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</p:sldMasterIdLst>
  <p:notesMasterIdLst>
    <p:notesMasterId r:id="rId19"/>
  </p:notesMasterIdLst>
  <p:sldIdLst>
    <p:sldId id="274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8" r:id="rId13"/>
    <p:sldId id="272" r:id="rId14"/>
    <p:sldId id="273" r:id="rId15"/>
    <p:sldId id="269" r:id="rId16"/>
    <p:sldId id="271" r:id="rId17"/>
    <p:sldId id="267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Raleway" pitchFamily="2" charset="0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167" autoAdjust="0"/>
    <p:restoredTop sz="95223" autoAdjust="0"/>
  </p:normalViewPr>
  <p:slideViewPr>
    <p:cSldViewPr snapToGrid="0">
      <p:cViewPr varScale="1">
        <p:scale>
          <a:sx n="101" d="100"/>
          <a:sy n="101" d="100"/>
        </p:scale>
        <p:origin x="66" y="31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9" Type="http://schemas.openxmlformats.org/officeDocument/2006/relationships/tableStyles" Target="tableStyle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9e58ff04d6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29e58ff04d6_2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7099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4243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9e58ff04d6_2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g29e58ff04d6_2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7220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9e58ff04d6_2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g29e58ff04d6_2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9e58ff04d6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29e58ff04d6_2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9e58ff04d6_2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29e58ff04d6_2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9e58ff04d6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g29e58ff04d6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9e58ff04d6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g29e58ff04d6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9e58ff04d6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g29e58ff04d6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9e58ff04d6_2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29e58ff04d6_2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9e58ff04d6_2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g29e58ff04d6_2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2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15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9" name="Google Shape;139;p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0" name="Google Shape;140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2" name="Google Shape;142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5" name="Google Shape;145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2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51" name="Google Shape;151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8" name="Google Shape;158;p2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9" name="Google Shape;159;p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0" name="Google Shape;160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" name="Google Shape;162;p21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" name="Google Shape;163;p21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164" name="Google Shape;164;p21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1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1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1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1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1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1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1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2" name="Google Shape;172;p21" descr="Component Detail"/>
          <p:cNvPicPr preferRelativeResize="0"/>
          <p:nvPr/>
        </p:nvPicPr>
        <p:blipFill rotWithShape="1">
          <a:blip r:embed="rId2">
            <a:alphaModFix/>
          </a:blip>
          <a:srcRect b="25075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1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274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" name="Google Shape;174;p21"/>
          <p:cNvGrpSpPr/>
          <p:nvPr/>
        </p:nvGrpSpPr>
        <p:grpSpPr>
          <a:xfrm>
            <a:off x="7666681" y="2077877"/>
            <a:ext cx="1148179" cy="2282763"/>
            <a:chOff x="7666681" y="2077877"/>
            <a:chExt cx="1148179" cy="2282763"/>
          </a:xfrm>
        </p:grpSpPr>
        <p:grpSp>
          <p:nvGrpSpPr>
            <p:cNvPr id="175" name="Google Shape;175;p21"/>
            <p:cNvGrpSpPr/>
            <p:nvPr/>
          </p:nvGrpSpPr>
          <p:grpSpPr>
            <a:xfrm>
              <a:off x="7666681" y="2077877"/>
              <a:ext cx="1148179" cy="2282763"/>
              <a:chOff x="3983627" y="1676395"/>
              <a:chExt cx="1449538" cy="2881913"/>
            </a:xfrm>
          </p:grpSpPr>
          <p:sp>
            <p:nvSpPr>
              <p:cNvPr id="176" name="Google Shape;176;p21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21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21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79" name="Google Shape;179;p21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" name="Google Shape;180;p21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Google Shape;34;p3" descr="Component Detail"/>
          <p:cNvPicPr preferRelativeResize="0"/>
          <p:nvPr/>
        </p:nvPicPr>
        <p:blipFill rotWithShape="1">
          <a:blip r:embed="rId2">
            <a:alphaModFix/>
          </a:blip>
          <a:srcRect b="25076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1" name="Google Shape;41;p3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3" name="Google Shape;183;p2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84" name="Google Shape;184;p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6" name="Google Shape;186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22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88" name="Google Shape;188;p22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2" name="Google Shape;192;p2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3" name="Google Shape;193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5" name="Google Shape;195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2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2" name="Google Shape;202;p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3" name="Google Shape;203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" name="Google Shape;205;p2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25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7" name="Google Shape;207;p2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210" name="Google Shape;210;p2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27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213" name="Google Shape;213;p2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5" name="Google Shape;215;p27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6" name="Google Shape;216;p27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2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FFA8C-563A-2AD3-7E89-2BC9CBE0F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JOBSURANCE</a:t>
            </a:r>
            <a:br>
              <a:rPr lang="en-IN" dirty="0"/>
            </a:br>
            <a:br>
              <a:rPr lang="en-IN" dirty="0"/>
            </a:br>
            <a:r>
              <a:rPr lang="en-IN" dirty="0"/>
              <a:t>GJ PM 11 – Group E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9436A3-CDA3-3B1E-17EC-1BEC491DDC33}"/>
              </a:ext>
            </a:extLst>
          </p:cNvPr>
          <p:cNvSpPr txBox="1"/>
          <p:nvPr/>
        </p:nvSpPr>
        <p:spPr>
          <a:xfrm>
            <a:off x="5742243" y="3500363"/>
            <a:ext cx="14971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Ankit Kumar</a:t>
            </a:r>
          </a:p>
          <a:p>
            <a:r>
              <a:rPr lang="en-IN" dirty="0" err="1"/>
              <a:t>Priyesh</a:t>
            </a:r>
            <a:r>
              <a:rPr lang="en-IN" dirty="0"/>
              <a:t> P</a:t>
            </a:r>
          </a:p>
          <a:p>
            <a:r>
              <a:rPr lang="en-IN" dirty="0"/>
              <a:t>Nishant Verma</a:t>
            </a:r>
          </a:p>
        </p:txBody>
      </p:sp>
    </p:spTree>
    <p:extLst>
      <p:ext uri="{BB962C8B-B14F-4D97-AF65-F5344CB8AC3E}">
        <p14:creationId xmlns:p14="http://schemas.microsoft.com/office/powerpoint/2010/main" val="539786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 sz="3000"/>
          </a:p>
        </p:txBody>
      </p:sp>
      <p:sp>
        <p:nvSpPr>
          <p:cNvPr id="282" name="Google Shape;282;p37"/>
          <p:cNvSpPr txBox="1">
            <a:spLocks noGrp="1"/>
          </p:cNvSpPr>
          <p:nvPr>
            <p:ph type="body" idx="2"/>
          </p:nvPr>
        </p:nvSpPr>
        <p:spPr>
          <a:xfrm>
            <a:off x="4663025" y="935650"/>
            <a:ext cx="3885600" cy="34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51525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1150">
              <a:solidFill>
                <a:srgbClr val="51525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Coverage Period</a:t>
            </a:r>
            <a:endParaRPr sz="18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Eligibility Criteria</a:t>
            </a:r>
            <a:endParaRPr sz="18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Types of Job Loss Covered</a:t>
            </a:r>
            <a:endParaRPr sz="18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Duration of Benefits</a:t>
            </a:r>
            <a:endParaRPr sz="18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Exclusions:Job Search Assistance</a:t>
            </a:r>
            <a:endParaRPr sz="18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Claim Process</a:t>
            </a:r>
            <a:endParaRPr sz="18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Communication</a:t>
            </a:r>
            <a:endParaRPr sz="3000" dirty="0"/>
          </a:p>
        </p:txBody>
      </p:sp>
      <p:sp>
        <p:nvSpPr>
          <p:cNvPr id="282" name="Google Shape;282;p37"/>
          <p:cNvSpPr txBox="1">
            <a:spLocks noGrp="1"/>
          </p:cNvSpPr>
          <p:nvPr>
            <p:ph type="body" idx="2"/>
          </p:nvPr>
        </p:nvSpPr>
        <p:spPr>
          <a:xfrm>
            <a:off x="4696891" y="498277"/>
            <a:ext cx="3885600" cy="1178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" sz="1150" dirty="0">
                <a:solidFill>
                  <a:srgbClr val="51525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 become the world's leading provider of income protection insurance</a:t>
            </a:r>
          </a:p>
          <a:p>
            <a:pPr marL="171450" lvl="0" indent="-171450" algn="l" rtl="0"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1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Enabling individuals and families to confront financial challenges with assurance</a:t>
            </a:r>
            <a:br>
              <a:rPr lang="en-US" sz="11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1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8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 lang="en-IN" sz="16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57F5D9-C87F-F230-4A1C-7EA6B89229A7}"/>
              </a:ext>
            </a:extLst>
          </p:cNvPr>
          <p:cNvSpPr txBox="1"/>
          <p:nvPr/>
        </p:nvSpPr>
        <p:spPr>
          <a:xfrm>
            <a:off x="4663025" y="190500"/>
            <a:ext cx="2912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92D050"/>
                </a:solidFill>
              </a:rPr>
              <a:t>Product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B84796-7E9F-7581-3819-88B92E71F59E}"/>
              </a:ext>
            </a:extLst>
          </p:cNvPr>
          <p:cNvSpPr txBox="1"/>
          <p:nvPr/>
        </p:nvSpPr>
        <p:spPr>
          <a:xfrm>
            <a:off x="4696891" y="1765300"/>
            <a:ext cx="2912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92D050"/>
                </a:solidFill>
              </a:rPr>
              <a:t>Value Proposition</a:t>
            </a:r>
          </a:p>
        </p:txBody>
      </p:sp>
      <p:sp>
        <p:nvSpPr>
          <p:cNvPr id="4" name="Google Shape;282;p37">
            <a:extLst>
              <a:ext uri="{FF2B5EF4-FFF2-40B4-BE49-F238E27FC236}">
                <a16:creationId xmlns:a16="http://schemas.microsoft.com/office/drawing/2014/main" id="{5C0F4D24-5B75-8C48-3F75-BC5F36E62903}"/>
              </a:ext>
            </a:extLst>
          </p:cNvPr>
          <p:cNvSpPr txBox="1">
            <a:spLocks/>
          </p:cNvSpPr>
          <p:nvPr/>
        </p:nvSpPr>
        <p:spPr>
          <a:xfrm>
            <a:off x="4696891" y="2161977"/>
            <a:ext cx="3885600" cy="1178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150" dirty="0">
                <a:solidFill>
                  <a:srgbClr val="51525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case of involuntary terminations arising from employers discretion, you will be provided with financial  support  </a:t>
            </a:r>
            <a:br>
              <a:rPr lang="en-US" sz="11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 lang="en-US" sz="11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1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Termination reasons could be,</a:t>
            </a:r>
          </a:p>
          <a:p>
            <a:pPr marL="0" indent="0">
              <a:buNone/>
            </a:pPr>
            <a:r>
              <a:rPr lang="en-US" sz="11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br>
              <a:rPr lang="en-US" sz="11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1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8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 lang="en-US" sz="1600" b="1" dirty="0">
              <a:solidFill>
                <a:schemeClr val="dk1"/>
              </a:solidFill>
            </a:endParaRPr>
          </a:p>
          <a:p>
            <a:pPr marL="0" indent="0">
              <a:spcBef>
                <a:spcPts val="1000"/>
              </a:spcBef>
              <a:buFont typeface="Lato"/>
              <a:buNone/>
            </a:pPr>
            <a:endParaRPr lang="en-US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Lato"/>
              <a:buNone/>
            </a:pPr>
            <a:endParaRPr lang="en-US" dirty="0"/>
          </a:p>
        </p:txBody>
      </p:sp>
      <p:sp>
        <p:nvSpPr>
          <p:cNvPr id="5" name="Google Shape;282;p37">
            <a:extLst>
              <a:ext uri="{FF2B5EF4-FFF2-40B4-BE49-F238E27FC236}">
                <a16:creationId xmlns:a16="http://schemas.microsoft.com/office/drawing/2014/main" id="{B8F709AF-8CE2-DC85-E50B-C208EECE2B06}"/>
              </a:ext>
            </a:extLst>
          </p:cNvPr>
          <p:cNvSpPr txBox="1">
            <a:spLocks/>
          </p:cNvSpPr>
          <p:nvPr/>
        </p:nvSpPr>
        <p:spPr>
          <a:xfrm>
            <a:off x="5319191" y="3236615"/>
            <a:ext cx="3122076" cy="1716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71450" indent="-171450"/>
            <a:r>
              <a:rPr lang="en-US" sz="11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Economic cycles</a:t>
            </a:r>
          </a:p>
          <a:p>
            <a:pPr marL="171450" indent="-171450"/>
            <a:r>
              <a:rPr lang="en-US" sz="11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Employer's need to restructure itself</a:t>
            </a:r>
          </a:p>
          <a:p>
            <a:pPr marL="171450" indent="-171450"/>
            <a:r>
              <a:rPr lang="en-US" sz="11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Employer itself going out of business </a:t>
            </a:r>
          </a:p>
          <a:p>
            <a:pPr marL="171450" indent="-171450"/>
            <a:r>
              <a:rPr lang="en-US" sz="11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Change in function of the Employer </a:t>
            </a:r>
          </a:p>
          <a:p>
            <a:pPr marL="171450" indent="-171450"/>
            <a:r>
              <a:rPr lang="en-US" sz="11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Product or service is no longer offered by the employer </a:t>
            </a:r>
          </a:p>
          <a:p>
            <a:pPr marL="171450" indent="-171450"/>
            <a:r>
              <a:rPr lang="en-US" sz="11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Surplus of labor </a:t>
            </a:r>
          </a:p>
          <a:p>
            <a:pPr marL="171450" indent="-171450"/>
            <a:r>
              <a:rPr lang="en-US" sz="11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Mergers and Acquisitions 	</a:t>
            </a:r>
            <a:br>
              <a:rPr lang="en-US" sz="11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1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8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 lang="en-US" sz="1600" b="1" dirty="0">
              <a:solidFill>
                <a:schemeClr val="dk1"/>
              </a:solidFill>
            </a:endParaRPr>
          </a:p>
          <a:p>
            <a:pPr marL="0" indent="0">
              <a:spcBef>
                <a:spcPts val="1000"/>
              </a:spcBef>
              <a:buFont typeface="Lato"/>
              <a:buNone/>
            </a:pPr>
            <a:endParaRPr lang="en-US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Lato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829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8" name="Group 1707">
            <a:extLst>
              <a:ext uri="{FF2B5EF4-FFF2-40B4-BE49-F238E27FC236}">
                <a16:creationId xmlns:a16="http://schemas.microsoft.com/office/drawing/2014/main" id="{9A1CFD77-78C5-E963-AF9A-ACDD9A82EBDD}"/>
              </a:ext>
            </a:extLst>
          </p:cNvPr>
          <p:cNvGrpSpPr/>
          <p:nvPr/>
        </p:nvGrpSpPr>
        <p:grpSpPr>
          <a:xfrm>
            <a:off x="154078" y="639695"/>
            <a:ext cx="8923881" cy="4439319"/>
            <a:chOff x="29490" y="344152"/>
            <a:chExt cx="9913382" cy="7311726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D6288AAF-9F25-4633-4A21-A0B8D7D67CB1}"/>
                </a:ext>
              </a:extLst>
            </p:cNvPr>
            <p:cNvSpPr/>
            <p:nvPr/>
          </p:nvSpPr>
          <p:spPr>
            <a:xfrm>
              <a:off x="7695534" y="3991218"/>
              <a:ext cx="2131392" cy="2590750"/>
            </a:xfrm>
            <a:custGeom>
              <a:avLst/>
              <a:gdLst>
                <a:gd name="connsiteX0" fmla="*/ 0 w 2131392"/>
                <a:gd name="connsiteY0" fmla="*/ 0 h 2590750"/>
                <a:gd name="connsiteX1" fmla="*/ 2131393 w 2131392"/>
                <a:gd name="connsiteY1" fmla="*/ 0 h 2590750"/>
                <a:gd name="connsiteX2" fmla="*/ 2131393 w 2131392"/>
                <a:gd name="connsiteY2" fmla="*/ 2590751 h 2590750"/>
                <a:gd name="connsiteX3" fmla="*/ 0 w 2131392"/>
                <a:gd name="connsiteY3" fmla="*/ 2590751 h 259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1392" h="2590750">
                  <a:moveTo>
                    <a:pt x="0" y="0"/>
                  </a:moveTo>
                  <a:lnTo>
                    <a:pt x="2131393" y="0"/>
                  </a:lnTo>
                  <a:lnTo>
                    <a:pt x="2131393" y="2590751"/>
                  </a:lnTo>
                  <a:lnTo>
                    <a:pt x="0" y="2590751"/>
                  </a:lnTo>
                  <a:close/>
                </a:path>
              </a:pathLst>
            </a:custGeom>
            <a:solidFill>
              <a:srgbClr val="C69C6D">
                <a:alpha val="35000"/>
              </a:srgbClr>
            </a:solidFill>
            <a:ln w="41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00">
                <a:latin typeface="+mn-lt"/>
              </a:endParaRPr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ABC8F908-68C1-532B-EEB3-4E920EA5F078}"/>
                </a:ext>
              </a:extLst>
            </p:cNvPr>
            <p:cNvSpPr/>
            <p:nvPr/>
          </p:nvSpPr>
          <p:spPr>
            <a:xfrm>
              <a:off x="180825" y="2801699"/>
              <a:ext cx="1133505" cy="4632557"/>
            </a:xfrm>
            <a:custGeom>
              <a:avLst/>
              <a:gdLst>
                <a:gd name="connsiteX0" fmla="*/ 0 w 1133505"/>
                <a:gd name="connsiteY0" fmla="*/ 0 h 4632557"/>
                <a:gd name="connsiteX1" fmla="*/ 1133506 w 1133505"/>
                <a:gd name="connsiteY1" fmla="*/ 0 h 4632557"/>
                <a:gd name="connsiteX2" fmla="*/ 1133506 w 1133505"/>
                <a:gd name="connsiteY2" fmla="*/ 4632558 h 4632557"/>
                <a:gd name="connsiteX3" fmla="*/ 0 w 1133505"/>
                <a:gd name="connsiteY3" fmla="*/ 4632558 h 463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3505" h="4632557">
                  <a:moveTo>
                    <a:pt x="0" y="0"/>
                  </a:moveTo>
                  <a:lnTo>
                    <a:pt x="1133506" y="0"/>
                  </a:lnTo>
                  <a:lnTo>
                    <a:pt x="1133506" y="4632558"/>
                  </a:lnTo>
                  <a:lnTo>
                    <a:pt x="0" y="4632558"/>
                  </a:lnTo>
                  <a:close/>
                </a:path>
              </a:pathLst>
            </a:custGeom>
            <a:solidFill>
              <a:srgbClr val="C7B299">
                <a:alpha val="40000"/>
              </a:srgbClr>
            </a:solidFill>
            <a:ln w="41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00">
                <a:latin typeface="+mn-lt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B9B39C15-45C5-2615-D5FE-6B68349CD69F}"/>
                </a:ext>
              </a:extLst>
            </p:cNvPr>
            <p:cNvSpPr/>
            <p:nvPr/>
          </p:nvSpPr>
          <p:spPr>
            <a:xfrm>
              <a:off x="7782598" y="4116321"/>
              <a:ext cx="1929638" cy="2240547"/>
            </a:xfrm>
            <a:custGeom>
              <a:avLst/>
              <a:gdLst>
                <a:gd name="connsiteX0" fmla="*/ 0 w 1929638"/>
                <a:gd name="connsiteY0" fmla="*/ 0 h 2240547"/>
                <a:gd name="connsiteX1" fmla="*/ 1929639 w 1929638"/>
                <a:gd name="connsiteY1" fmla="*/ 0 h 2240547"/>
                <a:gd name="connsiteX2" fmla="*/ 1929639 w 1929638"/>
                <a:gd name="connsiteY2" fmla="*/ 2240548 h 2240547"/>
                <a:gd name="connsiteX3" fmla="*/ 0 w 1929638"/>
                <a:gd name="connsiteY3" fmla="*/ 2240548 h 2240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9638" h="2240547">
                  <a:moveTo>
                    <a:pt x="0" y="0"/>
                  </a:moveTo>
                  <a:lnTo>
                    <a:pt x="1929639" y="0"/>
                  </a:lnTo>
                  <a:lnTo>
                    <a:pt x="1929639" y="2240548"/>
                  </a:lnTo>
                  <a:lnTo>
                    <a:pt x="0" y="2240548"/>
                  </a:lnTo>
                  <a:close/>
                </a:path>
              </a:pathLst>
            </a:custGeom>
            <a:solidFill>
              <a:srgbClr val="E6E6E6"/>
            </a:solidFill>
            <a:ln w="8372" cap="flat">
              <a:solidFill>
                <a:srgbClr val="4277B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096D2CD-9BE6-2A15-7BD4-4DE33F9BF0B8}"/>
                </a:ext>
              </a:extLst>
            </p:cNvPr>
            <p:cNvSpPr/>
            <p:nvPr/>
          </p:nvSpPr>
          <p:spPr>
            <a:xfrm>
              <a:off x="2344029" y="3617584"/>
              <a:ext cx="1133505" cy="2495355"/>
            </a:xfrm>
            <a:custGeom>
              <a:avLst/>
              <a:gdLst>
                <a:gd name="connsiteX0" fmla="*/ 0 w 1133505"/>
                <a:gd name="connsiteY0" fmla="*/ 0 h 2495355"/>
                <a:gd name="connsiteX1" fmla="*/ 1133506 w 1133505"/>
                <a:gd name="connsiteY1" fmla="*/ 0 h 2495355"/>
                <a:gd name="connsiteX2" fmla="*/ 1133506 w 1133505"/>
                <a:gd name="connsiteY2" fmla="*/ 2495355 h 2495355"/>
                <a:gd name="connsiteX3" fmla="*/ 0 w 1133505"/>
                <a:gd name="connsiteY3" fmla="*/ 2495355 h 2495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3505" h="2495355">
                  <a:moveTo>
                    <a:pt x="0" y="0"/>
                  </a:moveTo>
                  <a:lnTo>
                    <a:pt x="1133506" y="0"/>
                  </a:lnTo>
                  <a:lnTo>
                    <a:pt x="1133506" y="2495355"/>
                  </a:lnTo>
                  <a:lnTo>
                    <a:pt x="0" y="2495355"/>
                  </a:lnTo>
                  <a:close/>
                </a:path>
              </a:pathLst>
            </a:custGeom>
            <a:solidFill>
              <a:srgbClr val="E7E1EC"/>
            </a:solidFill>
            <a:ln w="41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00">
                <a:latin typeface="+mn-lt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4A4890B1-46CE-F2AE-755F-D168FCFC7332}"/>
                </a:ext>
              </a:extLst>
            </p:cNvPr>
            <p:cNvSpPr/>
            <p:nvPr/>
          </p:nvSpPr>
          <p:spPr>
            <a:xfrm>
              <a:off x="2254035" y="5963151"/>
              <a:ext cx="5010364" cy="1643905"/>
            </a:xfrm>
            <a:custGeom>
              <a:avLst/>
              <a:gdLst>
                <a:gd name="connsiteX0" fmla="*/ 5010364 w 5010364"/>
                <a:gd name="connsiteY0" fmla="*/ 1643905 h 1643905"/>
                <a:gd name="connsiteX1" fmla="*/ 0 w 5010364"/>
                <a:gd name="connsiteY1" fmla="*/ 1643905 h 1643905"/>
                <a:gd name="connsiteX2" fmla="*/ 0 w 5010364"/>
                <a:gd name="connsiteY2" fmla="*/ 524259 h 1643905"/>
                <a:gd name="connsiteX3" fmla="*/ 1305122 w 5010364"/>
                <a:gd name="connsiteY3" fmla="*/ 524259 h 1643905"/>
                <a:gd name="connsiteX4" fmla="*/ 1297170 w 5010364"/>
                <a:gd name="connsiteY4" fmla="*/ 0 h 1643905"/>
                <a:gd name="connsiteX5" fmla="*/ 3835838 w 5010364"/>
                <a:gd name="connsiteY5" fmla="*/ 0 h 1643905"/>
                <a:gd name="connsiteX6" fmla="*/ 3833326 w 5010364"/>
                <a:gd name="connsiteY6" fmla="*/ 524259 h 1643905"/>
                <a:gd name="connsiteX7" fmla="*/ 5009946 w 5010364"/>
                <a:gd name="connsiteY7" fmla="*/ 528024 h 1643905"/>
                <a:gd name="connsiteX8" fmla="*/ 5009946 w 5010364"/>
                <a:gd name="connsiteY8" fmla="*/ 1643905 h 1643905"/>
                <a:gd name="connsiteX9" fmla="*/ 5010364 w 5010364"/>
                <a:gd name="connsiteY9" fmla="*/ 1643905 h 1643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0364" h="1643905">
                  <a:moveTo>
                    <a:pt x="5010364" y="1643905"/>
                  </a:moveTo>
                  <a:lnTo>
                    <a:pt x="0" y="1643905"/>
                  </a:lnTo>
                  <a:lnTo>
                    <a:pt x="0" y="524259"/>
                  </a:lnTo>
                  <a:cubicBezTo>
                    <a:pt x="434901" y="524259"/>
                    <a:pt x="870221" y="524259"/>
                    <a:pt x="1305122" y="524259"/>
                  </a:cubicBezTo>
                  <a:cubicBezTo>
                    <a:pt x="1302611" y="349366"/>
                    <a:pt x="1300099" y="174474"/>
                    <a:pt x="1297170" y="0"/>
                  </a:cubicBezTo>
                  <a:cubicBezTo>
                    <a:pt x="2143532" y="0"/>
                    <a:pt x="2989894" y="0"/>
                    <a:pt x="3835838" y="0"/>
                  </a:cubicBezTo>
                  <a:cubicBezTo>
                    <a:pt x="3835000" y="174892"/>
                    <a:pt x="3834163" y="349785"/>
                    <a:pt x="3833326" y="524259"/>
                  </a:cubicBezTo>
                  <a:cubicBezTo>
                    <a:pt x="4225533" y="525514"/>
                    <a:pt x="4617739" y="526769"/>
                    <a:pt x="5009946" y="528024"/>
                  </a:cubicBezTo>
                  <a:lnTo>
                    <a:pt x="5009946" y="1643905"/>
                  </a:lnTo>
                  <a:lnTo>
                    <a:pt x="5010364" y="1643905"/>
                  </a:lnTo>
                  <a:close/>
                </a:path>
              </a:pathLst>
            </a:custGeom>
            <a:solidFill>
              <a:srgbClr val="F6F0DC">
                <a:alpha val="51000"/>
              </a:srgbClr>
            </a:solidFill>
            <a:ln w="41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0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1B26B44-1D16-ED5D-7DD9-2BBD98909F3F}"/>
                </a:ext>
              </a:extLst>
            </p:cNvPr>
            <p:cNvSpPr/>
            <p:nvPr/>
          </p:nvSpPr>
          <p:spPr>
            <a:xfrm>
              <a:off x="3750029" y="754453"/>
              <a:ext cx="5775103" cy="1062743"/>
            </a:xfrm>
            <a:custGeom>
              <a:avLst/>
              <a:gdLst>
                <a:gd name="connsiteX0" fmla="*/ 0 w 5775103"/>
                <a:gd name="connsiteY0" fmla="*/ 0 h 1062743"/>
                <a:gd name="connsiteX1" fmla="*/ 5775104 w 5775103"/>
                <a:gd name="connsiteY1" fmla="*/ 0 h 1062743"/>
                <a:gd name="connsiteX2" fmla="*/ 5775104 w 5775103"/>
                <a:gd name="connsiteY2" fmla="*/ 1062744 h 1062743"/>
                <a:gd name="connsiteX3" fmla="*/ 0 w 5775103"/>
                <a:gd name="connsiteY3" fmla="*/ 1062744 h 1062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75103" h="1062743">
                  <a:moveTo>
                    <a:pt x="0" y="0"/>
                  </a:moveTo>
                  <a:lnTo>
                    <a:pt x="5775104" y="0"/>
                  </a:lnTo>
                  <a:lnTo>
                    <a:pt x="5775104" y="1062744"/>
                  </a:lnTo>
                  <a:lnTo>
                    <a:pt x="0" y="1062744"/>
                  </a:lnTo>
                  <a:close/>
                </a:path>
              </a:pathLst>
            </a:custGeom>
            <a:solidFill>
              <a:srgbClr val="E7EEE3"/>
            </a:solidFill>
            <a:ln w="41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00">
                <a:latin typeface="+mn-lt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228107E-3ED9-FE7C-C348-865DFF3018A7}"/>
                </a:ext>
              </a:extLst>
            </p:cNvPr>
            <p:cNvSpPr/>
            <p:nvPr/>
          </p:nvSpPr>
          <p:spPr>
            <a:xfrm>
              <a:off x="3409726" y="2445638"/>
              <a:ext cx="3041797" cy="1085337"/>
            </a:xfrm>
            <a:custGeom>
              <a:avLst/>
              <a:gdLst>
                <a:gd name="connsiteX0" fmla="*/ 0 w 3041797"/>
                <a:gd name="connsiteY0" fmla="*/ 0 h 1085337"/>
                <a:gd name="connsiteX1" fmla="*/ 3041797 w 3041797"/>
                <a:gd name="connsiteY1" fmla="*/ 0 h 1085337"/>
                <a:gd name="connsiteX2" fmla="*/ 3041797 w 3041797"/>
                <a:gd name="connsiteY2" fmla="*/ 1085337 h 1085337"/>
                <a:gd name="connsiteX3" fmla="*/ 0 w 3041797"/>
                <a:gd name="connsiteY3" fmla="*/ 1085337 h 1085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797" h="1085337">
                  <a:moveTo>
                    <a:pt x="0" y="0"/>
                  </a:moveTo>
                  <a:lnTo>
                    <a:pt x="3041797" y="0"/>
                  </a:lnTo>
                  <a:lnTo>
                    <a:pt x="3041797" y="1085337"/>
                  </a:lnTo>
                  <a:lnTo>
                    <a:pt x="0" y="1085337"/>
                  </a:lnTo>
                  <a:close/>
                </a:path>
              </a:pathLst>
            </a:custGeom>
            <a:solidFill>
              <a:srgbClr val="E4ECF1"/>
            </a:solidFill>
            <a:ln w="41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00">
                <a:latin typeface="+mn-lt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978EEA2-3ABC-6024-AD2E-85FECF3E3CDD}"/>
                </a:ext>
              </a:extLst>
            </p:cNvPr>
            <p:cNvSpPr/>
            <p:nvPr/>
          </p:nvSpPr>
          <p:spPr>
            <a:xfrm>
              <a:off x="3580505" y="3617584"/>
              <a:ext cx="3984432" cy="1728840"/>
            </a:xfrm>
            <a:custGeom>
              <a:avLst/>
              <a:gdLst>
                <a:gd name="connsiteX0" fmla="*/ 0 w 3984432"/>
                <a:gd name="connsiteY0" fmla="*/ 0 h 1728840"/>
                <a:gd name="connsiteX1" fmla="*/ 3984433 w 3984432"/>
                <a:gd name="connsiteY1" fmla="*/ 0 h 1728840"/>
                <a:gd name="connsiteX2" fmla="*/ 3984433 w 3984432"/>
                <a:gd name="connsiteY2" fmla="*/ 1728841 h 1728840"/>
                <a:gd name="connsiteX3" fmla="*/ 0 w 3984432"/>
                <a:gd name="connsiteY3" fmla="*/ 1728841 h 1728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4432" h="1728840">
                  <a:moveTo>
                    <a:pt x="0" y="0"/>
                  </a:moveTo>
                  <a:lnTo>
                    <a:pt x="3984433" y="0"/>
                  </a:lnTo>
                  <a:lnTo>
                    <a:pt x="3984433" y="1728841"/>
                  </a:lnTo>
                  <a:lnTo>
                    <a:pt x="0" y="1728841"/>
                  </a:lnTo>
                  <a:close/>
                </a:path>
              </a:pathLst>
            </a:custGeom>
            <a:solidFill>
              <a:srgbClr val="E7EEE3"/>
            </a:solidFill>
            <a:ln w="41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00">
                <a:latin typeface="+mn-lt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FB62C7D-1862-236B-37BB-E20B537C7B69}"/>
                </a:ext>
              </a:extLst>
            </p:cNvPr>
            <p:cNvSpPr/>
            <p:nvPr/>
          </p:nvSpPr>
          <p:spPr>
            <a:xfrm>
              <a:off x="3595574" y="2655676"/>
              <a:ext cx="2670101" cy="674883"/>
            </a:xfrm>
            <a:custGeom>
              <a:avLst/>
              <a:gdLst>
                <a:gd name="connsiteX0" fmla="*/ 0 w 2670101"/>
                <a:gd name="connsiteY0" fmla="*/ 0 h 674883"/>
                <a:gd name="connsiteX1" fmla="*/ 2670102 w 2670101"/>
                <a:gd name="connsiteY1" fmla="*/ 0 h 674883"/>
                <a:gd name="connsiteX2" fmla="*/ 2670102 w 2670101"/>
                <a:gd name="connsiteY2" fmla="*/ 674884 h 674883"/>
                <a:gd name="connsiteX3" fmla="*/ 0 w 2670101"/>
                <a:gd name="connsiteY3" fmla="*/ 674884 h 67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0101" h="674883">
                  <a:moveTo>
                    <a:pt x="0" y="0"/>
                  </a:moveTo>
                  <a:lnTo>
                    <a:pt x="2670102" y="0"/>
                  </a:lnTo>
                  <a:lnTo>
                    <a:pt x="2670102" y="674884"/>
                  </a:lnTo>
                  <a:lnTo>
                    <a:pt x="0" y="674884"/>
                  </a:lnTo>
                  <a:close/>
                </a:path>
              </a:pathLst>
            </a:custGeom>
            <a:solidFill>
              <a:srgbClr val="FFFFFF"/>
            </a:solidFill>
            <a:ln w="8372" cap="flat">
              <a:solidFill>
                <a:srgbClr val="4277B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">
                <a:latin typeface="+mn-lt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5222745-AE1C-04A8-80DB-CFB93A6605DE}"/>
                </a:ext>
              </a:extLst>
            </p:cNvPr>
            <p:cNvSpPr/>
            <p:nvPr/>
          </p:nvSpPr>
          <p:spPr>
            <a:xfrm>
              <a:off x="7947935" y="929345"/>
              <a:ext cx="1422742" cy="743502"/>
            </a:xfrm>
            <a:custGeom>
              <a:avLst/>
              <a:gdLst>
                <a:gd name="connsiteX0" fmla="*/ 0 w 1422742"/>
                <a:gd name="connsiteY0" fmla="*/ 0 h 743502"/>
                <a:gd name="connsiteX1" fmla="*/ 1422742 w 1422742"/>
                <a:gd name="connsiteY1" fmla="*/ 0 h 743502"/>
                <a:gd name="connsiteX2" fmla="*/ 1422742 w 1422742"/>
                <a:gd name="connsiteY2" fmla="*/ 743502 h 743502"/>
                <a:gd name="connsiteX3" fmla="*/ 0 w 1422742"/>
                <a:gd name="connsiteY3" fmla="*/ 743502 h 7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2742" h="743502">
                  <a:moveTo>
                    <a:pt x="0" y="0"/>
                  </a:moveTo>
                  <a:lnTo>
                    <a:pt x="1422742" y="0"/>
                  </a:lnTo>
                  <a:lnTo>
                    <a:pt x="1422742" y="743502"/>
                  </a:lnTo>
                  <a:lnTo>
                    <a:pt x="0" y="743502"/>
                  </a:lnTo>
                  <a:close/>
                </a:path>
              </a:pathLst>
            </a:custGeom>
            <a:solidFill>
              <a:srgbClr val="FFFFFF"/>
            </a:solidFill>
            <a:ln w="8372" cap="flat">
              <a:solidFill>
                <a:srgbClr val="4277B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">
                <a:latin typeface="+mn-lt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FDDFE696-8B2A-55C3-EBEC-5DD15E72528A}"/>
                </a:ext>
              </a:extLst>
            </p:cNvPr>
            <p:cNvSpPr/>
            <p:nvPr/>
          </p:nvSpPr>
          <p:spPr>
            <a:xfrm>
              <a:off x="7850407" y="4954800"/>
              <a:ext cx="1799042" cy="1219644"/>
            </a:xfrm>
            <a:custGeom>
              <a:avLst/>
              <a:gdLst>
                <a:gd name="connsiteX0" fmla="*/ 0 w 1799042"/>
                <a:gd name="connsiteY0" fmla="*/ 0 h 1219644"/>
                <a:gd name="connsiteX1" fmla="*/ 1799043 w 1799042"/>
                <a:gd name="connsiteY1" fmla="*/ 0 h 1219644"/>
                <a:gd name="connsiteX2" fmla="*/ 1799043 w 1799042"/>
                <a:gd name="connsiteY2" fmla="*/ 1219645 h 1219644"/>
                <a:gd name="connsiteX3" fmla="*/ 0 w 1799042"/>
                <a:gd name="connsiteY3" fmla="*/ 1219645 h 1219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9042" h="1219644">
                  <a:moveTo>
                    <a:pt x="0" y="0"/>
                  </a:moveTo>
                  <a:lnTo>
                    <a:pt x="1799043" y="0"/>
                  </a:lnTo>
                  <a:lnTo>
                    <a:pt x="1799043" y="1219645"/>
                  </a:lnTo>
                  <a:lnTo>
                    <a:pt x="0" y="1219645"/>
                  </a:lnTo>
                  <a:close/>
                </a:path>
              </a:pathLst>
            </a:custGeom>
            <a:solidFill>
              <a:srgbClr val="FFFFFF"/>
            </a:solidFill>
            <a:ln w="8372" cap="flat">
              <a:solidFill>
                <a:srgbClr val="4277B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">
                <a:latin typeface="+mn-lt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ADEE1A6-1222-1A51-1E17-85070B277805}"/>
                </a:ext>
              </a:extLst>
            </p:cNvPr>
            <p:cNvSpPr/>
            <p:nvPr/>
          </p:nvSpPr>
          <p:spPr>
            <a:xfrm>
              <a:off x="2452022" y="3726787"/>
              <a:ext cx="917101" cy="2144733"/>
            </a:xfrm>
            <a:custGeom>
              <a:avLst/>
              <a:gdLst>
                <a:gd name="connsiteX0" fmla="*/ 0 w 917101"/>
                <a:gd name="connsiteY0" fmla="*/ 0 h 2144733"/>
                <a:gd name="connsiteX1" fmla="*/ 917102 w 917101"/>
                <a:gd name="connsiteY1" fmla="*/ 0 h 2144733"/>
                <a:gd name="connsiteX2" fmla="*/ 917102 w 917101"/>
                <a:gd name="connsiteY2" fmla="*/ 2144734 h 2144733"/>
                <a:gd name="connsiteX3" fmla="*/ 0 w 917101"/>
                <a:gd name="connsiteY3" fmla="*/ 2144734 h 214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7101" h="2144733">
                  <a:moveTo>
                    <a:pt x="0" y="0"/>
                  </a:moveTo>
                  <a:lnTo>
                    <a:pt x="917102" y="0"/>
                  </a:lnTo>
                  <a:lnTo>
                    <a:pt x="917102" y="2144734"/>
                  </a:lnTo>
                  <a:lnTo>
                    <a:pt x="0" y="2144734"/>
                  </a:lnTo>
                  <a:close/>
                </a:path>
              </a:pathLst>
            </a:custGeom>
            <a:solidFill>
              <a:srgbClr val="FFFFFF"/>
            </a:solidFill>
            <a:ln w="8372" cap="flat">
              <a:solidFill>
                <a:srgbClr val="4277B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">
                <a:latin typeface="+mn-lt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9EDB688-561C-28AE-BE20-A6929A2B677D}"/>
                </a:ext>
              </a:extLst>
            </p:cNvPr>
            <p:cNvSpPr/>
            <p:nvPr/>
          </p:nvSpPr>
          <p:spPr>
            <a:xfrm>
              <a:off x="3711938" y="3894149"/>
              <a:ext cx="2174924" cy="1359809"/>
            </a:xfrm>
            <a:custGeom>
              <a:avLst/>
              <a:gdLst>
                <a:gd name="connsiteX0" fmla="*/ 0 w 2174924"/>
                <a:gd name="connsiteY0" fmla="*/ 0 h 1359809"/>
                <a:gd name="connsiteX1" fmla="*/ 2174925 w 2174924"/>
                <a:gd name="connsiteY1" fmla="*/ 0 h 1359809"/>
                <a:gd name="connsiteX2" fmla="*/ 2174925 w 2174924"/>
                <a:gd name="connsiteY2" fmla="*/ 1359810 h 1359809"/>
                <a:gd name="connsiteX3" fmla="*/ 0 w 2174924"/>
                <a:gd name="connsiteY3" fmla="*/ 1359810 h 1359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4924" h="1359809">
                  <a:moveTo>
                    <a:pt x="0" y="0"/>
                  </a:moveTo>
                  <a:lnTo>
                    <a:pt x="2174925" y="0"/>
                  </a:lnTo>
                  <a:lnTo>
                    <a:pt x="2174925" y="1359810"/>
                  </a:lnTo>
                  <a:lnTo>
                    <a:pt x="0" y="1359810"/>
                  </a:lnTo>
                  <a:close/>
                </a:path>
              </a:pathLst>
            </a:custGeom>
            <a:solidFill>
              <a:srgbClr val="FFFFFF"/>
            </a:solidFill>
            <a:ln w="8372" cap="flat">
              <a:solidFill>
                <a:srgbClr val="4277B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">
                <a:latin typeface="+mn-lt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DE5C37E-F3EF-5D66-4783-18ABEC7803FD}"/>
                </a:ext>
              </a:extLst>
            </p:cNvPr>
            <p:cNvSpPr/>
            <p:nvPr/>
          </p:nvSpPr>
          <p:spPr>
            <a:xfrm>
              <a:off x="7850407" y="4268201"/>
              <a:ext cx="1799042" cy="631370"/>
            </a:xfrm>
            <a:custGeom>
              <a:avLst/>
              <a:gdLst>
                <a:gd name="connsiteX0" fmla="*/ 0 w 1799042"/>
                <a:gd name="connsiteY0" fmla="*/ 0 h 631370"/>
                <a:gd name="connsiteX1" fmla="*/ 1799043 w 1799042"/>
                <a:gd name="connsiteY1" fmla="*/ 0 h 631370"/>
                <a:gd name="connsiteX2" fmla="*/ 1799043 w 1799042"/>
                <a:gd name="connsiteY2" fmla="*/ 631370 h 631370"/>
                <a:gd name="connsiteX3" fmla="*/ 0 w 1799042"/>
                <a:gd name="connsiteY3" fmla="*/ 631370 h 63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9042" h="631370">
                  <a:moveTo>
                    <a:pt x="0" y="0"/>
                  </a:moveTo>
                  <a:lnTo>
                    <a:pt x="1799043" y="0"/>
                  </a:lnTo>
                  <a:lnTo>
                    <a:pt x="1799043" y="631370"/>
                  </a:lnTo>
                  <a:lnTo>
                    <a:pt x="0" y="631370"/>
                  </a:lnTo>
                  <a:close/>
                </a:path>
              </a:pathLst>
            </a:custGeom>
            <a:solidFill>
              <a:srgbClr val="FFFFFF"/>
            </a:solidFill>
            <a:ln w="8372" cap="flat">
              <a:solidFill>
                <a:srgbClr val="4277B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">
                <a:latin typeface="+mn-lt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131464C-70B0-9F8F-FAA4-5E2F989158F2}"/>
                </a:ext>
              </a:extLst>
            </p:cNvPr>
            <p:cNvSpPr/>
            <p:nvPr/>
          </p:nvSpPr>
          <p:spPr>
            <a:xfrm>
              <a:off x="3919134" y="933948"/>
              <a:ext cx="1803228" cy="739736"/>
            </a:xfrm>
            <a:custGeom>
              <a:avLst/>
              <a:gdLst>
                <a:gd name="connsiteX0" fmla="*/ 0 w 1803228"/>
                <a:gd name="connsiteY0" fmla="*/ 0 h 739736"/>
                <a:gd name="connsiteX1" fmla="*/ 1803229 w 1803228"/>
                <a:gd name="connsiteY1" fmla="*/ 0 h 739736"/>
                <a:gd name="connsiteX2" fmla="*/ 1803229 w 1803228"/>
                <a:gd name="connsiteY2" fmla="*/ 739736 h 739736"/>
                <a:gd name="connsiteX3" fmla="*/ 0 w 1803228"/>
                <a:gd name="connsiteY3" fmla="*/ 739736 h 739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3228" h="739736">
                  <a:moveTo>
                    <a:pt x="0" y="0"/>
                  </a:moveTo>
                  <a:lnTo>
                    <a:pt x="1803229" y="0"/>
                  </a:lnTo>
                  <a:lnTo>
                    <a:pt x="1803229" y="739736"/>
                  </a:lnTo>
                  <a:lnTo>
                    <a:pt x="0" y="739736"/>
                  </a:lnTo>
                  <a:close/>
                </a:path>
              </a:pathLst>
            </a:custGeom>
            <a:solidFill>
              <a:srgbClr val="FFFFFF"/>
            </a:solidFill>
            <a:ln w="8764" cap="flat">
              <a:solidFill>
                <a:srgbClr val="4277B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">
                <a:latin typeface="+mn-lt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445F9D-7DDC-8DD0-898F-C981AD681DBE}"/>
                </a:ext>
              </a:extLst>
            </p:cNvPr>
            <p:cNvSpPr/>
            <p:nvPr/>
          </p:nvSpPr>
          <p:spPr>
            <a:xfrm>
              <a:off x="2254035" y="933111"/>
              <a:ext cx="1326469" cy="740573"/>
            </a:xfrm>
            <a:custGeom>
              <a:avLst/>
              <a:gdLst>
                <a:gd name="connsiteX0" fmla="*/ 0 w 1326469"/>
                <a:gd name="connsiteY0" fmla="*/ 0 h 740573"/>
                <a:gd name="connsiteX1" fmla="*/ 1326470 w 1326469"/>
                <a:gd name="connsiteY1" fmla="*/ 0 h 740573"/>
                <a:gd name="connsiteX2" fmla="*/ 1326470 w 1326469"/>
                <a:gd name="connsiteY2" fmla="*/ 740573 h 740573"/>
                <a:gd name="connsiteX3" fmla="*/ 0 w 1326469"/>
                <a:gd name="connsiteY3" fmla="*/ 740573 h 74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6469" h="740573">
                  <a:moveTo>
                    <a:pt x="0" y="0"/>
                  </a:moveTo>
                  <a:lnTo>
                    <a:pt x="1326470" y="0"/>
                  </a:lnTo>
                  <a:lnTo>
                    <a:pt x="1326470" y="740573"/>
                  </a:lnTo>
                  <a:lnTo>
                    <a:pt x="0" y="740573"/>
                  </a:lnTo>
                  <a:close/>
                </a:path>
              </a:pathLst>
            </a:custGeom>
            <a:solidFill>
              <a:srgbClr val="FFFFFF"/>
            </a:solidFill>
            <a:ln w="8769" cap="flat">
              <a:solidFill>
                <a:srgbClr val="4277B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">
                <a:latin typeface="+mn-lt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6912002-3DBF-705F-7B51-E4DBA21B060F}"/>
                </a:ext>
              </a:extLst>
            </p:cNvPr>
            <p:cNvSpPr/>
            <p:nvPr/>
          </p:nvSpPr>
          <p:spPr>
            <a:xfrm>
              <a:off x="2121765" y="4237239"/>
              <a:ext cx="4185" cy="3394084"/>
            </a:xfrm>
            <a:custGeom>
              <a:avLst/>
              <a:gdLst>
                <a:gd name="connsiteX0" fmla="*/ 0 w 4185"/>
                <a:gd name="connsiteY0" fmla="*/ 0 h 3394084"/>
                <a:gd name="connsiteX1" fmla="*/ 0 w 4185"/>
                <a:gd name="connsiteY1" fmla="*/ 3394085 h 339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85" h="3394084">
                  <a:moveTo>
                    <a:pt x="0" y="0"/>
                  </a:moveTo>
                  <a:lnTo>
                    <a:pt x="0" y="3394085"/>
                  </a:lnTo>
                </a:path>
              </a:pathLst>
            </a:custGeom>
            <a:ln w="4186" cap="flat">
              <a:solidFill>
                <a:srgbClr val="4277B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">
                <a:latin typeface="+mn-lt"/>
              </a:endParaRPr>
            </a:p>
          </p:txBody>
        </p:sp>
        <p:grpSp>
          <p:nvGrpSpPr>
            <p:cNvPr id="20" name="Graphic 2">
              <a:extLst>
                <a:ext uri="{FF2B5EF4-FFF2-40B4-BE49-F238E27FC236}">
                  <a16:creationId xmlns:a16="http://schemas.microsoft.com/office/drawing/2014/main" id="{61549F22-A0FB-ED9D-33FA-E75422567796}"/>
                </a:ext>
              </a:extLst>
            </p:cNvPr>
            <p:cNvGrpSpPr/>
            <p:nvPr/>
          </p:nvGrpSpPr>
          <p:grpSpPr>
            <a:xfrm>
              <a:off x="29490" y="344152"/>
              <a:ext cx="431780" cy="237140"/>
              <a:chOff x="29490" y="344152"/>
              <a:chExt cx="431780" cy="237140"/>
            </a:xfrm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08CA0C67-571D-EF37-6811-7E3F1877D7D3}"/>
                  </a:ext>
                </a:extLst>
              </p:cNvPr>
              <p:cNvSpPr/>
              <p:nvPr/>
            </p:nvSpPr>
            <p:spPr>
              <a:xfrm>
                <a:off x="120968" y="426007"/>
                <a:ext cx="340302" cy="97487"/>
              </a:xfrm>
              <a:custGeom>
                <a:avLst/>
                <a:gdLst>
                  <a:gd name="connsiteX0" fmla="*/ 0 w 340302"/>
                  <a:gd name="connsiteY0" fmla="*/ 0 h 97487"/>
                  <a:gd name="connsiteX1" fmla="*/ 340303 w 340302"/>
                  <a:gd name="connsiteY1" fmla="*/ 0 h 97487"/>
                  <a:gd name="connsiteX2" fmla="*/ 340303 w 340302"/>
                  <a:gd name="connsiteY2" fmla="*/ 97488 h 97487"/>
                  <a:gd name="connsiteX3" fmla="*/ 0 w 340302"/>
                  <a:gd name="connsiteY3" fmla="*/ 97488 h 97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302" h="97487">
                    <a:moveTo>
                      <a:pt x="0" y="0"/>
                    </a:moveTo>
                    <a:lnTo>
                      <a:pt x="340303" y="0"/>
                    </a:lnTo>
                    <a:lnTo>
                      <a:pt x="340303" y="97488"/>
                    </a:lnTo>
                    <a:lnTo>
                      <a:pt x="0" y="97488"/>
                    </a:lnTo>
                    <a:close/>
                  </a:path>
                </a:pathLst>
              </a:custGeom>
              <a:noFill/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2B620CC-684C-ED14-72AC-BD24BA750D48}"/>
                  </a:ext>
                </a:extLst>
              </p:cNvPr>
              <p:cNvSpPr txBox="1"/>
              <p:nvPr/>
            </p:nvSpPr>
            <p:spPr>
              <a:xfrm>
                <a:off x="29490" y="344152"/>
                <a:ext cx="291151" cy="237140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USERS</a:t>
                </a:r>
              </a:p>
            </p:txBody>
          </p:sp>
        </p:grpSp>
        <p:grpSp>
          <p:nvGrpSpPr>
            <p:cNvPr id="23" name="Graphic 2">
              <a:extLst>
                <a:ext uri="{FF2B5EF4-FFF2-40B4-BE49-F238E27FC236}">
                  <a16:creationId xmlns:a16="http://schemas.microsoft.com/office/drawing/2014/main" id="{E805DC9B-A1C3-3CF9-CA60-75B67D2D93E6}"/>
                </a:ext>
              </a:extLst>
            </p:cNvPr>
            <p:cNvGrpSpPr/>
            <p:nvPr/>
          </p:nvGrpSpPr>
          <p:grpSpPr>
            <a:xfrm>
              <a:off x="7603215" y="344152"/>
              <a:ext cx="1179780" cy="237140"/>
              <a:chOff x="7603215" y="344152"/>
              <a:chExt cx="1179780" cy="237140"/>
            </a:xfrm>
          </p:grpSpPr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AD7EDBAB-B534-4804-9298-5E08D666BC3F}"/>
                  </a:ext>
                </a:extLst>
              </p:cNvPr>
              <p:cNvSpPr/>
              <p:nvPr/>
            </p:nvSpPr>
            <p:spPr>
              <a:xfrm>
                <a:off x="7694696" y="426007"/>
                <a:ext cx="1088299" cy="76149"/>
              </a:xfrm>
              <a:custGeom>
                <a:avLst/>
                <a:gdLst>
                  <a:gd name="connsiteX0" fmla="*/ 0 w 1088299"/>
                  <a:gd name="connsiteY0" fmla="*/ 0 h 76149"/>
                  <a:gd name="connsiteX1" fmla="*/ 1088300 w 1088299"/>
                  <a:gd name="connsiteY1" fmla="*/ 0 h 76149"/>
                  <a:gd name="connsiteX2" fmla="*/ 1088300 w 1088299"/>
                  <a:gd name="connsiteY2" fmla="*/ 76149 h 76149"/>
                  <a:gd name="connsiteX3" fmla="*/ 0 w 1088299"/>
                  <a:gd name="connsiteY3" fmla="*/ 76149 h 76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8299" h="76149">
                    <a:moveTo>
                      <a:pt x="0" y="0"/>
                    </a:moveTo>
                    <a:lnTo>
                      <a:pt x="1088300" y="0"/>
                    </a:lnTo>
                    <a:lnTo>
                      <a:pt x="1088300" y="76149"/>
                    </a:lnTo>
                    <a:lnTo>
                      <a:pt x="0" y="76149"/>
                    </a:lnTo>
                    <a:close/>
                  </a:path>
                </a:pathLst>
              </a:custGeom>
              <a:noFill/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DB37139-9917-F766-BCCA-9AAAFC45CF30}"/>
                  </a:ext>
                </a:extLst>
              </p:cNvPr>
              <p:cNvSpPr txBox="1"/>
              <p:nvPr/>
            </p:nvSpPr>
            <p:spPr>
              <a:xfrm>
                <a:off x="7603215" y="344152"/>
                <a:ext cx="465664" cy="237140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ENTERPRISE</a:t>
                </a:r>
              </a:p>
            </p:txBody>
          </p:sp>
        </p:grp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8FEB1A2-322A-95BA-4215-ADE00BA56236}"/>
                </a:ext>
              </a:extLst>
            </p:cNvPr>
            <p:cNvSpPr/>
            <p:nvPr/>
          </p:nvSpPr>
          <p:spPr>
            <a:xfrm>
              <a:off x="2121765" y="392116"/>
              <a:ext cx="4185" cy="3369817"/>
            </a:xfrm>
            <a:custGeom>
              <a:avLst/>
              <a:gdLst>
                <a:gd name="connsiteX0" fmla="*/ 0 w 4185"/>
                <a:gd name="connsiteY0" fmla="*/ 0 h 3369817"/>
                <a:gd name="connsiteX1" fmla="*/ 0 w 4185"/>
                <a:gd name="connsiteY1" fmla="*/ 3369817 h 336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85" h="3369817">
                  <a:moveTo>
                    <a:pt x="0" y="0"/>
                  </a:moveTo>
                  <a:lnTo>
                    <a:pt x="0" y="3369817"/>
                  </a:lnTo>
                </a:path>
              </a:pathLst>
            </a:custGeom>
            <a:ln w="4186" cap="flat">
              <a:solidFill>
                <a:srgbClr val="4277B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">
                <a:latin typeface="+mn-lt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05CF732E-3700-11FE-4FB2-6631C1BEDFC2}"/>
                </a:ext>
              </a:extLst>
            </p:cNvPr>
            <p:cNvSpPr/>
            <p:nvPr/>
          </p:nvSpPr>
          <p:spPr>
            <a:xfrm>
              <a:off x="7628143" y="3348970"/>
              <a:ext cx="4185" cy="4282354"/>
            </a:xfrm>
            <a:custGeom>
              <a:avLst/>
              <a:gdLst>
                <a:gd name="connsiteX0" fmla="*/ 0 w 4185"/>
                <a:gd name="connsiteY0" fmla="*/ 0 h 4282354"/>
                <a:gd name="connsiteX1" fmla="*/ 0 w 4185"/>
                <a:gd name="connsiteY1" fmla="*/ 4282354 h 4282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85" h="4282354">
                  <a:moveTo>
                    <a:pt x="0" y="0"/>
                  </a:moveTo>
                  <a:lnTo>
                    <a:pt x="0" y="4282354"/>
                  </a:lnTo>
                </a:path>
              </a:pathLst>
            </a:custGeom>
            <a:ln w="4186" cap="flat">
              <a:solidFill>
                <a:srgbClr val="4277B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">
                <a:latin typeface="+mn-lt"/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D1591D0E-B68E-5D41-A7FD-41053A01C511}"/>
                </a:ext>
              </a:extLst>
            </p:cNvPr>
            <p:cNvSpPr/>
            <p:nvPr/>
          </p:nvSpPr>
          <p:spPr>
            <a:xfrm>
              <a:off x="7628143" y="392116"/>
              <a:ext cx="4185" cy="2368997"/>
            </a:xfrm>
            <a:custGeom>
              <a:avLst/>
              <a:gdLst>
                <a:gd name="connsiteX0" fmla="*/ 0 w 4185"/>
                <a:gd name="connsiteY0" fmla="*/ 0 h 2368997"/>
                <a:gd name="connsiteX1" fmla="*/ 0 w 4185"/>
                <a:gd name="connsiteY1" fmla="*/ 2368997 h 236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85" h="2368997">
                  <a:moveTo>
                    <a:pt x="0" y="0"/>
                  </a:moveTo>
                  <a:lnTo>
                    <a:pt x="0" y="2368997"/>
                  </a:lnTo>
                </a:path>
              </a:pathLst>
            </a:custGeom>
            <a:ln w="3061" cap="flat">
              <a:solidFill>
                <a:srgbClr val="4277B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">
                <a:latin typeface="+mn-lt"/>
              </a:endParaRPr>
            </a:p>
          </p:txBody>
        </p:sp>
        <p:grpSp>
          <p:nvGrpSpPr>
            <p:cNvPr id="29" name="Graphic 2">
              <a:extLst>
                <a:ext uri="{FF2B5EF4-FFF2-40B4-BE49-F238E27FC236}">
                  <a16:creationId xmlns:a16="http://schemas.microsoft.com/office/drawing/2014/main" id="{81A29258-0BDD-BDCF-1134-DC0472E4656E}"/>
                </a:ext>
              </a:extLst>
            </p:cNvPr>
            <p:cNvGrpSpPr/>
            <p:nvPr/>
          </p:nvGrpSpPr>
          <p:grpSpPr>
            <a:xfrm>
              <a:off x="2164041" y="344262"/>
              <a:ext cx="1387163" cy="237140"/>
              <a:chOff x="2164041" y="344262"/>
              <a:chExt cx="1387163" cy="237140"/>
            </a:xfrm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735EE426-D765-2E8B-9AD6-CFDA278018CF}"/>
                  </a:ext>
                </a:extLst>
              </p:cNvPr>
              <p:cNvSpPr/>
              <p:nvPr/>
            </p:nvSpPr>
            <p:spPr>
              <a:xfrm>
                <a:off x="2164041" y="426007"/>
                <a:ext cx="1387163" cy="83680"/>
              </a:xfrm>
              <a:custGeom>
                <a:avLst/>
                <a:gdLst>
                  <a:gd name="connsiteX0" fmla="*/ 0 w 1387163"/>
                  <a:gd name="connsiteY0" fmla="*/ 0 h 83680"/>
                  <a:gd name="connsiteX1" fmla="*/ 1387164 w 1387163"/>
                  <a:gd name="connsiteY1" fmla="*/ 0 h 83680"/>
                  <a:gd name="connsiteX2" fmla="*/ 1387164 w 1387163"/>
                  <a:gd name="connsiteY2" fmla="*/ 83681 h 83680"/>
                  <a:gd name="connsiteX3" fmla="*/ 0 w 1387163"/>
                  <a:gd name="connsiteY3" fmla="*/ 83681 h 83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7163" h="83680">
                    <a:moveTo>
                      <a:pt x="0" y="0"/>
                    </a:moveTo>
                    <a:lnTo>
                      <a:pt x="1387164" y="0"/>
                    </a:lnTo>
                    <a:lnTo>
                      <a:pt x="1387164" y="83681"/>
                    </a:lnTo>
                    <a:lnTo>
                      <a:pt x="0" y="83681"/>
                    </a:lnTo>
                    <a:close/>
                  </a:path>
                </a:pathLst>
              </a:custGeom>
              <a:noFill/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745F25E-CD1C-08DB-64DC-477A5A5FE643}"/>
                  </a:ext>
                </a:extLst>
              </p:cNvPr>
              <p:cNvSpPr txBox="1"/>
              <p:nvPr/>
            </p:nvSpPr>
            <p:spPr>
              <a:xfrm>
                <a:off x="2321090" y="344262"/>
                <a:ext cx="296493" cy="237140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 dirty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CLOUD</a:t>
                </a:r>
              </a:p>
            </p:txBody>
          </p:sp>
        </p:grpSp>
        <p:grpSp>
          <p:nvGrpSpPr>
            <p:cNvPr id="34" name="Graphic 2">
              <a:extLst>
                <a:ext uri="{FF2B5EF4-FFF2-40B4-BE49-F238E27FC236}">
                  <a16:creationId xmlns:a16="http://schemas.microsoft.com/office/drawing/2014/main" id="{384364F2-9B50-A6DE-4C37-434FC4BB1DDD}"/>
                </a:ext>
              </a:extLst>
            </p:cNvPr>
            <p:cNvGrpSpPr/>
            <p:nvPr/>
          </p:nvGrpSpPr>
          <p:grpSpPr>
            <a:xfrm>
              <a:off x="2381637" y="861758"/>
              <a:ext cx="1008415" cy="237141"/>
              <a:chOff x="2381637" y="861758"/>
              <a:chExt cx="1008415" cy="237141"/>
            </a:xfrm>
          </p:grpSpPr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A3E2406C-150C-E6FC-07C0-588B7065614F}"/>
                  </a:ext>
                </a:extLst>
              </p:cNvPr>
              <p:cNvSpPr/>
              <p:nvPr/>
            </p:nvSpPr>
            <p:spPr>
              <a:xfrm>
                <a:off x="2444906" y="951939"/>
                <a:ext cx="945146" cy="82006"/>
              </a:xfrm>
              <a:custGeom>
                <a:avLst/>
                <a:gdLst>
                  <a:gd name="connsiteX0" fmla="*/ 0 w 945146"/>
                  <a:gd name="connsiteY0" fmla="*/ 0 h 82006"/>
                  <a:gd name="connsiteX1" fmla="*/ 945146 w 945146"/>
                  <a:gd name="connsiteY1" fmla="*/ 0 h 82006"/>
                  <a:gd name="connsiteX2" fmla="*/ 945146 w 945146"/>
                  <a:gd name="connsiteY2" fmla="*/ 82007 h 82006"/>
                  <a:gd name="connsiteX3" fmla="*/ 0 w 945146"/>
                  <a:gd name="connsiteY3" fmla="*/ 82007 h 82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5146" h="82006">
                    <a:moveTo>
                      <a:pt x="0" y="0"/>
                    </a:moveTo>
                    <a:lnTo>
                      <a:pt x="945146" y="0"/>
                    </a:lnTo>
                    <a:lnTo>
                      <a:pt x="945146" y="82007"/>
                    </a:lnTo>
                    <a:lnTo>
                      <a:pt x="0" y="82007"/>
                    </a:lnTo>
                    <a:close/>
                  </a:path>
                </a:pathLst>
              </a:custGeom>
              <a:noFill/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0DAA240-2F1D-CEBA-7F38-D642311B1A63}"/>
                  </a:ext>
                </a:extLst>
              </p:cNvPr>
              <p:cNvSpPr txBox="1"/>
              <p:nvPr/>
            </p:nvSpPr>
            <p:spPr>
              <a:xfrm>
                <a:off x="2381637" y="861758"/>
                <a:ext cx="173622" cy="23714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CU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F884645-BA85-5A09-4873-203C2CE1322D}"/>
                  </a:ext>
                </a:extLst>
              </p:cNvPr>
              <p:cNvSpPr txBox="1"/>
              <p:nvPr/>
            </p:nvSpPr>
            <p:spPr>
              <a:xfrm>
                <a:off x="2482932" y="864293"/>
                <a:ext cx="125542" cy="23207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S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C9BDA9-EBCF-672B-2437-F39C81430640}"/>
                  </a:ext>
                </a:extLst>
              </p:cNvPr>
              <p:cNvSpPr txBox="1"/>
              <p:nvPr/>
            </p:nvSpPr>
            <p:spPr>
              <a:xfrm>
                <a:off x="2528139" y="864293"/>
                <a:ext cx="123760" cy="23207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T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CC0C14A-AAA9-8A84-CA86-C6FC5B669A04}"/>
                  </a:ext>
                </a:extLst>
              </p:cNvPr>
              <p:cNvSpPr txBox="1"/>
              <p:nvPr/>
            </p:nvSpPr>
            <p:spPr>
              <a:xfrm>
                <a:off x="2570415" y="861758"/>
                <a:ext cx="661546" cy="23714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OMER EXPERIENCE</a:t>
                </a:r>
              </a:p>
            </p:txBody>
          </p:sp>
        </p:grpSp>
        <p:grpSp>
          <p:nvGrpSpPr>
            <p:cNvPr id="40" name="Graphic 2">
              <a:extLst>
                <a:ext uri="{FF2B5EF4-FFF2-40B4-BE49-F238E27FC236}">
                  <a16:creationId xmlns:a16="http://schemas.microsoft.com/office/drawing/2014/main" id="{94A2C6A8-814E-4786-4760-2C0E1A3C87ED}"/>
                </a:ext>
              </a:extLst>
            </p:cNvPr>
            <p:cNvGrpSpPr/>
            <p:nvPr/>
          </p:nvGrpSpPr>
          <p:grpSpPr>
            <a:xfrm>
              <a:off x="4255251" y="2582221"/>
              <a:ext cx="1350747" cy="237142"/>
              <a:chOff x="4255251" y="2582221"/>
              <a:chExt cx="1350747" cy="237142"/>
            </a:xfrm>
          </p:grpSpPr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CC6B4902-1126-9E17-A380-8E6442B1D22E}"/>
                  </a:ext>
                </a:extLst>
              </p:cNvPr>
              <p:cNvSpPr/>
              <p:nvPr/>
            </p:nvSpPr>
            <p:spPr>
              <a:xfrm>
                <a:off x="4255251" y="2672412"/>
                <a:ext cx="1350747" cy="64015"/>
              </a:xfrm>
              <a:custGeom>
                <a:avLst/>
                <a:gdLst>
                  <a:gd name="connsiteX0" fmla="*/ 0 w 1350747"/>
                  <a:gd name="connsiteY0" fmla="*/ 0 h 64015"/>
                  <a:gd name="connsiteX1" fmla="*/ 1350747 w 1350747"/>
                  <a:gd name="connsiteY1" fmla="*/ 0 h 64015"/>
                  <a:gd name="connsiteX2" fmla="*/ 1350747 w 1350747"/>
                  <a:gd name="connsiteY2" fmla="*/ 64016 h 64015"/>
                  <a:gd name="connsiteX3" fmla="*/ 0 w 1350747"/>
                  <a:gd name="connsiteY3" fmla="*/ 64016 h 64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0747" h="64015">
                    <a:moveTo>
                      <a:pt x="0" y="0"/>
                    </a:moveTo>
                    <a:lnTo>
                      <a:pt x="1350747" y="0"/>
                    </a:lnTo>
                    <a:lnTo>
                      <a:pt x="1350747" y="64016"/>
                    </a:lnTo>
                    <a:lnTo>
                      <a:pt x="0" y="64016"/>
                    </a:lnTo>
                    <a:close/>
                  </a:path>
                </a:pathLst>
              </a:custGeom>
              <a:noFill/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9AAA34E-4444-2F93-2EDA-F136CDE20851}"/>
                  </a:ext>
                </a:extLst>
              </p:cNvPr>
              <p:cNvSpPr txBox="1"/>
              <p:nvPr/>
            </p:nvSpPr>
            <p:spPr>
              <a:xfrm>
                <a:off x="4322493" y="2582221"/>
                <a:ext cx="307178" cy="237140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BUSINE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439799D-B60D-87CE-D659-5D06DA41D3AE}"/>
                  </a:ext>
                </a:extLst>
              </p:cNvPr>
              <p:cNvSpPr txBox="1"/>
              <p:nvPr/>
            </p:nvSpPr>
            <p:spPr>
              <a:xfrm>
                <a:off x="4605033" y="2584756"/>
                <a:ext cx="125542" cy="232072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S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0B45402-1CBB-67D7-74C0-DE42B0F52C2D}"/>
                  </a:ext>
                </a:extLst>
              </p:cNvPr>
              <p:cNvSpPr txBox="1"/>
              <p:nvPr/>
            </p:nvSpPr>
            <p:spPr>
              <a:xfrm>
                <a:off x="4650658" y="2582223"/>
                <a:ext cx="251975" cy="237140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S MIC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3F0F8A0-DA9F-6BDB-B29C-41876C8456F1}"/>
                  </a:ext>
                </a:extLst>
              </p:cNvPr>
              <p:cNvSpPr txBox="1"/>
              <p:nvPr/>
            </p:nvSpPr>
            <p:spPr>
              <a:xfrm>
                <a:off x="4859109" y="2584756"/>
                <a:ext cx="129103" cy="232072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R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B27F00F-863E-A370-58C5-D273CDB91573}"/>
                  </a:ext>
                </a:extLst>
              </p:cNvPr>
              <p:cNvSpPr txBox="1"/>
              <p:nvPr/>
            </p:nvSpPr>
            <p:spPr>
              <a:xfrm>
                <a:off x="4908920" y="2584756"/>
                <a:ext cx="132665" cy="232072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O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FE9092A-F346-26E9-BA19-324FE2CB32F2}"/>
                  </a:ext>
                </a:extLst>
              </p:cNvPr>
              <p:cNvSpPr txBox="1"/>
              <p:nvPr/>
            </p:nvSpPr>
            <p:spPr>
              <a:xfrm>
                <a:off x="4962497" y="2582223"/>
                <a:ext cx="166499" cy="237140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SE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6200D3E-C8EA-DA2A-1DB6-53463EFCE915}"/>
                  </a:ext>
                </a:extLst>
              </p:cNvPr>
              <p:cNvSpPr txBox="1"/>
              <p:nvPr/>
            </p:nvSpPr>
            <p:spPr>
              <a:xfrm>
                <a:off x="5055003" y="2584756"/>
                <a:ext cx="129103" cy="232072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R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0EFC062-5468-D1BC-E660-5850C7EE23E9}"/>
                  </a:ext>
                </a:extLst>
              </p:cNvPr>
              <p:cNvSpPr txBox="1"/>
              <p:nvPr/>
            </p:nvSpPr>
            <p:spPr>
              <a:xfrm>
                <a:off x="5103558" y="2582223"/>
                <a:ext cx="264440" cy="237140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VICES</a:t>
                </a:r>
              </a:p>
            </p:txBody>
          </p:sp>
        </p:grpSp>
        <p:grpSp>
          <p:nvGrpSpPr>
            <p:cNvPr id="50" name="Graphic 2">
              <a:extLst>
                <a:ext uri="{FF2B5EF4-FFF2-40B4-BE49-F238E27FC236}">
                  <a16:creationId xmlns:a16="http://schemas.microsoft.com/office/drawing/2014/main" id="{2E65DE7D-F333-E238-97EE-BD10E2E3E937}"/>
                </a:ext>
              </a:extLst>
            </p:cNvPr>
            <p:cNvGrpSpPr/>
            <p:nvPr/>
          </p:nvGrpSpPr>
          <p:grpSpPr>
            <a:xfrm>
              <a:off x="2392155" y="3651169"/>
              <a:ext cx="998734" cy="327517"/>
              <a:chOff x="2392155" y="3651169"/>
              <a:chExt cx="998734" cy="327517"/>
            </a:xfrm>
          </p:grpSpPr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542D7A00-54C6-F57E-D05D-3C0E85C3CE87}"/>
                  </a:ext>
                </a:extLst>
              </p:cNvPr>
              <p:cNvSpPr/>
              <p:nvPr/>
            </p:nvSpPr>
            <p:spPr>
              <a:xfrm>
                <a:off x="2431093" y="3741013"/>
                <a:ext cx="959796" cy="212548"/>
              </a:xfrm>
              <a:custGeom>
                <a:avLst/>
                <a:gdLst>
                  <a:gd name="connsiteX0" fmla="*/ 0 w 959796"/>
                  <a:gd name="connsiteY0" fmla="*/ 0 h 212548"/>
                  <a:gd name="connsiteX1" fmla="*/ 959796 w 959796"/>
                  <a:gd name="connsiteY1" fmla="*/ 0 h 212548"/>
                  <a:gd name="connsiteX2" fmla="*/ 959796 w 959796"/>
                  <a:gd name="connsiteY2" fmla="*/ 212549 h 212548"/>
                  <a:gd name="connsiteX3" fmla="*/ 0 w 959796"/>
                  <a:gd name="connsiteY3" fmla="*/ 212549 h 212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9796" h="212548">
                    <a:moveTo>
                      <a:pt x="0" y="0"/>
                    </a:moveTo>
                    <a:lnTo>
                      <a:pt x="959796" y="0"/>
                    </a:lnTo>
                    <a:lnTo>
                      <a:pt x="959796" y="212549"/>
                    </a:lnTo>
                    <a:lnTo>
                      <a:pt x="0" y="212549"/>
                    </a:lnTo>
                    <a:close/>
                  </a:path>
                </a:pathLst>
              </a:custGeom>
              <a:noFill/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28285BC-F2B4-F015-9F40-D65B0B3A1B91}"/>
                  </a:ext>
                </a:extLst>
              </p:cNvPr>
              <p:cNvSpPr txBox="1"/>
              <p:nvPr/>
            </p:nvSpPr>
            <p:spPr>
              <a:xfrm>
                <a:off x="2392155" y="3651169"/>
                <a:ext cx="472787" cy="237140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INTELLIGENT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80C9C14-0E82-338C-BBB0-73867912457B}"/>
                  </a:ext>
                </a:extLst>
              </p:cNvPr>
              <p:cNvSpPr txBox="1"/>
              <p:nvPr/>
            </p:nvSpPr>
            <p:spPr>
              <a:xfrm>
                <a:off x="2897796" y="3653704"/>
                <a:ext cx="125542" cy="232072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B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9B84145-4DC5-B406-6364-B41D019829B1}"/>
                  </a:ext>
                </a:extLst>
              </p:cNvPr>
              <p:cNvSpPr txBox="1"/>
              <p:nvPr/>
            </p:nvSpPr>
            <p:spPr>
              <a:xfrm>
                <a:off x="2946771" y="3651169"/>
                <a:ext cx="314301" cy="237140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ANKING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FF4326F-A3A6-BDF6-4C8D-C40113426FF3}"/>
                  </a:ext>
                </a:extLst>
              </p:cNvPr>
              <p:cNvSpPr txBox="1"/>
              <p:nvPr/>
            </p:nvSpPr>
            <p:spPr>
              <a:xfrm>
                <a:off x="2578422" y="3744080"/>
                <a:ext cx="141567" cy="23207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W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F5B1D1B-F4E3-7B1C-90E2-2B47B8FE304C}"/>
                  </a:ext>
                </a:extLst>
              </p:cNvPr>
              <p:cNvSpPr txBox="1"/>
              <p:nvPr/>
            </p:nvSpPr>
            <p:spPr>
              <a:xfrm>
                <a:off x="2649998" y="3741546"/>
                <a:ext cx="253755" cy="237140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ORKF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F3B72E4-F4B1-8226-438B-DE7F347BCA92}"/>
                  </a:ext>
                </a:extLst>
              </p:cNvPr>
              <p:cNvSpPr txBox="1"/>
              <p:nvPr/>
            </p:nvSpPr>
            <p:spPr>
              <a:xfrm>
                <a:off x="2850916" y="3744080"/>
                <a:ext cx="120199" cy="23207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L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5B489BF-C27E-3923-BD3F-E48BB61BB6C0}"/>
                  </a:ext>
                </a:extLst>
              </p:cNvPr>
              <p:cNvSpPr txBox="1"/>
              <p:nvPr/>
            </p:nvSpPr>
            <p:spPr>
              <a:xfrm>
                <a:off x="2888169" y="3744080"/>
                <a:ext cx="132665" cy="23207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O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E8C8D38-7BF8-73EB-E1F9-04BB4F0F3DC2}"/>
                  </a:ext>
                </a:extLst>
              </p:cNvPr>
              <p:cNvSpPr txBox="1"/>
              <p:nvPr/>
            </p:nvSpPr>
            <p:spPr>
              <a:xfrm>
                <a:off x="2940073" y="3744080"/>
                <a:ext cx="178964" cy="23207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WS</a:t>
                </a:r>
              </a:p>
            </p:txBody>
          </p:sp>
        </p:grp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B60E1F5F-338E-A94A-54C2-0D69162B3C55}"/>
                </a:ext>
              </a:extLst>
            </p:cNvPr>
            <p:cNvSpPr/>
            <p:nvPr/>
          </p:nvSpPr>
          <p:spPr>
            <a:xfrm>
              <a:off x="2575921" y="6897445"/>
              <a:ext cx="4489654" cy="671536"/>
            </a:xfrm>
            <a:custGeom>
              <a:avLst/>
              <a:gdLst>
                <a:gd name="connsiteX0" fmla="*/ 0 w 4489654"/>
                <a:gd name="connsiteY0" fmla="*/ 0 h 671536"/>
                <a:gd name="connsiteX1" fmla="*/ 4489655 w 4489654"/>
                <a:gd name="connsiteY1" fmla="*/ 0 h 671536"/>
                <a:gd name="connsiteX2" fmla="*/ 4489655 w 4489654"/>
                <a:gd name="connsiteY2" fmla="*/ 671537 h 671536"/>
                <a:gd name="connsiteX3" fmla="*/ 0 w 4489654"/>
                <a:gd name="connsiteY3" fmla="*/ 671537 h 6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89654" h="671536">
                  <a:moveTo>
                    <a:pt x="0" y="0"/>
                  </a:moveTo>
                  <a:lnTo>
                    <a:pt x="4489655" y="0"/>
                  </a:lnTo>
                  <a:lnTo>
                    <a:pt x="4489655" y="671537"/>
                  </a:lnTo>
                  <a:lnTo>
                    <a:pt x="0" y="671537"/>
                  </a:lnTo>
                  <a:close/>
                </a:path>
              </a:pathLst>
            </a:custGeom>
            <a:solidFill>
              <a:srgbClr val="FFFFFF"/>
            </a:solidFill>
            <a:ln w="8372" cap="flat">
              <a:solidFill>
                <a:srgbClr val="4277B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">
                <a:latin typeface="+mn-lt"/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4A07BE25-6F31-8D94-3EB8-74F7338A8798}"/>
                </a:ext>
              </a:extLst>
            </p:cNvPr>
            <p:cNvSpPr/>
            <p:nvPr/>
          </p:nvSpPr>
          <p:spPr>
            <a:xfrm>
              <a:off x="3789375" y="6050597"/>
              <a:ext cx="2063164" cy="599153"/>
            </a:xfrm>
            <a:custGeom>
              <a:avLst/>
              <a:gdLst>
                <a:gd name="connsiteX0" fmla="*/ 0 w 2063164"/>
                <a:gd name="connsiteY0" fmla="*/ 0 h 599153"/>
                <a:gd name="connsiteX1" fmla="*/ 2063165 w 2063164"/>
                <a:gd name="connsiteY1" fmla="*/ 0 h 599153"/>
                <a:gd name="connsiteX2" fmla="*/ 2063165 w 2063164"/>
                <a:gd name="connsiteY2" fmla="*/ 599153 h 599153"/>
                <a:gd name="connsiteX3" fmla="*/ 0 w 2063164"/>
                <a:gd name="connsiteY3" fmla="*/ 599153 h 599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63164" h="599153">
                  <a:moveTo>
                    <a:pt x="0" y="0"/>
                  </a:moveTo>
                  <a:lnTo>
                    <a:pt x="2063165" y="0"/>
                  </a:lnTo>
                  <a:lnTo>
                    <a:pt x="2063165" y="599153"/>
                  </a:lnTo>
                  <a:lnTo>
                    <a:pt x="0" y="599153"/>
                  </a:lnTo>
                  <a:close/>
                </a:path>
              </a:pathLst>
            </a:custGeom>
            <a:solidFill>
              <a:srgbClr val="FFFFFF"/>
            </a:solidFill>
            <a:ln w="8372" cap="flat">
              <a:solidFill>
                <a:srgbClr val="4277B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">
                <a:latin typeface="+mn-lt"/>
              </a:endParaRPr>
            </a:p>
          </p:txBody>
        </p:sp>
        <p:grpSp>
          <p:nvGrpSpPr>
            <p:cNvPr id="62" name="Graphic 2">
              <a:extLst>
                <a:ext uri="{FF2B5EF4-FFF2-40B4-BE49-F238E27FC236}">
                  <a16:creationId xmlns:a16="http://schemas.microsoft.com/office/drawing/2014/main" id="{22F7BDC1-CF59-1A90-F988-342CB96D6F02}"/>
                </a:ext>
              </a:extLst>
            </p:cNvPr>
            <p:cNvGrpSpPr/>
            <p:nvPr/>
          </p:nvGrpSpPr>
          <p:grpSpPr>
            <a:xfrm>
              <a:off x="4252740" y="3818532"/>
              <a:ext cx="1052720" cy="237141"/>
              <a:chOff x="4252740" y="3818532"/>
              <a:chExt cx="1052720" cy="237141"/>
            </a:xfrm>
          </p:grpSpPr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4A4EADF7-24FC-58F4-D4FC-3282E30EA885}"/>
                  </a:ext>
                </a:extLst>
              </p:cNvPr>
              <p:cNvSpPr/>
              <p:nvPr/>
            </p:nvSpPr>
            <p:spPr>
              <a:xfrm>
                <a:off x="4252740" y="3908374"/>
                <a:ext cx="1052720" cy="103345"/>
              </a:xfrm>
              <a:custGeom>
                <a:avLst/>
                <a:gdLst>
                  <a:gd name="connsiteX0" fmla="*/ 0 w 1052720"/>
                  <a:gd name="connsiteY0" fmla="*/ 0 h 103345"/>
                  <a:gd name="connsiteX1" fmla="*/ 1052721 w 1052720"/>
                  <a:gd name="connsiteY1" fmla="*/ 0 h 103345"/>
                  <a:gd name="connsiteX2" fmla="*/ 1052721 w 1052720"/>
                  <a:gd name="connsiteY2" fmla="*/ 103346 h 103345"/>
                  <a:gd name="connsiteX3" fmla="*/ 0 w 1052720"/>
                  <a:gd name="connsiteY3" fmla="*/ 103346 h 103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2720" h="103345">
                    <a:moveTo>
                      <a:pt x="0" y="0"/>
                    </a:moveTo>
                    <a:lnTo>
                      <a:pt x="1052721" y="0"/>
                    </a:lnTo>
                    <a:lnTo>
                      <a:pt x="1052721" y="103346"/>
                    </a:lnTo>
                    <a:lnTo>
                      <a:pt x="0" y="103346"/>
                    </a:lnTo>
                    <a:close/>
                  </a:path>
                </a:pathLst>
              </a:custGeom>
              <a:noFill/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79908C5-7CF1-B634-A185-AB6542189039}"/>
                  </a:ext>
                </a:extLst>
              </p:cNvPr>
              <p:cNvSpPr txBox="1"/>
              <p:nvPr/>
            </p:nvSpPr>
            <p:spPr>
              <a:xfrm>
                <a:off x="4260753" y="3821067"/>
                <a:ext cx="129103" cy="23207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C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6A9D35C-56FD-FD76-FB1F-61DFEE49EF26}"/>
                  </a:ext>
                </a:extLst>
              </p:cNvPr>
              <p:cNvSpPr txBox="1"/>
              <p:nvPr/>
            </p:nvSpPr>
            <p:spPr>
              <a:xfrm>
                <a:off x="4308890" y="3818532"/>
                <a:ext cx="223483" cy="23714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OGN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A3BD89C-7FC0-51E6-5EAA-FE3E55A3C1B0}"/>
                  </a:ext>
                </a:extLst>
              </p:cNvPr>
              <p:cNvSpPr txBox="1"/>
              <p:nvPr/>
            </p:nvSpPr>
            <p:spPr>
              <a:xfrm>
                <a:off x="4471298" y="3821067"/>
                <a:ext cx="139788" cy="23207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IT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9946003-8DC5-F87E-6B22-FEB637D27513}"/>
                  </a:ext>
                </a:extLst>
              </p:cNvPr>
              <p:cNvSpPr txBox="1"/>
              <p:nvPr/>
            </p:nvSpPr>
            <p:spPr>
              <a:xfrm>
                <a:off x="4547479" y="3821065"/>
                <a:ext cx="305397" cy="23207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 dirty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IVE </a:t>
                </a: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SOx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67429AF-B60C-2DA9-6EE6-4E0B2306346E}"/>
                  </a:ext>
                </a:extLst>
              </p:cNvPr>
              <p:cNvSpPr txBox="1"/>
              <p:nvPr/>
            </p:nvSpPr>
            <p:spPr>
              <a:xfrm>
                <a:off x="4793183" y="3821067"/>
                <a:ext cx="120199" cy="23207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L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DF7261B-4FC6-DC67-3D7E-FCCD35BB2AA4}"/>
                  </a:ext>
                </a:extLst>
              </p:cNvPr>
              <p:cNvSpPr txBox="1"/>
              <p:nvPr/>
            </p:nvSpPr>
            <p:spPr>
              <a:xfrm>
                <a:off x="4830436" y="3821067"/>
                <a:ext cx="129103" cy="23207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U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E87569E-F14C-2D28-A3B8-3FB018D14019}"/>
                  </a:ext>
                </a:extLst>
              </p:cNvPr>
              <p:cNvSpPr txBox="1"/>
              <p:nvPr/>
            </p:nvSpPr>
            <p:spPr>
              <a:xfrm>
                <a:off x="4882759" y="3821067"/>
                <a:ext cx="123760" cy="23207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T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16F99BA-2FF8-B58E-837B-59D75EEFFCB0}"/>
                  </a:ext>
                </a:extLst>
              </p:cNvPr>
              <p:cNvSpPr txBox="1"/>
              <p:nvPr/>
            </p:nvSpPr>
            <p:spPr>
              <a:xfrm>
                <a:off x="4926709" y="3818532"/>
                <a:ext cx="232387" cy="23714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IONS</a:t>
                </a:r>
              </a:p>
            </p:txBody>
          </p:sp>
        </p:grpSp>
        <p:grpSp>
          <p:nvGrpSpPr>
            <p:cNvPr id="72" name="Graphic 2">
              <a:extLst>
                <a:ext uri="{FF2B5EF4-FFF2-40B4-BE49-F238E27FC236}">
                  <a16:creationId xmlns:a16="http://schemas.microsoft.com/office/drawing/2014/main" id="{50C20CE5-F762-E3A8-A568-DFCD4F12C3A4}"/>
                </a:ext>
              </a:extLst>
            </p:cNvPr>
            <p:cNvGrpSpPr/>
            <p:nvPr/>
          </p:nvGrpSpPr>
          <p:grpSpPr>
            <a:xfrm>
              <a:off x="4446959" y="5979682"/>
              <a:ext cx="747578" cy="237142"/>
              <a:chOff x="4446959" y="5979682"/>
              <a:chExt cx="747578" cy="237142"/>
            </a:xfrm>
          </p:grpSpPr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2CF07C52-3E38-FBEA-F8E5-88B7CC49226B}"/>
                  </a:ext>
                </a:extLst>
              </p:cNvPr>
              <p:cNvSpPr/>
              <p:nvPr/>
            </p:nvSpPr>
            <p:spPr>
              <a:xfrm>
                <a:off x="4446959" y="6069844"/>
                <a:ext cx="747578" cy="75312"/>
              </a:xfrm>
              <a:custGeom>
                <a:avLst/>
                <a:gdLst>
                  <a:gd name="connsiteX0" fmla="*/ 0 w 747578"/>
                  <a:gd name="connsiteY0" fmla="*/ 0 h 75312"/>
                  <a:gd name="connsiteX1" fmla="*/ 747578 w 747578"/>
                  <a:gd name="connsiteY1" fmla="*/ 0 h 75312"/>
                  <a:gd name="connsiteX2" fmla="*/ 747578 w 747578"/>
                  <a:gd name="connsiteY2" fmla="*/ 75313 h 75312"/>
                  <a:gd name="connsiteX3" fmla="*/ 0 w 747578"/>
                  <a:gd name="connsiteY3" fmla="*/ 75313 h 75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7578" h="75312">
                    <a:moveTo>
                      <a:pt x="0" y="0"/>
                    </a:moveTo>
                    <a:lnTo>
                      <a:pt x="747578" y="0"/>
                    </a:lnTo>
                    <a:lnTo>
                      <a:pt x="747578" y="75313"/>
                    </a:lnTo>
                    <a:lnTo>
                      <a:pt x="0" y="75313"/>
                    </a:lnTo>
                    <a:close/>
                  </a:path>
                </a:pathLst>
              </a:custGeom>
              <a:noFill/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E33DC8-F65C-D2B8-C8AF-CB63D495F481}"/>
                  </a:ext>
                </a:extLst>
              </p:cNvPr>
              <p:cNvSpPr txBox="1"/>
              <p:nvPr/>
            </p:nvSpPr>
            <p:spPr>
              <a:xfrm>
                <a:off x="4453508" y="5979682"/>
                <a:ext cx="369504" cy="237140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HYBRID C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6485043-5FC0-9E08-6F58-8446B8939B6E}"/>
                  </a:ext>
                </a:extLst>
              </p:cNvPr>
              <p:cNvSpPr txBox="1"/>
              <p:nvPr/>
            </p:nvSpPr>
            <p:spPr>
              <a:xfrm>
                <a:off x="4809717" y="5982217"/>
                <a:ext cx="120199" cy="23207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L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AEFD602-8CBF-4A20-67F8-1A92884EB51F}"/>
                  </a:ext>
                </a:extLst>
              </p:cNvPr>
              <p:cNvSpPr txBox="1"/>
              <p:nvPr/>
            </p:nvSpPr>
            <p:spPr>
              <a:xfrm>
                <a:off x="4846970" y="5979684"/>
                <a:ext cx="219921" cy="237140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OUD</a:t>
                </a:r>
              </a:p>
            </p:txBody>
          </p:sp>
        </p:grpSp>
        <p:grpSp>
          <p:nvGrpSpPr>
            <p:cNvPr id="77" name="Graphic 2">
              <a:extLst>
                <a:ext uri="{FF2B5EF4-FFF2-40B4-BE49-F238E27FC236}">
                  <a16:creationId xmlns:a16="http://schemas.microsoft.com/office/drawing/2014/main" id="{5EEF2FC7-34C8-2178-1D47-966934370825}"/>
                </a:ext>
              </a:extLst>
            </p:cNvPr>
            <p:cNvGrpSpPr/>
            <p:nvPr/>
          </p:nvGrpSpPr>
          <p:grpSpPr>
            <a:xfrm>
              <a:off x="8129324" y="4197411"/>
              <a:ext cx="1166428" cy="237142"/>
              <a:chOff x="8129324" y="4197411"/>
              <a:chExt cx="1166428" cy="237142"/>
            </a:xfrm>
          </p:grpSpPr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C8BFF590-EBC6-DFC0-EDCE-332B42DECA15}"/>
                  </a:ext>
                </a:extLst>
              </p:cNvPr>
              <p:cNvSpPr/>
              <p:nvPr/>
            </p:nvSpPr>
            <p:spPr>
              <a:xfrm>
                <a:off x="8199081" y="4287447"/>
                <a:ext cx="1096671" cy="68199"/>
              </a:xfrm>
              <a:custGeom>
                <a:avLst/>
                <a:gdLst>
                  <a:gd name="connsiteX0" fmla="*/ 0 w 1096671"/>
                  <a:gd name="connsiteY0" fmla="*/ 0 h 68199"/>
                  <a:gd name="connsiteX1" fmla="*/ 1096671 w 1096671"/>
                  <a:gd name="connsiteY1" fmla="*/ 0 h 68199"/>
                  <a:gd name="connsiteX2" fmla="*/ 1096671 w 1096671"/>
                  <a:gd name="connsiteY2" fmla="*/ 68200 h 68199"/>
                  <a:gd name="connsiteX3" fmla="*/ 0 w 1096671"/>
                  <a:gd name="connsiteY3" fmla="*/ 68200 h 68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6671" h="68199">
                    <a:moveTo>
                      <a:pt x="0" y="0"/>
                    </a:moveTo>
                    <a:lnTo>
                      <a:pt x="1096671" y="0"/>
                    </a:lnTo>
                    <a:lnTo>
                      <a:pt x="1096671" y="68200"/>
                    </a:lnTo>
                    <a:lnTo>
                      <a:pt x="0" y="68200"/>
                    </a:lnTo>
                    <a:close/>
                  </a:path>
                </a:pathLst>
              </a:custGeom>
              <a:noFill/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8A1E3E6-D012-95EF-B260-9F4D39FF4CF4}"/>
                  </a:ext>
                </a:extLst>
              </p:cNvPr>
              <p:cNvSpPr txBox="1"/>
              <p:nvPr/>
            </p:nvSpPr>
            <p:spPr>
              <a:xfrm>
                <a:off x="8129324" y="4197411"/>
                <a:ext cx="294713" cy="237140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SUPPO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41CEECA-AAB4-FE3B-189F-29A50AA00D41}"/>
                  </a:ext>
                </a:extLst>
              </p:cNvPr>
              <p:cNvSpPr txBox="1"/>
              <p:nvPr/>
            </p:nvSpPr>
            <p:spPr>
              <a:xfrm>
                <a:off x="8381306" y="4199946"/>
                <a:ext cx="129103" cy="232072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R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485CC38-ACFE-3856-0BD0-15A68F4E5102}"/>
                  </a:ext>
                </a:extLst>
              </p:cNvPr>
              <p:cNvSpPr txBox="1"/>
              <p:nvPr/>
            </p:nvSpPr>
            <p:spPr>
              <a:xfrm>
                <a:off x="8430280" y="4199946"/>
                <a:ext cx="123760" cy="232072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T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E08B6DC-FB99-9D70-390F-E693166591D7}"/>
                  </a:ext>
                </a:extLst>
              </p:cNvPr>
              <p:cNvSpPr txBox="1"/>
              <p:nvPr/>
            </p:nvSpPr>
            <p:spPr>
              <a:xfrm>
                <a:off x="8473812" y="4197413"/>
                <a:ext cx="376627" cy="237140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ING APPLI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42B594D-890D-9780-D2B9-79C7A14BB8F6}"/>
                  </a:ext>
                </a:extLst>
              </p:cNvPr>
              <p:cNvSpPr txBox="1"/>
              <p:nvPr/>
            </p:nvSpPr>
            <p:spPr>
              <a:xfrm>
                <a:off x="8855974" y="4199946"/>
                <a:ext cx="129103" cy="232072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C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2E34A05-C0F0-7751-85C7-09E3BF58384E}"/>
                  </a:ext>
                </a:extLst>
              </p:cNvPr>
              <p:cNvSpPr txBox="1"/>
              <p:nvPr/>
            </p:nvSpPr>
            <p:spPr>
              <a:xfrm>
                <a:off x="8904529" y="4199946"/>
                <a:ext cx="125542" cy="232072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A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AF59B20-9AAF-44BB-2EAB-CEBB7CCAECC4}"/>
                  </a:ext>
                </a:extLst>
              </p:cNvPr>
              <p:cNvSpPr txBox="1"/>
              <p:nvPr/>
            </p:nvSpPr>
            <p:spPr>
              <a:xfrm>
                <a:off x="8950990" y="4199946"/>
                <a:ext cx="123760" cy="232072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T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D0E87C78-002F-E862-2AB8-046FFA02AF25}"/>
                  </a:ext>
                </a:extLst>
              </p:cNvPr>
              <p:cNvSpPr txBox="1"/>
              <p:nvPr/>
            </p:nvSpPr>
            <p:spPr>
              <a:xfrm>
                <a:off x="8994941" y="4197413"/>
                <a:ext cx="232387" cy="237140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IONS</a:t>
                </a:r>
              </a:p>
            </p:txBody>
          </p:sp>
        </p:grpSp>
        <p:grpSp>
          <p:nvGrpSpPr>
            <p:cNvPr id="87" name="Graphic 2">
              <a:extLst>
                <a:ext uri="{FF2B5EF4-FFF2-40B4-BE49-F238E27FC236}">
                  <a16:creationId xmlns:a16="http://schemas.microsoft.com/office/drawing/2014/main" id="{75C018BF-538C-2CA0-5F2C-4E09395C3A0A}"/>
                </a:ext>
              </a:extLst>
            </p:cNvPr>
            <p:cNvGrpSpPr/>
            <p:nvPr/>
          </p:nvGrpSpPr>
          <p:grpSpPr>
            <a:xfrm>
              <a:off x="8273063" y="4893132"/>
              <a:ext cx="863211" cy="237142"/>
              <a:chOff x="8273063" y="4893132"/>
              <a:chExt cx="863211" cy="237142"/>
            </a:xfrm>
          </p:grpSpPr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6E966B43-08C2-4C30-576D-373005BED26D}"/>
                  </a:ext>
                </a:extLst>
              </p:cNvPr>
              <p:cNvSpPr/>
              <p:nvPr/>
            </p:nvSpPr>
            <p:spPr>
              <a:xfrm>
                <a:off x="8358559" y="4983251"/>
                <a:ext cx="777715" cy="64015"/>
              </a:xfrm>
              <a:custGeom>
                <a:avLst/>
                <a:gdLst>
                  <a:gd name="connsiteX0" fmla="*/ 0 w 777715"/>
                  <a:gd name="connsiteY0" fmla="*/ 0 h 64015"/>
                  <a:gd name="connsiteX1" fmla="*/ 777715 w 777715"/>
                  <a:gd name="connsiteY1" fmla="*/ 0 h 64015"/>
                  <a:gd name="connsiteX2" fmla="*/ 777715 w 777715"/>
                  <a:gd name="connsiteY2" fmla="*/ 64016 h 64015"/>
                  <a:gd name="connsiteX3" fmla="*/ 0 w 777715"/>
                  <a:gd name="connsiteY3" fmla="*/ 64016 h 64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7715" h="64015">
                    <a:moveTo>
                      <a:pt x="0" y="0"/>
                    </a:moveTo>
                    <a:lnTo>
                      <a:pt x="777715" y="0"/>
                    </a:lnTo>
                    <a:lnTo>
                      <a:pt x="777715" y="64016"/>
                    </a:lnTo>
                    <a:lnTo>
                      <a:pt x="0" y="64016"/>
                    </a:lnTo>
                    <a:close/>
                  </a:path>
                </a:pathLst>
              </a:custGeom>
              <a:noFill/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1590DE8C-5F84-B4AF-49B9-A53423883236}"/>
                  </a:ext>
                </a:extLst>
              </p:cNvPr>
              <p:cNvSpPr txBox="1"/>
              <p:nvPr/>
            </p:nvSpPr>
            <p:spPr>
              <a:xfrm>
                <a:off x="8273063" y="4895667"/>
                <a:ext cx="129103" cy="232072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C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E248E77-7F2E-9CD3-90D6-DB283E1E71C1}"/>
                  </a:ext>
                </a:extLst>
              </p:cNvPr>
              <p:cNvSpPr txBox="1"/>
              <p:nvPr/>
            </p:nvSpPr>
            <p:spPr>
              <a:xfrm>
                <a:off x="8321199" y="4893132"/>
                <a:ext cx="399777" cy="237140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ORE APPLI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DBAB175B-CB04-2ABC-1BFC-8F0DA3AE7A01}"/>
                  </a:ext>
                </a:extLst>
              </p:cNvPr>
              <p:cNvSpPr txBox="1"/>
              <p:nvPr/>
            </p:nvSpPr>
            <p:spPr>
              <a:xfrm>
                <a:off x="8712150" y="4895667"/>
                <a:ext cx="129103" cy="232072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C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CFE30A7-3950-8194-7CE8-38209092E1D5}"/>
                  </a:ext>
                </a:extLst>
              </p:cNvPr>
              <p:cNvSpPr txBox="1"/>
              <p:nvPr/>
            </p:nvSpPr>
            <p:spPr>
              <a:xfrm>
                <a:off x="8760705" y="4895667"/>
                <a:ext cx="125542" cy="232072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A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212608F-86B9-9087-0E54-39D7E89194F9}"/>
                  </a:ext>
                </a:extLst>
              </p:cNvPr>
              <p:cNvSpPr txBox="1"/>
              <p:nvPr/>
            </p:nvSpPr>
            <p:spPr>
              <a:xfrm>
                <a:off x="8807167" y="4895667"/>
                <a:ext cx="123760" cy="232072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T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A23BE9C-98FE-E224-859F-3A4EEF2EBD6D}"/>
                  </a:ext>
                </a:extLst>
              </p:cNvPr>
              <p:cNvSpPr txBox="1"/>
              <p:nvPr/>
            </p:nvSpPr>
            <p:spPr>
              <a:xfrm>
                <a:off x="8851118" y="4893134"/>
                <a:ext cx="232387" cy="237140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IONS</a:t>
                </a:r>
              </a:p>
            </p:txBody>
          </p:sp>
        </p:grpSp>
        <p:grpSp>
          <p:nvGrpSpPr>
            <p:cNvPr id="95" name="Graphic 2">
              <a:extLst>
                <a:ext uri="{FF2B5EF4-FFF2-40B4-BE49-F238E27FC236}">
                  <a16:creationId xmlns:a16="http://schemas.microsoft.com/office/drawing/2014/main" id="{896C0692-BA90-6E95-8E1E-7A6B897CC43A}"/>
                </a:ext>
              </a:extLst>
            </p:cNvPr>
            <p:cNvGrpSpPr/>
            <p:nvPr/>
          </p:nvGrpSpPr>
          <p:grpSpPr>
            <a:xfrm>
              <a:off x="8066872" y="4054564"/>
              <a:ext cx="1335199" cy="237142"/>
              <a:chOff x="8066872" y="4054564"/>
              <a:chExt cx="1335199" cy="237142"/>
            </a:xfrm>
          </p:grpSpPr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3E467023-6617-3BC7-01B9-F7558A9B68DF}"/>
                  </a:ext>
                </a:extLst>
              </p:cNvPr>
              <p:cNvSpPr/>
              <p:nvPr/>
            </p:nvSpPr>
            <p:spPr>
              <a:xfrm>
                <a:off x="8093182" y="4144772"/>
                <a:ext cx="1308889" cy="70710"/>
              </a:xfrm>
              <a:custGeom>
                <a:avLst/>
                <a:gdLst>
                  <a:gd name="connsiteX0" fmla="*/ 0 w 1308889"/>
                  <a:gd name="connsiteY0" fmla="*/ 0 h 70710"/>
                  <a:gd name="connsiteX1" fmla="*/ 1308889 w 1308889"/>
                  <a:gd name="connsiteY1" fmla="*/ 0 h 70710"/>
                  <a:gd name="connsiteX2" fmla="*/ 1308889 w 1308889"/>
                  <a:gd name="connsiteY2" fmla="*/ 70710 h 70710"/>
                  <a:gd name="connsiteX3" fmla="*/ 0 w 1308889"/>
                  <a:gd name="connsiteY3" fmla="*/ 70710 h 70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8889" h="70710">
                    <a:moveTo>
                      <a:pt x="0" y="0"/>
                    </a:moveTo>
                    <a:lnTo>
                      <a:pt x="1308889" y="0"/>
                    </a:lnTo>
                    <a:lnTo>
                      <a:pt x="1308889" y="70710"/>
                    </a:lnTo>
                    <a:lnTo>
                      <a:pt x="0" y="70710"/>
                    </a:lnTo>
                    <a:close/>
                  </a:path>
                </a:pathLst>
              </a:custGeom>
              <a:noFill/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24C5456-BAAD-C031-876D-EF25C4355E9D}"/>
                  </a:ext>
                </a:extLst>
              </p:cNvPr>
              <p:cNvSpPr txBox="1"/>
              <p:nvPr/>
            </p:nvSpPr>
            <p:spPr>
              <a:xfrm>
                <a:off x="8066872" y="4054564"/>
                <a:ext cx="451418" cy="237140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INSURERS U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78C31C8-7EF1-F67C-901D-F934D1F0E561}"/>
                  </a:ext>
                </a:extLst>
              </p:cNvPr>
              <p:cNvSpPr txBox="1"/>
              <p:nvPr/>
            </p:nvSpPr>
            <p:spPr>
              <a:xfrm>
                <a:off x="8517679" y="4057099"/>
                <a:ext cx="123760" cy="232072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T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B5507412-6EA2-1969-40B7-65532EC58A59}"/>
                  </a:ext>
                </a:extLst>
              </p:cNvPr>
              <p:cNvSpPr txBox="1"/>
              <p:nvPr/>
            </p:nvSpPr>
            <p:spPr>
              <a:xfrm>
                <a:off x="8561211" y="4057099"/>
                <a:ext cx="136226" cy="232072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IL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382801F-C7A3-D1EF-0C31-9ECC8E6931E5}"/>
                  </a:ext>
                </a:extLst>
              </p:cNvPr>
              <p:cNvSpPr txBox="1"/>
              <p:nvPr/>
            </p:nvSpPr>
            <p:spPr>
              <a:xfrm>
                <a:off x="8633625" y="4057099"/>
                <a:ext cx="104173" cy="232072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I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811E829-CCE6-93B9-CA2B-491C3D45528C}"/>
                  </a:ext>
                </a:extLst>
              </p:cNvPr>
              <p:cNvSpPr txBox="1"/>
              <p:nvPr/>
            </p:nvSpPr>
            <p:spPr>
              <a:xfrm>
                <a:off x="8666274" y="4057099"/>
                <a:ext cx="123760" cy="232072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T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D0994BD3-A3B9-E1F1-46F7-E23EACBA242F}"/>
                  </a:ext>
                </a:extLst>
              </p:cNvPr>
              <p:cNvSpPr txBox="1"/>
              <p:nvPr/>
            </p:nvSpPr>
            <p:spPr>
              <a:xfrm>
                <a:off x="8710225" y="4057099"/>
                <a:ext cx="125542" cy="232072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Y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9E68B03F-CEEB-8B31-2CA8-D18F76D5252E}"/>
                  </a:ext>
                </a:extLst>
              </p:cNvPr>
              <p:cNvSpPr txBox="1"/>
              <p:nvPr/>
            </p:nvSpPr>
            <p:spPr>
              <a:xfrm>
                <a:off x="8776778" y="4057099"/>
                <a:ext cx="141567" cy="232072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W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0A0D9BA-2F5F-31A3-5383-D1F7E232E2B8}"/>
                  </a:ext>
                </a:extLst>
              </p:cNvPr>
              <p:cNvSpPr txBox="1"/>
              <p:nvPr/>
            </p:nvSpPr>
            <p:spPr>
              <a:xfrm>
                <a:off x="8848355" y="4054566"/>
                <a:ext cx="216360" cy="237140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ORK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CE02430-849B-A58E-BE6E-C14B8023A58A}"/>
                  </a:ext>
                </a:extLst>
              </p:cNvPr>
              <p:cNvSpPr txBox="1"/>
              <p:nvPr/>
            </p:nvSpPr>
            <p:spPr>
              <a:xfrm>
                <a:off x="9005741" y="4057099"/>
                <a:ext cx="120199" cy="232072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L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8AC2000-39A0-C291-0FE7-48CB9E2F2455}"/>
                  </a:ext>
                </a:extLst>
              </p:cNvPr>
              <p:cNvSpPr txBox="1"/>
              <p:nvPr/>
            </p:nvSpPr>
            <p:spPr>
              <a:xfrm>
                <a:off x="9042575" y="4057099"/>
                <a:ext cx="132665" cy="232072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O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7683C0AB-3CAE-C8A5-56EF-0CCCD777DB58}"/>
                  </a:ext>
                </a:extLst>
              </p:cNvPr>
              <p:cNvSpPr txBox="1"/>
              <p:nvPr/>
            </p:nvSpPr>
            <p:spPr>
              <a:xfrm>
                <a:off x="9094059" y="4054566"/>
                <a:ext cx="209237" cy="237140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ADS</a:t>
                </a:r>
              </a:p>
            </p:txBody>
          </p:sp>
        </p:grp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01E03441-C7C4-65FA-249B-B28C68564AD8}"/>
                </a:ext>
              </a:extLst>
            </p:cNvPr>
            <p:cNvSpPr/>
            <p:nvPr/>
          </p:nvSpPr>
          <p:spPr>
            <a:xfrm>
              <a:off x="5999460" y="4236402"/>
              <a:ext cx="1422742" cy="674883"/>
            </a:xfrm>
            <a:custGeom>
              <a:avLst/>
              <a:gdLst>
                <a:gd name="connsiteX0" fmla="*/ 0 w 1422742"/>
                <a:gd name="connsiteY0" fmla="*/ 0 h 674883"/>
                <a:gd name="connsiteX1" fmla="*/ 1422743 w 1422742"/>
                <a:gd name="connsiteY1" fmla="*/ 0 h 674883"/>
                <a:gd name="connsiteX2" fmla="*/ 1422743 w 1422742"/>
                <a:gd name="connsiteY2" fmla="*/ 674884 h 674883"/>
                <a:gd name="connsiteX3" fmla="*/ 0 w 1422742"/>
                <a:gd name="connsiteY3" fmla="*/ 674884 h 67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2742" h="674883">
                  <a:moveTo>
                    <a:pt x="0" y="0"/>
                  </a:moveTo>
                  <a:lnTo>
                    <a:pt x="1422743" y="0"/>
                  </a:lnTo>
                  <a:lnTo>
                    <a:pt x="1422743" y="674884"/>
                  </a:lnTo>
                  <a:lnTo>
                    <a:pt x="0" y="674884"/>
                  </a:lnTo>
                  <a:close/>
                </a:path>
              </a:pathLst>
            </a:custGeom>
            <a:solidFill>
              <a:srgbClr val="FFFFFF"/>
            </a:solidFill>
            <a:ln w="8372" cap="flat">
              <a:solidFill>
                <a:srgbClr val="4277B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">
                <a:latin typeface="+mn-lt"/>
              </a:endParaRPr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C3634D82-7E50-3881-7781-B6314139BCF9}"/>
                </a:ext>
              </a:extLst>
            </p:cNvPr>
            <p:cNvSpPr/>
            <p:nvPr/>
          </p:nvSpPr>
          <p:spPr>
            <a:xfrm>
              <a:off x="6041318" y="933948"/>
              <a:ext cx="1422742" cy="739317"/>
            </a:xfrm>
            <a:custGeom>
              <a:avLst/>
              <a:gdLst>
                <a:gd name="connsiteX0" fmla="*/ 0 w 1422742"/>
                <a:gd name="connsiteY0" fmla="*/ 0 h 739317"/>
                <a:gd name="connsiteX1" fmla="*/ 1422743 w 1422742"/>
                <a:gd name="connsiteY1" fmla="*/ 0 h 739317"/>
                <a:gd name="connsiteX2" fmla="*/ 1422743 w 1422742"/>
                <a:gd name="connsiteY2" fmla="*/ 739318 h 739317"/>
                <a:gd name="connsiteX3" fmla="*/ 0 w 1422742"/>
                <a:gd name="connsiteY3" fmla="*/ 739318 h 73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2742" h="739317">
                  <a:moveTo>
                    <a:pt x="0" y="0"/>
                  </a:moveTo>
                  <a:lnTo>
                    <a:pt x="1422743" y="0"/>
                  </a:lnTo>
                  <a:lnTo>
                    <a:pt x="1422743" y="739318"/>
                  </a:lnTo>
                  <a:lnTo>
                    <a:pt x="0" y="739318"/>
                  </a:lnTo>
                  <a:close/>
                </a:path>
              </a:pathLst>
            </a:custGeom>
            <a:solidFill>
              <a:srgbClr val="FFFFFF"/>
            </a:solidFill>
            <a:ln w="8372" cap="flat">
              <a:solidFill>
                <a:srgbClr val="4277B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">
                <a:latin typeface="+mn-lt"/>
              </a:endParaRPr>
            </a:p>
          </p:txBody>
        </p:sp>
        <p:grpSp>
          <p:nvGrpSpPr>
            <p:cNvPr id="110" name="Graphic 2">
              <a:extLst>
                <a:ext uri="{FF2B5EF4-FFF2-40B4-BE49-F238E27FC236}">
                  <a16:creationId xmlns:a16="http://schemas.microsoft.com/office/drawing/2014/main" id="{C65E7342-238D-EB3F-48BD-A6B0C20A10B5}"/>
                </a:ext>
              </a:extLst>
            </p:cNvPr>
            <p:cNvGrpSpPr/>
            <p:nvPr/>
          </p:nvGrpSpPr>
          <p:grpSpPr>
            <a:xfrm>
              <a:off x="6463263" y="4161598"/>
              <a:ext cx="572593" cy="237140"/>
              <a:chOff x="6463263" y="4161598"/>
              <a:chExt cx="572593" cy="237140"/>
            </a:xfrm>
          </p:grpSpPr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17B8ED31-3BCB-797B-D675-9C8E75D5AA26}"/>
                  </a:ext>
                </a:extLst>
              </p:cNvPr>
              <p:cNvSpPr/>
              <p:nvPr/>
            </p:nvSpPr>
            <p:spPr>
              <a:xfrm>
                <a:off x="6469522" y="4251465"/>
                <a:ext cx="566334" cy="64015"/>
              </a:xfrm>
              <a:custGeom>
                <a:avLst/>
                <a:gdLst>
                  <a:gd name="connsiteX0" fmla="*/ 0 w 566334"/>
                  <a:gd name="connsiteY0" fmla="*/ 0 h 64015"/>
                  <a:gd name="connsiteX1" fmla="*/ 566335 w 566334"/>
                  <a:gd name="connsiteY1" fmla="*/ 0 h 64015"/>
                  <a:gd name="connsiteX2" fmla="*/ 566335 w 566334"/>
                  <a:gd name="connsiteY2" fmla="*/ 64016 h 64015"/>
                  <a:gd name="connsiteX3" fmla="*/ 0 w 566334"/>
                  <a:gd name="connsiteY3" fmla="*/ 64016 h 64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6334" h="64015">
                    <a:moveTo>
                      <a:pt x="0" y="0"/>
                    </a:moveTo>
                    <a:lnTo>
                      <a:pt x="566335" y="0"/>
                    </a:lnTo>
                    <a:lnTo>
                      <a:pt x="566335" y="64016"/>
                    </a:lnTo>
                    <a:lnTo>
                      <a:pt x="0" y="64016"/>
                    </a:lnTo>
                    <a:close/>
                  </a:path>
                </a:pathLst>
              </a:custGeom>
              <a:noFill/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177F8EC-7A50-B285-FF74-EDF1B8017D9E}"/>
                  </a:ext>
                </a:extLst>
              </p:cNvPr>
              <p:cNvSpPr txBox="1"/>
              <p:nvPr/>
            </p:nvSpPr>
            <p:spPr>
              <a:xfrm>
                <a:off x="6463263" y="4164131"/>
                <a:ext cx="129103" cy="232072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D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24D33367-39AD-5124-EE14-90E097831473}"/>
                  </a:ext>
                </a:extLst>
              </p:cNvPr>
              <p:cNvSpPr txBox="1"/>
              <p:nvPr/>
            </p:nvSpPr>
            <p:spPr>
              <a:xfrm>
                <a:off x="6513073" y="4164131"/>
                <a:ext cx="161157" cy="232072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AT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4CA368CD-6372-EDC1-6996-F4355FE94A85}"/>
                  </a:ext>
                </a:extLst>
              </p:cNvPr>
              <p:cNvSpPr txBox="1"/>
              <p:nvPr/>
            </p:nvSpPr>
            <p:spPr>
              <a:xfrm>
                <a:off x="6598881" y="4164131"/>
                <a:ext cx="125542" cy="232072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A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0CFF95BA-D1D2-6BAA-1787-8EB7C4CB7820}"/>
                  </a:ext>
                </a:extLst>
              </p:cNvPr>
              <p:cNvSpPr txBox="1"/>
              <p:nvPr/>
            </p:nvSpPr>
            <p:spPr>
              <a:xfrm>
                <a:off x="6668365" y="4164131"/>
                <a:ext cx="120199" cy="232072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L</a:t>
                </a: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38A103EC-EE2A-C8B6-4C06-2505C157C1C0}"/>
                  </a:ext>
                </a:extLst>
              </p:cNvPr>
              <p:cNvSpPr txBox="1"/>
              <p:nvPr/>
            </p:nvSpPr>
            <p:spPr>
              <a:xfrm>
                <a:off x="6709386" y="4161598"/>
                <a:ext cx="205675" cy="237140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AKE</a:t>
                </a:r>
              </a:p>
            </p:txBody>
          </p:sp>
        </p:grpSp>
        <p:grpSp>
          <p:nvGrpSpPr>
            <p:cNvPr id="117" name="Graphic 2">
              <a:extLst>
                <a:ext uri="{FF2B5EF4-FFF2-40B4-BE49-F238E27FC236}">
                  <a16:creationId xmlns:a16="http://schemas.microsoft.com/office/drawing/2014/main" id="{0D082156-C3D7-AE4D-839E-E271F7FA1EC8}"/>
                </a:ext>
              </a:extLst>
            </p:cNvPr>
            <p:cNvGrpSpPr/>
            <p:nvPr/>
          </p:nvGrpSpPr>
          <p:grpSpPr>
            <a:xfrm>
              <a:off x="4904882" y="3348970"/>
              <a:ext cx="51484" cy="538066"/>
              <a:chOff x="4904882" y="3348970"/>
              <a:chExt cx="51484" cy="538066"/>
            </a:xfrm>
            <a:solidFill>
              <a:srgbClr val="4277BA"/>
            </a:solidFill>
          </p:grpSpPr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9CAB69CC-9D2F-8474-1FA9-0B448E3EC533}"/>
                  </a:ext>
                </a:extLst>
              </p:cNvPr>
              <p:cNvSpPr/>
              <p:nvPr/>
            </p:nvSpPr>
            <p:spPr>
              <a:xfrm>
                <a:off x="4930415" y="3355664"/>
                <a:ext cx="4185" cy="524677"/>
              </a:xfrm>
              <a:custGeom>
                <a:avLst/>
                <a:gdLst>
                  <a:gd name="connsiteX0" fmla="*/ 0 w 4185"/>
                  <a:gd name="connsiteY0" fmla="*/ 0 h 524677"/>
                  <a:gd name="connsiteX1" fmla="*/ 0 w 4185"/>
                  <a:gd name="connsiteY1" fmla="*/ 524677 h 524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85" h="524677">
                    <a:moveTo>
                      <a:pt x="0" y="0"/>
                    </a:moveTo>
                    <a:lnTo>
                      <a:pt x="0" y="524677"/>
                    </a:lnTo>
                  </a:path>
                </a:pathLst>
              </a:custGeom>
              <a:ln w="6279" cap="flat">
                <a:solidFill>
                  <a:srgbClr val="4277B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3389E25B-9AB1-0D0B-2518-87B50EF6D59D}"/>
                  </a:ext>
                </a:extLst>
              </p:cNvPr>
              <p:cNvSpPr/>
              <p:nvPr/>
            </p:nvSpPr>
            <p:spPr>
              <a:xfrm>
                <a:off x="4904882" y="3348970"/>
                <a:ext cx="51484" cy="31798"/>
              </a:xfrm>
              <a:custGeom>
                <a:avLst/>
                <a:gdLst>
                  <a:gd name="connsiteX0" fmla="*/ 0 w 51484"/>
                  <a:gd name="connsiteY0" fmla="*/ 27615 h 31798"/>
                  <a:gd name="connsiteX1" fmla="*/ 4604 w 51484"/>
                  <a:gd name="connsiteY1" fmla="*/ 31799 h 31798"/>
                  <a:gd name="connsiteX2" fmla="*/ 25533 w 51484"/>
                  <a:gd name="connsiteY2" fmla="*/ 9205 h 31798"/>
                  <a:gd name="connsiteX3" fmla="*/ 46880 w 51484"/>
                  <a:gd name="connsiteY3" fmla="*/ 31799 h 31798"/>
                  <a:gd name="connsiteX4" fmla="*/ 51485 w 51484"/>
                  <a:gd name="connsiteY4" fmla="*/ 27615 h 31798"/>
                  <a:gd name="connsiteX5" fmla="*/ 25533 w 51484"/>
                  <a:gd name="connsiteY5" fmla="*/ 0 h 31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484" h="31798">
                    <a:moveTo>
                      <a:pt x="0" y="27615"/>
                    </a:moveTo>
                    <a:lnTo>
                      <a:pt x="4604" y="31799"/>
                    </a:lnTo>
                    <a:lnTo>
                      <a:pt x="25533" y="9205"/>
                    </a:lnTo>
                    <a:lnTo>
                      <a:pt x="46880" y="31799"/>
                    </a:lnTo>
                    <a:lnTo>
                      <a:pt x="51485" y="27615"/>
                    </a:lnTo>
                    <a:lnTo>
                      <a:pt x="25533" y="0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385FA1F9-9C61-66EE-8F67-A84BC382E977}"/>
                  </a:ext>
                </a:extLst>
              </p:cNvPr>
              <p:cNvSpPr/>
              <p:nvPr/>
            </p:nvSpPr>
            <p:spPr>
              <a:xfrm>
                <a:off x="4904882" y="3855237"/>
                <a:ext cx="51484" cy="31798"/>
              </a:xfrm>
              <a:custGeom>
                <a:avLst/>
                <a:gdLst>
                  <a:gd name="connsiteX0" fmla="*/ 0 w 51484"/>
                  <a:gd name="connsiteY0" fmla="*/ 4184 h 31798"/>
                  <a:gd name="connsiteX1" fmla="*/ 4604 w 51484"/>
                  <a:gd name="connsiteY1" fmla="*/ 0 h 31798"/>
                  <a:gd name="connsiteX2" fmla="*/ 25533 w 51484"/>
                  <a:gd name="connsiteY2" fmla="*/ 22594 h 31798"/>
                  <a:gd name="connsiteX3" fmla="*/ 46880 w 51484"/>
                  <a:gd name="connsiteY3" fmla="*/ 0 h 31798"/>
                  <a:gd name="connsiteX4" fmla="*/ 51485 w 51484"/>
                  <a:gd name="connsiteY4" fmla="*/ 4184 h 31798"/>
                  <a:gd name="connsiteX5" fmla="*/ 25533 w 51484"/>
                  <a:gd name="connsiteY5" fmla="*/ 31799 h 31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484" h="31798">
                    <a:moveTo>
                      <a:pt x="0" y="4184"/>
                    </a:moveTo>
                    <a:lnTo>
                      <a:pt x="4604" y="0"/>
                    </a:lnTo>
                    <a:lnTo>
                      <a:pt x="25533" y="22594"/>
                    </a:lnTo>
                    <a:lnTo>
                      <a:pt x="46880" y="0"/>
                    </a:lnTo>
                    <a:lnTo>
                      <a:pt x="51485" y="4184"/>
                    </a:lnTo>
                    <a:lnTo>
                      <a:pt x="25533" y="31799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</p:grpSp>
        <p:grpSp>
          <p:nvGrpSpPr>
            <p:cNvPr id="121" name="Graphic 2">
              <a:extLst>
                <a:ext uri="{FF2B5EF4-FFF2-40B4-BE49-F238E27FC236}">
                  <a16:creationId xmlns:a16="http://schemas.microsoft.com/office/drawing/2014/main" id="{4F778683-8171-5182-3639-9942FDE3E072}"/>
                </a:ext>
              </a:extLst>
            </p:cNvPr>
            <p:cNvGrpSpPr/>
            <p:nvPr/>
          </p:nvGrpSpPr>
          <p:grpSpPr>
            <a:xfrm>
              <a:off x="4795215" y="5256887"/>
              <a:ext cx="51485" cy="232213"/>
              <a:chOff x="4795215" y="5256887"/>
              <a:chExt cx="51485" cy="232213"/>
            </a:xfrm>
            <a:solidFill>
              <a:srgbClr val="4277BA"/>
            </a:solidFill>
          </p:grpSpPr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135073AB-3C68-1ADF-3156-0243FAF992D4}"/>
                  </a:ext>
                </a:extLst>
              </p:cNvPr>
              <p:cNvSpPr/>
              <p:nvPr/>
            </p:nvSpPr>
            <p:spPr>
              <a:xfrm>
                <a:off x="4820748" y="5263581"/>
                <a:ext cx="4185" cy="218824"/>
              </a:xfrm>
              <a:custGeom>
                <a:avLst/>
                <a:gdLst>
                  <a:gd name="connsiteX0" fmla="*/ 0 w 4185"/>
                  <a:gd name="connsiteY0" fmla="*/ 0 h 218824"/>
                  <a:gd name="connsiteX1" fmla="*/ 0 w 4185"/>
                  <a:gd name="connsiteY1" fmla="*/ 218825 h 21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85" h="218824">
                    <a:moveTo>
                      <a:pt x="0" y="0"/>
                    </a:moveTo>
                    <a:lnTo>
                      <a:pt x="0" y="218825"/>
                    </a:lnTo>
                  </a:path>
                </a:pathLst>
              </a:custGeom>
              <a:ln w="6279" cap="flat">
                <a:solidFill>
                  <a:srgbClr val="4277B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0ECE65F7-8CBC-73EF-3CD5-47048C55E7F0}"/>
                  </a:ext>
                </a:extLst>
              </p:cNvPr>
              <p:cNvSpPr/>
              <p:nvPr/>
            </p:nvSpPr>
            <p:spPr>
              <a:xfrm>
                <a:off x="4795215" y="5256887"/>
                <a:ext cx="51485" cy="31798"/>
              </a:xfrm>
              <a:custGeom>
                <a:avLst/>
                <a:gdLst>
                  <a:gd name="connsiteX0" fmla="*/ 0 w 51485"/>
                  <a:gd name="connsiteY0" fmla="*/ 27614 h 31798"/>
                  <a:gd name="connsiteX1" fmla="*/ 4604 w 51485"/>
                  <a:gd name="connsiteY1" fmla="*/ 31799 h 31798"/>
                  <a:gd name="connsiteX2" fmla="*/ 25533 w 51485"/>
                  <a:gd name="connsiteY2" fmla="*/ 9205 h 31798"/>
                  <a:gd name="connsiteX3" fmla="*/ 46881 w 51485"/>
                  <a:gd name="connsiteY3" fmla="*/ 31799 h 31798"/>
                  <a:gd name="connsiteX4" fmla="*/ 51485 w 51485"/>
                  <a:gd name="connsiteY4" fmla="*/ 27614 h 31798"/>
                  <a:gd name="connsiteX5" fmla="*/ 25533 w 51485"/>
                  <a:gd name="connsiteY5" fmla="*/ 0 h 31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485" h="31798">
                    <a:moveTo>
                      <a:pt x="0" y="27614"/>
                    </a:moveTo>
                    <a:lnTo>
                      <a:pt x="4604" y="31799"/>
                    </a:lnTo>
                    <a:lnTo>
                      <a:pt x="25533" y="9205"/>
                    </a:lnTo>
                    <a:lnTo>
                      <a:pt x="46881" y="31799"/>
                    </a:lnTo>
                    <a:lnTo>
                      <a:pt x="51485" y="27614"/>
                    </a:lnTo>
                    <a:lnTo>
                      <a:pt x="25533" y="0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A2CB9EAC-92E8-08BD-1868-5987F7B3EA9E}"/>
                  </a:ext>
                </a:extLst>
              </p:cNvPr>
              <p:cNvSpPr/>
              <p:nvPr/>
            </p:nvSpPr>
            <p:spPr>
              <a:xfrm>
                <a:off x="4795215" y="5457302"/>
                <a:ext cx="51485" cy="31798"/>
              </a:xfrm>
              <a:custGeom>
                <a:avLst/>
                <a:gdLst>
                  <a:gd name="connsiteX0" fmla="*/ 0 w 51485"/>
                  <a:gd name="connsiteY0" fmla="*/ 4184 h 31798"/>
                  <a:gd name="connsiteX1" fmla="*/ 4604 w 51485"/>
                  <a:gd name="connsiteY1" fmla="*/ 0 h 31798"/>
                  <a:gd name="connsiteX2" fmla="*/ 25533 w 51485"/>
                  <a:gd name="connsiteY2" fmla="*/ 22594 h 31798"/>
                  <a:gd name="connsiteX3" fmla="*/ 46881 w 51485"/>
                  <a:gd name="connsiteY3" fmla="*/ 0 h 31798"/>
                  <a:gd name="connsiteX4" fmla="*/ 51485 w 51485"/>
                  <a:gd name="connsiteY4" fmla="*/ 4184 h 31798"/>
                  <a:gd name="connsiteX5" fmla="*/ 25533 w 51485"/>
                  <a:gd name="connsiteY5" fmla="*/ 31799 h 31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485" h="31798">
                    <a:moveTo>
                      <a:pt x="0" y="4184"/>
                    </a:moveTo>
                    <a:lnTo>
                      <a:pt x="4604" y="0"/>
                    </a:lnTo>
                    <a:lnTo>
                      <a:pt x="25533" y="22594"/>
                    </a:lnTo>
                    <a:lnTo>
                      <a:pt x="46881" y="0"/>
                    </a:lnTo>
                    <a:lnTo>
                      <a:pt x="51485" y="4184"/>
                    </a:lnTo>
                    <a:lnTo>
                      <a:pt x="25533" y="31799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</p:grpSp>
        <p:grpSp>
          <p:nvGrpSpPr>
            <p:cNvPr id="125" name="Graphic 2">
              <a:extLst>
                <a:ext uri="{FF2B5EF4-FFF2-40B4-BE49-F238E27FC236}">
                  <a16:creationId xmlns:a16="http://schemas.microsoft.com/office/drawing/2014/main" id="{F470B906-4007-0484-0DF6-14D2359172BC}"/>
                </a:ext>
              </a:extLst>
            </p:cNvPr>
            <p:cNvGrpSpPr/>
            <p:nvPr/>
          </p:nvGrpSpPr>
          <p:grpSpPr>
            <a:xfrm>
              <a:off x="6747780" y="1690420"/>
              <a:ext cx="63719" cy="2524643"/>
              <a:chOff x="6747780" y="1690420"/>
              <a:chExt cx="63719" cy="2524643"/>
            </a:xfrm>
          </p:grpSpPr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B62C1370-E2DD-59F9-48A6-431433E3B461}"/>
                  </a:ext>
                </a:extLst>
              </p:cNvPr>
              <p:cNvSpPr/>
              <p:nvPr/>
            </p:nvSpPr>
            <p:spPr>
              <a:xfrm>
                <a:off x="6747780" y="1697952"/>
                <a:ext cx="35255" cy="2509580"/>
              </a:xfrm>
              <a:custGeom>
                <a:avLst/>
                <a:gdLst>
                  <a:gd name="connsiteX0" fmla="*/ 35256 w 35255"/>
                  <a:gd name="connsiteY0" fmla="*/ 0 h 2509580"/>
                  <a:gd name="connsiteX1" fmla="*/ 32744 w 35255"/>
                  <a:gd name="connsiteY1" fmla="*/ 1252280 h 2509580"/>
                  <a:gd name="connsiteX2" fmla="*/ 95 w 35255"/>
                  <a:gd name="connsiteY2" fmla="*/ 1315040 h 2509580"/>
                  <a:gd name="connsiteX3" fmla="*/ 31070 w 35255"/>
                  <a:gd name="connsiteY3" fmla="*/ 1369433 h 2509580"/>
                  <a:gd name="connsiteX4" fmla="*/ 35256 w 35255"/>
                  <a:gd name="connsiteY4" fmla="*/ 2509581 h 2509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255" h="2509580">
                    <a:moveTo>
                      <a:pt x="35256" y="0"/>
                    </a:moveTo>
                    <a:cubicBezTo>
                      <a:pt x="34419" y="417566"/>
                      <a:pt x="33581" y="834714"/>
                      <a:pt x="32744" y="1252280"/>
                    </a:cubicBezTo>
                    <a:cubicBezTo>
                      <a:pt x="31070" y="1253535"/>
                      <a:pt x="-1998" y="1276129"/>
                      <a:pt x="95" y="1315040"/>
                    </a:cubicBezTo>
                    <a:cubicBezTo>
                      <a:pt x="1770" y="1348513"/>
                      <a:pt x="27721" y="1367341"/>
                      <a:pt x="31070" y="1369433"/>
                    </a:cubicBezTo>
                    <a:cubicBezTo>
                      <a:pt x="32326" y="1749343"/>
                      <a:pt x="34000" y="2129253"/>
                      <a:pt x="35256" y="2509581"/>
                    </a:cubicBezTo>
                  </a:path>
                </a:pathLst>
              </a:custGeom>
              <a:noFill/>
              <a:ln w="6987" cap="flat">
                <a:solidFill>
                  <a:srgbClr val="4277B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F6FCEB20-390A-41FE-B669-77DC1611C174}"/>
                  </a:ext>
                </a:extLst>
              </p:cNvPr>
              <p:cNvSpPr/>
              <p:nvPr/>
            </p:nvSpPr>
            <p:spPr>
              <a:xfrm>
                <a:off x="6754573" y="1690420"/>
                <a:ext cx="56926" cy="35564"/>
              </a:xfrm>
              <a:custGeom>
                <a:avLst/>
                <a:gdLst>
                  <a:gd name="connsiteX0" fmla="*/ 0 w 56926"/>
                  <a:gd name="connsiteY0" fmla="*/ 30543 h 35564"/>
                  <a:gd name="connsiteX1" fmla="*/ 5023 w 56926"/>
                  <a:gd name="connsiteY1" fmla="*/ 35146 h 35564"/>
                  <a:gd name="connsiteX2" fmla="*/ 28463 w 56926"/>
                  <a:gd name="connsiteY2" fmla="*/ 10042 h 35564"/>
                  <a:gd name="connsiteX3" fmla="*/ 51904 w 56926"/>
                  <a:gd name="connsiteY3" fmla="*/ 35564 h 35564"/>
                  <a:gd name="connsiteX4" fmla="*/ 56927 w 56926"/>
                  <a:gd name="connsiteY4" fmla="*/ 30543 h 35564"/>
                  <a:gd name="connsiteX5" fmla="*/ 28463 w 56926"/>
                  <a:gd name="connsiteY5" fmla="*/ 0 h 35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926" h="35564">
                    <a:moveTo>
                      <a:pt x="0" y="30543"/>
                    </a:moveTo>
                    <a:lnTo>
                      <a:pt x="5023" y="35146"/>
                    </a:lnTo>
                    <a:lnTo>
                      <a:pt x="28463" y="10042"/>
                    </a:lnTo>
                    <a:lnTo>
                      <a:pt x="51904" y="35564"/>
                    </a:lnTo>
                    <a:lnTo>
                      <a:pt x="56927" y="30543"/>
                    </a:lnTo>
                    <a:lnTo>
                      <a:pt x="28463" y="0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84377E86-CCA5-0542-1650-C4D4E2C35E5D}"/>
                  </a:ext>
                </a:extLst>
              </p:cNvPr>
              <p:cNvSpPr/>
              <p:nvPr/>
            </p:nvSpPr>
            <p:spPr>
              <a:xfrm>
                <a:off x="6754573" y="4179499"/>
                <a:ext cx="56926" cy="35564"/>
              </a:xfrm>
              <a:custGeom>
                <a:avLst/>
                <a:gdLst>
                  <a:gd name="connsiteX0" fmla="*/ 0 w 56926"/>
                  <a:gd name="connsiteY0" fmla="*/ 5021 h 35564"/>
                  <a:gd name="connsiteX1" fmla="*/ 5023 w 56926"/>
                  <a:gd name="connsiteY1" fmla="*/ 419 h 35564"/>
                  <a:gd name="connsiteX2" fmla="*/ 28463 w 56926"/>
                  <a:gd name="connsiteY2" fmla="*/ 25523 h 35564"/>
                  <a:gd name="connsiteX3" fmla="*/ 51904 w 56926"/>
                  <a:gd name="connsiteY3" fmla="*/ 0 h 35564"/>
                  <a:gd name="connsiteX4" fmla="*/ 56927 w 56926"/>
                  <a:gd name="connsiteY4" fmla="*/ 4603 h 35564"/>
                  <a:gd name="connsiteX5" fmla="*/ 28463 w 56926"/>
                  <a:gd name="connsiteY5" fmla="*/ 35564 h 35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926" h="35564">
                    <a:moveTo>
                      <a:pt x="0" y="5021"/>
                    </a:moveTo>
                    <a:lnTo>
                      <a:pt x="5023" y="419"/>
                    </a:lnTo>
                    <a:lnTo>
                      <a:pt x="28463" y="25523"/>
                    </a:lnTo>
                    <a:lnTo>
                      <a:pt x="51904" y="0"/>
                    </a:lnTo>
                    <a:lnTo>
                      <a:pt x="56927" y="4603"/>
                    </a:lnTo>
                    <a:lnTo>
                      <a:pt x="28463" y="35564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</p:grpSp>
        <p:grpSp>
          <p:nvGrpSpPr>
            <p:cNvPr id="129" name="Graphic 2">
              <a:extLst>
                <a:ext uri="{FF2B5EF4-FFF2-40B4-BE49-F238E27FC236}">
                  <a16:creationId xmlns:a16="http://schemas.microsoft.com/office/drawing/2014/main" id="{779EF663-BCA0-E2AB-6383-F7C891F8BCD5}"/>
                </a:ext>
              </a:extLst>
            </p:cNvPr>
            <p:cNvGrpSpPr/>
            <p:nvPr/>
          </p:nvGrpSpPr>
          <p:grpSpPr>
            <a:xfrm>
              <a:off x="3591388" y="1272018"/>
              <a:ext cx="320211" cy="51045"/>
              <a:chOff x="3591388" y="1272018"/>
              <a:chExt cx="320211" cy="51045"/>
            </a:xfrm>
            <a:solidFill>
              <a:srgbClr val="4277BA"/>
            </a:solidFill>
          </p:grpSpPr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61E6227E-BD09-E2E0-1958-EBE85F410AC3}"/>
                  </a:ext>
                </a:extLst>
              </p:cNvPr>
              <p:cNvSpPr/>
              <p:nvPr/>
            </p:nvSpPr>
            <p:spPr>
              <a:xfrm>
                <a:off x="3598085" y="1297540"/>
                <a:ext cx="306816" cy="4184"/>
              </a:xfrm>
              <a:custGeom>
                <a:avLst/>
                <a:gdLst>
                  <a:gd name="connsiteX0" fmla="*/ 0 w 306816"/>
                  <a:gd name="connsiteY0" fmla="*/ 0 h 4184"/>
                  <a:gd name="connsiteX1" fmla="*/ 306817 w 306816"/>
                  <a:gd name="connsiteY1" fmla="*/ 0 h 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6816" h="4184">
                    <a:moveTo>
                      <a:pt x="0" y="0"/>
                    </a:moveTo>
                    <a:lnTo>
                      <a:pt x="306817" y="0"/>
                    </a:lnTo>
                  </a:path>
                </a:pathLst>
              </a:custGeom>
              <a:ln w="6279" cap="flat">
                <a:solidFill>
                  <a:srgbClr val="4277B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90E2265B-336F-9537-7BF1-162ACB7ADDB5}"/>
                  </a:ext>
                </a:extLst>
              </p:cNvPr>
              <p:cNvSpPr/>
              <p:nvPr/>
            </p:nvSpPr>
            <p:spPr>
              <a:xfrm>
                <a:off x="3591388" y="1272018"/>
                <a:ext cx="31811" cy="51045"/>
              </a:xfrm>
              <a:custGeom>
                <a:avLst/>
                <a:gdLst>
                  <a:gd name="connsiteX0" fmla="*/ 27626 w 31811"/>
                  <a:gd name="connsiteY0" fmla="*/ 51045 h 51045"/>
                  <a:gd name="connsiteX1" fmla="*/ 31812 w 31811"/>
                  <a:gd name="connsiteY1" fmla="*/ 46443 h 51045"/>
                  <a:gd name="connsiteX2" fmla="*/ 9209 w 31811"/>
                  <a:gd name="connsiteY2" fmla="*/ 25522 h 51045"/>
                  <a:gd name="connsiteX3" fmla="*/ 31812 w 31811"/>
                  <a:gd name="connsiteY3" fmla="*/ 4602 h 51045"/>
                  <a:gd name="connsiteX4" fmla="*/ 27626 w 31811"/>
                  <a:gd name="connsiteY4" fmla="*/ 0 h 51045"/>
                  <a:gd name="connsiteX5" fmla="*/ 0 w 31811"/>
                  <a:gd name="connsiteY5" fmla="*/ 25522 h 51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811" h="51045">
                    <a:moveTo>
                      <a:pt x="27626" y="51045"/>
                    </a:moveTo>
                    <a:lnTo>
                      <a:pt x="31812" y="46443"/>
                    </a:lnTo>
                    <a:lnTo>
                      <a:pt x="9209" y="25522"/>
                    </a:lnTo>
                    <a:lnTo>
                      <a:pt x="31812" y="4602"/>
                    </a:lnTo>
                    <a:lnTo>
                      <a:pt x="27626" y="0"/>
                    </a:lnTo>
                    <a:lnTo>
                      <a:pt x="0" y="25522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E5DC0C28-E04E-3AB7-EA79-6949E93E50CB}"/>
                  </a:ext>
                </a:extLst>
              </p:cNvPr>
              <p:cNvSpPr/>
              <p:nvPr/>
            </p:nvSpPr>
            <p:spPr>
              <a:xfrm>
                <a:off x="3879788" y="1272018"/>
                <a:ext cx="31811" cy="51045"/>
              </a:xfrm>
              <a:custGeom>
                <a:avLst/>
                <a:gdLst>
                  <a:gd name="connsiteX0" fmla="*/ 4186 w 31811"/>
                  <a:gd name="connsiteY0" fmla="*/ 51045 h 51045"/>
                  <a:gd name="connsiteX1" fmla="*/ 0 w 31811"/>
                  <a:gd name="connsiteY1" fmla="*/ 46443 h 51045"/>
                  <a:gd name="connsiteX2" fmla="*/ 22603 w 31811"/>
                  <a:gd name="connsiteY2" fmla="*/ 25522 h 51045"/>
                  <a:gd name="connsiteX3" fmla="*/ 0 w 31811"/>
                  <a:gd name="connsiteY3" fmla="*/ 4602 h 51045"/>
                  <a:gd name="connsiteX4" fmla="*/ 4186 w 31811"/>
                  <a:gd name="connsiteY4" fmla="*/ 0 h 51045"/>
                  <a:gd name="connsiteX5" fmla="*/ 31812 w 31811"/>
                  <a:gd name="connsiteY5" fmla="*/ 25522 h 51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811" h="51045">
                    <a:moveTo>
                      <a:pt x="4186" y="51045"/>
                    </a:moveTo>
                    <a:lnTo>
                      <a:pt x="0" y="46443"/>
                    </a:lnTo>
                    <a:lnTo>
                      <a:pt x="22603" y="25522"/>
                    </a:lnTo>
                    <a:lnTo>
                      <a:pt x="0" y="4602"/>
                    </a:lnTo>
                    <a:lnTo>
                      <a:pt x="4186" y="0"/>
                    </a:lnTo>
                    <a:lnTo>
                      <a:pt x="31812" y="25522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</p:grpSp>
        <p:grpSp>
          <p:nvGrpSpPr>
            <p:cNvPr id="133" name="Graphic 2">
              <a:extLst>
                <a:ext uri="{FF2B5EF4-FFF2-40B4-BE49-F238E27FC236}">
                  <a16:creationId xmlns:a16="http://schemas.microsoft.com/office/drawing/2014/main" id="{E68F99F3-5AD6-A194-22E7-8E3175673FA4}"/>
                </a:ext>
              </a:extLst>
            </p:cNvPr>
            <p:cNvGrpSpPr/>
            <p:nvPr/>
          </p:nvGrpSpPr>
          <p:grpSpPr>
            <a:xfrm>
              <a:off x="4271157" y="1242729"/>
              <a:ext cx="272074" cy="51045"/>
              <a:chOff x="4271157" y="1242729"/>
              <a:chExt cx="272074" cy="51045"/>
            </a:xfrm>
            <a:solidFill>
              <a:srgbClr val="4277BA"/>
            </a:solidFill>
          </p:grpSpPr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71FAEB7F-4473-3BB6-D0D1-F2F09ECC14E0}"/>
                  </a:ext>
                </a:extLst>
              </p:cNvPr>
              <p:cNvSpPr/>
              <p:nvPr/>
            </p:nvSpPr>
            <p:spPr>
              <a:xfrm>
                <a:off x="4277854" y="1268252"/>
                <a:ext cx="258261" cy="4184"/>
              </a:xfrm>
              <a:custGeom>
                <a:avLst/>
                <a:gdLst>
                  <a:gd name="connsiteX0" fmla="*/ 0 w 258261"/>
                  <a:gd name="connsiteY0" fmla="*/ 0 h 4184"/>
                  <a:gd name="connsiteX1" fmla="*/ 258262 w 258261"/>
                  <a:gd name="connsiteY1" fmla="*/ 0 h 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8261" h="4184">
                    <a:moveTo>
                      <a:pt x="0" y="0"/>
                    </a:moveTo>
                    <a:lnTo>
                      <a:pt x="258262" y="0"/>
                    </a:lnTo>
                  </a:path>
                </a:pathLst>
              </a:custGeom>
              <a:ln w="6279" cap="flat">
                <a:solidFill>
                  <a:srgbClr val="4277B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58195529-1AEB-7550-C9E1-A8DE3050E1D9}"/>
                  </a:ext>
                </a:extLst>
              </p:cNvPr>
              <p:cNvSpPr/>
              <p:nvPr/>
            </p:nvSpPr>
            <p:spPr>
              <a:xfrm>
                <a:off x="4271157" y="1242729"/>
                <a:ext cx="31811" cy="51045"/>
              </a:xfrm>
              <a:custGeom>
                <a:avLst/>
                <a:gdLst>
                  <a:gd name="connsiteX0" fmla="*/ 27626 w 31811"/>
                  <a:gd name="connsiteY0" fmla="*/ 51045 h 51045"/>
                  <a:gd name="connsiteX1" fmla="*/ 31812 w 31811"/>
                  <a:gd name="connsiteY1" fmla="*/ 46443 h 51045"/>
                  <a:gd name="connsiteX2" fmla="*/ 9208 w 31811"/>
                  <a:gd name="connsiteY2" fmla="*/ 25522 h 51045"/>
                  <a:gd name="connsiteX3" fmla="*/ 31812 w 31811"/>
                  <a:gd name="connsiteY3" fmla="*/ 4602 h 51045"/>
                  <a:gd name="connsiteX4" fmla="*/ 27626 w 31811"/>
                  <a:gd name="connsiteY4" fmla="*/ 0 h 51045"/>
                  <a:gd name="connsiteX5" fmla="*/ 0 w 31811"/>
                  <a:gd name="connsiteY5" fmla="*/ 25522 h 51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811" h="51045">
                    <a:moveTo>
                      <a:pt x="27626" y="51045"/>
                    </a:moveTo>
                    <a:lnTo>
                      <a:pt x="31812" y="46443"/>
                    </a:lnTo>
                    <a:lnTo>
                      <a:pt x="9208" y="25522"/>
                    </a:lnTo>
                    <a:lnTo>
                      <a:pt x="31812" y="4602"/>
                    </a:lnTo>
                    <a:lnTo>
                      <a:pt x="27626" y="0"/>
                    </a:lnTo>
                    <a:lnTo>
                      <a:pt x="0" y="25522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8E00E0BA-D767-4B2D-823C-2AD8271B380E}"/>
                  </a:ext>
                </a:extLst>
              </p:cNvPr>
              <p:cNvSpPr/>
              <p:nvPr/>
            </p:nvSpPr>
            <p:spPr>
              <a:xfrm>
                <a:off x="4511001" y="1242729"/>
                <a:ext cx="32230" cy="51045"/>
              </a:xfrm>
              <a:custGeom>
                <a:avLst/>
                <a:gdLst>
                  <a:gd name="connsiteX0" fmla="*/ 4605 w 32230"/>
                  <a:gd name="connsiteY0" fmla="*/ 51045 h 51045"/>
                  <a:gd name="connsiteX1" fmla="*/ 0 w 32230"/>
                  <a:gd name="connsiteY1" fmla="*/ 46443 h 51045"/>
                  <a:gd name="connsiteX2" fmla="*/ 23022 w 32230"/>
                  <a:gd name="connsiteY2" fmla="*/ 25522 h 51045"/>
                  <a:gd name="connsiteX3" fmla="*/ 0 w 32230"/>
                  <a:gd name="connsiteY3" fmla="*/ 4602 h 51045"/>
                  <a:gd name="connsiteX4" fmla="*/ 4605 w 32230"/>
                  <a:gd name="connsiteY4" fmla="*/ 0 h 51045"/>
                  <a:gd name="connsiteX5" fmla="*/ 32231 w 32230"/>
                  <a:gd name="connsiteY5" fmla="*/ 25522 h 51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230" h="51045">
                    <a:moveTo>
                      <a:pt x="4605" y="51045"/>
                    </a:moveTo>
                    <a:lnTo>
                      <a:pt x="0" y="46443"/>
                    </a:lnTo>
                    <a:lnTo>
                      <a:pt x="23022" y="25522"/>
                    </a:lnTo>
                    <a:lnTo>
                      <a:pt x="0" y="4602"/>
                    </a:lnTo>
                    <a:lnTo>
                      <a:pt x="4605" y="0"/>
                    </a:lnTo>
                    <a:lnTo>
                      <a:pt x="32231" y="25522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</p:grpSp>
        <p:grpSp>
          <p:nvGrpSpPr>
            <p:cNvPr id="137" name="Graphic 2">
              <a:extLst>
                <a:ext uri="{FF2B5EF4-FFF2-40B4-BE49-F238E27FC236}">
                  <a16:creationId xmlns:a16="http://schemas.microsoft.com/office/drawing/2014/main" id="{19D8F1C4-CD5B-0430-ED81-82B0147DB198}"/>
                </a:ext>
              </a:extLst>
            </p:cNvPr>
            <p:cNvGrpSpPr/>
            <p:nvPr/>
          </p:nvGrpSpPr>
          <p:grpSpPr>
            <a:xfrm>
              <a:off x="5722363" y="1272018"/>
              <a:ext cx="320211" cy="51045"/>
              <a:chOff x="5722363" y="1272018"/>
              <a:chExt cx="320211" cy="51045"/>
            </a:xfrm>
            <a:solidFill>
              <a:srgbClr val="4277BA"/>
            </a:solidFill>
          </p:grpSpPr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8DE081A1-07F8-5989-B40B-D8DC77F06A0F}"/>
                  </a:ext>
                </a:extLst>
              </p:cNvPr>
              <p:cNvSpPr/>
              <p:nvPr/>
            </p:nvSpPr>
            <p:spPr>
              <a:xfrm>
                <a:off x="5729478" y="1297540"/>
                <a:ext cx="306398" cy="4184"/>
              </a:xfrm>
              <a:custGeom>
                <a:avLst/>
                <a:gdLst>
                  <a:gd name="connsiteX0" fmla="*/ 0 w 306398"/>
                  <a:gd name="connsiteY0" fmla="*/ 0 h 4184"/>
                  <a:gd name="connsiteX1" fmla="*/ 306398 w 306398"/>
                  <a:gd name="connsiteY1" fmla="*/ 0 h 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6398" h="4184">
                    <a:moveTo>
                      <a:pt x="0" y="0"/>
                    </a:moveTo>
                    <a:lnTo>
                      <a:pt x="306398" y="0"/>
                    </a:lnTo>
                  </a:path>
                </a:pathLst>
              </a:custGeom>
              <a:ln w="6279" cap="flat">
                <a:solidFill>
                  <a:srgbClr val="4277B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D16682A7-485D-7C31-56D4-F4D6CDB693E3}"/>
                  </a:ext>
                </a:extLst>
              </p:cNvPr>
              <p:cNvSpPr/>
              <p:nvPr/>
            </p:nvSpPr>
            <p:spPr>
              <a:xfrm>
                <a:off x="5722363" y="1272018"/>
                <a:ext cx="32230" cy="51045"/>
              </a:xfrm>
              <a:custGeom>
                <a:avLst/>
                <a:gdLst>
                  <a:gd name="connsiteX0" fmla="*/ 27626 w 32230"/>
                  <a:gd name="connsiteY0" fmla="*/ 51045 h 51045"/>
                  <a:gd name="connsiteX1" fmla="*/ 32231 w 32230"/>
                  <a:gd name="connsiteY1" fmla="*/ 46443 h 51045"/>
                  <a:gd name="connsiteX2" fmla="*/ 9209 w 32230"/>
                  <a:gd name="connsiteY2" fmla="*/ 25522 h 51045"/>
                  <a:gd name="connsiteX3" fmla="*/ 32231 w 32230"/>
                  <a:gd name="connsiteY3" fmla="*/ 4602 h 51045"/>
                  <a:gd name="connsiteX4" fmla="*/ 27626 w 32230"/>
                  <a:gd name="connsiteY4" fmla="*/ 0 h 51045"/>
                  <a:gd name="connsiteX5" fmla="*/ 0 w 32230"/>
                  <a:gd name="connsiteY5" fmla="*/ 25522 h 51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230" h="51045">
                    <a:moveTo>
                      <a:pt x="27626" y="51045"/>
                    </a:moveTo>
                    <a:lnTo>
                      <a:pt x="32231" y="46443"/>
                    </a:lnTo>
                    <a:lnTo>
                      <a:pt x="9209" y="25522"/>
                    </a:lnTo>
                    <a:lnTo>
                      <a:pt x="32231" y="4602"/>
                    </a:lnTo>
                    <a:lnTo>
                      <a:pt x="27626" y="0"/>
                    </a:lnTo>
                    <a:lnTo>
                      <a:pt x="0" y="25522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7314DA08-1CE2-98C9-72D3-621FF8023AFE}"/>
                  </a:ext>
                </a:extLst>
              </p:cNvPr>
              <p:cNvSpPr/>
              <p:nvPr/>
            </p:nvSpPr>
            <p:spPr>
              <a:xfrm>
                <a:off x="6010762" y="1272018"/>
                <a:ext cx="31811" cy="51045"/>
              </a:xfrm>
              <a:custGeom>
                <a:avLst/>
                <a:gdLst>
                  <a:gd name="connsiteX0" fmla="*/ 4186 w 31811"/>
                  <a:gd name="connsiteY0" fmla="*/ 51045 h 51045"/>
                  <a:gd name="connsiteX1" fmla="*/ 0 w 31811"/>
                  <a:gd name="connsiteY1" fmla="*/ 46443 h 51045"/>
                  <a:gd name="connsiteX2" fmla="*/ 22603 w 31811"/>
                  <a:gd name="connsiteY2" fmla="*/ 25522 h 51045"/>
                  <a:gd name="connsiteX3" fmla="*/ 0 w 31811"/>
                  <a:gd name="connsiteY3" fmla="*/ 4602 h 51045"/>
                  <a:gd name="connsiteX4" fmla="*/ 4186 w 31811"/>
                  <a:gd name="connsiteY4" fmla="*/ 0 h 51045"/>
                  <a:gd name="connsiteX5" fmla="*/ 31812 w 31811"/>
                  <a:gd name="connsiteY5" fmla="*/ 25522 h 51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811" h="51045">
                    <a:moveTo>
                      <a:pt x="4186" y="51045"/>
                    </a:moveTo>
                    <a:lnTo>
                      <a:pt x="0" y="46443"/>
                    </a:lnTo>
                    <a:lnTo>
                      <a:pt x="22603" y="25522"/>
                    </a:lnTo>
                    <a:lnTo>
                      <a:pt x="0" y="4602"/>
                    </a:lnTo>
                    <a:lnTo>
                      <a:pt x="4186" y="0"/>
                    </a:lnTo>
                    <a:lnTo>
                      <a:pt x="31812" y="25522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</p:grpSp>
        <p:grpSp>
          <p:nvGrpSpPr>
            <p:cNvPr id="141" name="Graphic 2">
              <a:extLst>
                <a:ext uri="{FF2B5EF4-FFF2-40B4-BE49-F238E27FC236}">
                  <a16:creationId xmlns:a16="http://schemas.microsoft.com/office/drawing/2014/main" id="{D9E1AB21-25F3-12EE-004B-F6F66F0EBBFA}"/>
                </a:ext>
              </a:extLst>
            </p:cNvPr>
            <p:cNvGrpSpPr/>
            <p:nvPr/>
          </p:nvGrpSpPr>
          <p:grpSpPr>
            <a:xfrm>
              <a:off x="3061470" y="2913412"/>
              <a:ext cx="519035" cy="51463"/>
              <a:chOff x="3061470" y="2913412"/>
              <a:chExt cx="519035" cy="51463"/>
            </a:xfrm>
            <a:solidFill>
              <a:srgbClr val="4277BA"/>
            </a:solidFill>
          </p:grpSpPr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89933321-9D2F-24D1-2CBE-C69B63E58A0E}"/>
                  </a:ext>
                </a:extLst>
              </p:cNvPr>
              <p:cNvSpPr/>
              <p:nvPr/>
            </p:nvSpPr>
            <p:spPr>
              <a:xfrm>
                <a:off x="3068167" y="2938935"/>
                <a:ext cx="505640" cy="4184"/>
              </a:xfrm>
              <a:custGeom>
                <a:avLst/>
                <a:gdLst>
                  <a:gd name="connsiteX0" fmla="*/ 0 w 505640"/>
                  <a:gd name="connsiteY0" fmla="*/ 0 h 4184"/>
                  <a:gd name="connsiteX1" fmla="*/ 505641 w 505640"/>
                  <a:gd name="connsiteY1" fmla="*/ 0 h 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5640" h="4184">
                    <a:moveTo>
                      <a:pt x="0" y="0"/>
                    </a:moveTo>
                    <a:lnTo>
                      <a:pt x="505641" y="0"/>
                    </a:lnTo>
                  </a:path>
                </a:pathLst>
              </a:custGeom>
              <a:ln w="6279" cap="flat">
                <a:solidFill>
                  <a:srgbClr val="4277B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A7F02A7A-32C1-142D-C48C-5C1800AC350A}"/>
                  </a:ext>
                </a:extLst>
              </p:cNvPr>
              <p:cNvSpPr/>
              <p:nvPr/>
            </p:nvSpPr>
            <p:spPr>
              <a:xfrm>
                <a:off x="3061470" y="2913412"/>
                <a:ext cx="31811" cy="51463"/>
              </a:xfrm>
              <a:custGeom>
                <a:avLst/>
                <a:gdLst>
                  <a:gd name="connsiteX0" fmla="*/ 27626 w 31811"/>
                  <a:gd name="connsiteY0" fmla="*/ 51464 h 51463"/>
                  <a:gd name="connsiteX1" fmla="*/ 31812 w 31811"/>
                  <a:gd name="connsiteY1" fmla="*/ 46861 h 51463"/>
                  <a:gd name="connsiteX2" fmla="*/ 9208 w 31811"/>
                  <a:gd name="connsiteY2" fmla="*/ 25522 h 51463"/>
                  <a:gd name="connsiteX3" fmla="*/ 31812 w 31811"/>
                  <a:gd name="connsiteY3" fmla="*/ 4602 h 51463"/>
                  <a:gd name="connsiteX4" fmla="*/ 27626 w 31811"/>
                  <a:gd name="connsiteY4" fmla="*/ 0 h 51463"/>
                  <a:gd name="connsiteX5" fmla="*/ 0 w 31811"/>
                  <a:gd name="connsiteY5" fmla="*/ 25522 h 51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811" h="51463">
                    <a:moveTo>
                      <a:pt x="27626" y="51464"/>
                    </a:moveTo>
                    <a:lnTo>
                      <a:pt x="31812" y="46861"/>
                    </a:lnTo>
                    <a:lnTo>
                      <a:pt x="9208" y="25522"/>
                    </a:lnTo>
                    <a:lnTo>
                      <a:pt x="31812" y="4602"/>
                    </a:lnTo>
                    <a:lnTo>
                      <a:pt x="27626" y="0"/>
                    </a:lnTo>
                    <a:lnTo>
                      <a:pt x="0" y="25522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029F9E16-B871-3150-A806-95FCBFCDE15B}"/>
                  </a:ext>
                </a:extLst>
              </p:cNvPr>
              <p:cNvSpPr/>
              <p:nvPr/>
            </p:nvSpPr>
            <p:spPr>
              <a:xfrm>
                <a:off x="3548693" y="2913412"/>
                <a:ext cx="31811" cy="51463"/>
              </a:xfrm>
              <a:custGeom>
                <a:avLst/>
                <a:gdLst>
                  <a:gd name="connsiteX0" fmla="*/ 4186 w 31811"/>
                  <a:gd name="connsiteY0" fmla="*/ 51464 h 51463"/>
                  <a:gd name="connsiteX1" fmla="*/ 0 w 31811"/>
                  <a:gd name="connsiteY1" fmla="*/ 46861 h 51463"/>
                  <a:gd name="connsiteX2" fmla="*/ 22603 w 31811"/>
                  <a:gd name="connsiteY2" fmla="*/ 25522 h 51463"/>
                  <a:gd name="connsiteX3" fmla="*/ 0 w 31811"/>
                  <a:gd name="connsiteY3" fmla="*/ 4602 h 51463"/>
                  <a:gd name="connsiteX4" fmla="*/ 4186 w 31811"/>
                  <a:gd name="connsiteY4" fmla="*/ 0 h 51463"/>
                  <a:gd name="connsiteX5" fmla="*/ 31812 w 31811"/>
                  <a:gd name="connsiteY5" fmla="*/ 25522 h 51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811" h="51463">
                    <a:moveTo>
                      <a:pt x="4186" y="51464"/>
                    </a:moveTo>
                    <a:lnTo>
                      <a:pt x="0" y="46861"/>
                    </a:lnTo>
                    <a:lnTo>
                      <a:pt x="22603" y="25522"/>
                    </a:lnTo>
                    <a:lnTo>
                      <a:pt x="0" y="4602"/>
                    </a:lnTo>
                    <a:lnTo>
                      <a:pt x="4186" y="0"/>
                    </a:lnTo>
                    <a:lnTo>
                      <a:pt x="31812" y="25522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</p:grpSp>
        <p:grpSp>
          <p:nvGrpSpPr>
            <p:cNvPr id="145" name="Graphic 2">
              <a:extLst>
                <a:ext uri="{FF2B5EF4-FFF2-40B4-BE49-F238E27FC236}">
                  <a16:creationId xmlns:a16="http://schemas.microsoft.com/office/drawing/2014/main" id="{B4EBF72A-3D9C-E882-E60D-741306BFF4D0}"/>
                </a:ext>
              </a:extLst>
            </p:cNvPr>
            <p:cNvGrpSpPr/>
            <p:nvPr/>
          </p:nvGrpSpPr>
          <p:grpSpPr>
            <a:xfrm>
              <a:off x="3375821" y="4394140"/>
              <a:ext cx="336117" cy="51463"/>
              <a:chOff x="3375821" y="4394140"/>
              <a:chExt cx="336117" cy="51463"/>
            </a:xfrm>
            <a:solidFill>
              <a:srgbClr val="4277BA"/>
            </a:solidFill>
          </p:grpSpPr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0294641C-10F8-978F-B905-6C206B14FBAB}"/>
                  </a:ext>
                </a:extLst>
              </p:cNvPr>
              <p:cNvSpPr/>
              <p:nvPr/>
            </p:nvSpPr>
            <p:spPr>
              <a:xfrm>
                <a:off x="3382937" y="4420081"/>
                <a:ext cx="322304" cy="4184"/>
              </a:xfrm>
              <a:custGeom>
                <a:avLst/>
                <a:gdLst>
                  <a:gd name="connsiteX0" fmla="*/ 0 w 322304"/>
                  <a:gd name="connsiteY0" fmla="*/ 0 h 4184"/>
                  <a:gd name="connsiteX1" fmla="*/ 322304 w 322304"/>
                  <a:gd name="connsiteY1" fmla="*/ 0 h 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2304" h="4184">
                    <a:moveTo>
                      <a:pt x="0" y="0"/>
                    </a:moveTo>
                    <a:lnTo>
                      <a:pt x="322304" y="0"/>
                    </a:lnTo>
                  </a:path>
                </a:pathLst>
              </a:custGeom>
              <a:ln w="6279" cap="flat">
                <a:solidFill>
                  <a:srgbClr val="4277B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9E904020-9A59-7861-B868-028EA4955D8B}"/>
                  </a:ext>
                </a:extLst>
              </p:cNvPr>
              <p:cNvSpPr/>
              <p:nvPr/>
            </p:nvSpPr>
            <p:spPr>
              <a:xfrm>
                <a:off x="3375821" y="4394140"/>
                <a:ext cx="32230" cy="51463"/>
              </a:xfrm>
              <a:custGeom>
                <a:avLst/>
                <a:gdLst>
                  <a:gd name="connsiteX0" fmla="*/ 27626 w 32230"/>
                  <a:gd name="connsiteY0" fmla="*/ 51463 h 51463"/>
                  <a:gd name="connsiteX1" fmla="*/ 32230 w 32230"/>
                  <a:gd name="connsiteY1" fmla="*/ 46861 h 51463"/>
                  <a:gd name="connsiteX2" fmla="*/ 9209 w 32230"/>
                  <a:gd name="connsiteY2" fmla="*/ 25941 h 51463"/>
                  <a:gd name="connsiteX3" fmla="*/ 32230 w 32230"/>
                  <a:gd name="connsiteY3" fmla="*/ 4602 h 51463"/>
                  <a:gd name="connsiteX4" fmla="*/ 27626 w 32230"/>
                  <a:gd name="connsiteY4" fmla="*/ 0 h 51463"/>
                  <a:gd name="connsiteX5" fmla="*/ 0 w 32230"/>
                  <a:gd name="connsiteY5" fmla="*/ 25941 h 51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230" h="51463">
                    <a:moveTo>
                      <a:pt x="27626" y="51463"/>
                    </a:moveTo>
                    <a:lnTo>
                      <a:pt x="32230" y="46861"/>
                    </a:lnTo>
                    <a:lnTo>
                      <a:pt x="9209" y="25941"/>
                    </a:lnTo>
                    <a:lnTo>
                      <a:pt x="32230" y="4602"/>
                    </a:lnTo>
                    <a:lnTo>
                      <a:pt x="27626" y="0"/>
                    </a:lnTo>
                    <a:lnTo>
                      <a:pt x="0" y="25941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B777766F-1B78-61EE-41F5-4E52EE2D30E5}"/>
                  </a:ext>
                </a:extLst>
              </p:cNvPr>
              <p:cNvSpPr/>
              <p:nvPr/>
            </p:nvSpPr>
            <p:spPr>
              <a:xfrm>
                <a:off x="3680127" y="4394140"/>
                <a:ext cx="31811" cy="51463"/>
              </a:xfrm>
              <a:custGeom>
                <a:avLst/>
                <a:gdLst>
                  <a:gd name="connsiteX0" fmla="*/ 4186 w 31811"/>
                  <a:gd name="connsiteY0" fmla="*/ 51463 h 51463"/>
                  <a:gd name="connsiteX1" fmla="*/ 0 w 31811"/>
                  <a:gd name="connsiteY1" fmla="*/ 46861 h 51463"/>
                  <a:gd name="connsiteX2" fmla="*/ 22603 w 31811"/>
                  <a:gd name="connsiteY2" fmla="*/ 25941 h 51463"/>
                  <a:gd name="connsiteX3" fmla="*/ 0 w 31811"/>
                  <a:gd name="connsiteY3" fmla="*/ 4602 h 51463"/>
                  <a:gd name="connsiteX4" fmla="*/ 4186 w 31811"/>
                  <a:gd name="connsiteY4" fmla="*/ 0 h 51463"/>
                  <a:gd name="connsiteX5" fmla="*/ 31812 w 31811"/>
                  <a:gd name="connsiteY5" fmla="*/ 25941 h 51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811" h="51463">
                    <a:moveTo>
                      <a:pt x="4186" y="51463"/>
                    </a:moveTo>
                    <a:lnTo>
                      <a:pt x="0" y="46861"/>
                    </a:lnTo>
                    <a:lnTo>
                      <a:pt x="22603" y="25941"/>
                    </a:lnTo>
                    <a:lnTo>
                      <a:pt x="0" y="4602"/>
                    </a:lnTo>
                    <a:lnTo>
                      <a:pt x="4186" y="0"/>
                    </a:lnTo>
                    <a:lnTo>
                      <a:pt x="31812" y="25941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</p:grpSp>
        <p:grpSp>
          <p:nvGrpSpPr>
            <p:cNvPr id="149" name="Graphic 2">
              <a:extLst>
                <a:ext uri="{FF2B5EF4-FFF2-40B4-BE49-F238E27FC236}">
                  <a16:creationId xmlns:a16="http://schemas.microsoft.com/office/drawing/2014/main" id="{AF13B271-E3D7-1E27-984C-294E062FCC1E}"/>
                </a:ext>
              </a:extLst>
            </p:cNvPr>
            <p:cNvGrpSpPr/>
            <p:nvPr/>
          </p:nvGrpSpPr>
          <p:grpSpPr>
            <a:xfrm>
              <a:off x="3375821" y="5628847"/>
              <a:ext cx="1264101" cy="51463"/>
              <a:chOff x="3375821" y="5628847"/>
              <a:chExt cx="1264101" cy="51463"/>
            </a:xfrm>
            <a:solidFill>
              <a:srgbClr val="4277BA"/>
            </a:solidFill>
          </p:grpSpPr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C7C88FF9-8C4D-B48F-63DB-788A709FB511}"/>
                  </a:ext>
                </a:extLst>
              </p:cNvPr>
              <p:cNvSpPr/>
              <p:nvPr/>
            </p:nvSpPr>
            <p:spPr>
              <a:xfrm>
                <a:off x="3382937" y="5654370"/>
                <a:ext cx="1250288" cy="4184"/>
              </a:xfrm>
              <a:custGeom>
                <a:avLst/>
                <a:gdLst>
                  <a:gd name="connsiteX0" fmla="*/ 0 w 1250288"/>
                  <a:gd name="connsiteY0" fmla="*/ 0 h 4184"/>
                  <a:gd name="connsiteX1" fmla="*/ 1250289 w 1250288"/>
                  <a:gd name="connsiteY1" fmla="*/ 0 h 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0288" h="4184">
                    <a:moveTo>
                      <a:pt x="0" y="0"/>
                    </a:moveTo>
                    <a:lnTo>
                      <a:pt x="1250289" y="0"/>
                    </a:lnTo>
                  </a:path>
                </a:pathLst>
              </a:custGeom>
              <a:ln w="6279" cap="flat">
                <a:solidFill>
                  <a:srgbClr val="4277B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36AB4B14-1DF3-006B-2A41-B1E60C4BBA77}"/>
                  </a:ext>
                </a:extLst>
              </p:cNvPr>
              <p:cNvSpPr/>
              <p:nvPr/>
            </p:nvSpPr>
            <p:spPr>
              <a:xfrm>
                <a:off x="3375821" y="5628847"/>
                <a:ext cx="32230" cy="51463"/>
              </a:xfrm>
              <a:custGeom>
                <a:avLst/>
                <a:gdLst>
                  <a:gd name="connsiteX0" fmla="*/ 27626 w 32230"/>
                  <a:gd name="connsiteY0" fmla="*/ 51464 h 51463"/>
                  <a:gd name="connsiteX1" fmla="*/ 32230 w 32230"/>
                  <a:gd name="connsiteY1" fmla="*/ 46861 h 51463"/>
                  <a:gd name="connsiteX2" fmla="*/ 9209 w 32230"/>
                  <a:gd name="connsiteY2" fmla="*/ 25522 h 51463"/>
                  <a:gd name="connsiteX3" fmla="*/ 32230 w 32230"/>
                  <a:gd name="connsiteY3" fmla="*/ 4602 h 51463"/>
                  <a:gd name="connsiteX4" fmla="*/ 27626 w 32230"/>
                  <a:gd name="connsiteY4" fmla="*/ 0 h 51463"/>
                  <a:gd name="connsiteX5" fmla="*/ 0 w 32230"/>
                  <a:gd name="connsiteY5" fmla="*/ 25522 h 51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230" h="51463">
                    <a:moveTo>
                      <a:pt x="27626" y="51464"/>
                    </a:moveTo>
                    <a:lnTo>
                      <a:pt x="32230" y="46861"/>
                    </a:lnTo>
                    <a:lnTo>
                      <a:pt x="9209" y="25522"/>
                    </a:lnTo>
                    <a:lnTo>
                      <a:pt x="32230" y="4602"/>
                    </a:lnTo>
                    <a:lnTo>
                      <a:pt x="27626" y="0"/>
                    </a:lnTo>
                    <a:lnTo>
                      <a:pt x="0" y="25522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E7BCEDB5-9C55-6926-FD99-C446C8B39629}"/>
                  </a:ext>
                </a:extLst>
              </p:cNvPr>
              <p:cNvSpPr/>
              <p:nvPr/>
            </p:nvSpPr>
            <p:spPr>
              <a:xfrm>
                <a:off x="4608111" y="5628847"/>
                <a:ext cx="31811" cy="51463"/>
              </a:xfrm>
              <a:custGeom>
                <a:avLst/>
                <a:gdLst>
                  <a:gd name="connsiteX0" fmla="*/ 4186 w 31811"/>
                  <a:gd name="connsiteY0" fmla="*/ 51464 h 51463"/>
                  <a:gd name="connsiteX1" fmla="*/ 0 w 31811"/>
                  <a:gd name="connsiteY1" fmla="*/ 46861 h 51463"/>
                  <a:gd name="connsiteX2" fmla="*/ 22603 w 31811"/>
                  <a:gd name="connsiteY2" fmla="*/ 25522 h 51463"/>
                  <a:gd name="connsiteX3" fmla="*/ 0 w 31811"/>
                  <a:gd name="connsiteY3" fmla="*/ 4602 h 51463"/>
                  <a:gd name="connsiteX4" fmla="*/ 4186 w 31811"/>
                  <a:gd name="connsiteY4" fmla="*/ 0 h 51463"/>
                  <a:gd name="connsiteX5" fmla="*/ 31812 w 31811"/>
                  <a:gd name="connsiteY5" fmla="*/ 25522 h 51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811" h="51463">
                    <a:moveTo>
                      <a:pt x="4186" y="51464"/>
                    </a:moveTo>
                    <a:lnTo>
                      <a:pt x="0" y="46861"/>
                    </a:lnTo>
                    <a:lnTo>
                      <a:pt x="22603" y="25522"/>
                    </a:lnTo>
                    <a:lnTo>
                      <a:pt x="0" y="4602"/>
                    </a:lnTo>
                    <a:lnTo>
                      <a:pt x="4186" y="0"/>
                    </a:lnTo>
                    <a:lnTo>
                      <a:pt x="31812" y="25522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</p:grpSp>
        <p:grpSp>
          <p:nvGrpSpPr>
            <p:cNvPr id="153" name="Graphic 2">
              <a:extLst>
                <a:ext uri="{FF2B5EF4-FFF2-40B4-BE49-F238E27FC236}">
                  <a16:creationId xmlns:a16="http://schemas.microsoft.com/office/drawing/2014/main" id="{5C0CCAAD-CE35-E79E-671A-C6AB3DC4EA4C}"/>
                </a:ext>
              </a:extLst>
            </p:cNvPr>
            <p:cNvGrpSpPr/>
            <p:nvPr/>
          </p:nvGrpSpPr>
          <p:grpSpPr>
            <a:xfrm>
              <a:off x="4066473" y="4197072"/>
              <a:ext cx="250309" cy="51463"/>
              <a:chOff x="4066473" y="4197072"/>
              <a:chExt cx="250309" cy="51463"/>
            </a:xfrm>
            <a:solidFill>
              <a:srgbClr val="4277BA"/>
            </a:solidFill>
          </p:grpSpPr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473A3878-272C-A470-D6AE-85CB3A8B163B}"/>
                  </a:ext>
                </a:extLst>
              </p:cNvPr>
              <p:cNvSpPr/>
              <p:nvPr/>
            </p:nvSpPr>
            <p:spPr>
              <a:xfrm>
                <a:off x="4073170" y="4222595"/>
                <a:ext cx="236495" cy="4184"/>
              </a:xfrm>
              <a:custGeom>
                <a:avLst/>
                <a:gdLst>
                  <a:gd name="connsiteX0" fmla="*/ 0 w 236495"/>
                  <a:gd name="connsiteY0" fmla="*/ 0 h 4184"/>
                  <a:gd name="connsiteX1" fmla="*/ 236496 w 236495"/>
                  <a:gd name="connsiteY1" fmla="*/ 0 h 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6495" h="4184">
                    <a:moveTo>
                      <a:pt x="0" y="0"/>
                    </a:moveTo>
                    <a:lnTo>
                      <a:pt x="236496" y="0"/>
                    </a:lnTo>
                  </a:path>
                </a:pathLst>
              </a:custGeom>
              <a:ln w="6279" cap="flat">
                <a:solidFill>
                  <a:srgbClr val="4277B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5036E85F-33EC-BD36-33E9-EA0DC9A99E0C}"/>
                  </a:ext>
                </a:extLst>
              </p:cNvPr>
              <p:cNvSpPr/>
              <p:nvPr/>
            </p:nvSpPr>
            <p:spPr>
              <a:xfrm>
                <a:off x="4066473" y="4197072"/>
                <a:ext cx="31811" cy="51463"/>
              </a:xfrm>
              <a:custGeom>
                <a:avLst/>
                <a:gdLst>
                  <a:gd name="connsiteX0" fmla="*/ 27626 w 31811"/>
                  <a:gd name="connsiteY0" fmla="*/ 51464 h 51463"/>
                  <a:gd name="connsiteX1" fmla="*/ 31812 w 31811"/>
                  <a:gd name="connsiteY1" fmla="*/ 46861 h 51463"/>
                  <a:gd name="connsiteX2" fmla="*/ 9209 w 31811"/>
                  <a:gd name="connsiteY2" fmla="*/ 25523 h 51463"/>
                  <a:gd name="connsiteX3" fmla="*/ 31812 w 31811"/>
                  <a:gd name="connsiteY3" fmla="*/ 4603 h 51463"/>
                  <a:gd name="connsiteX4" fmla="*/ 27626 w 31811"/>
                  <a:gd name="connsiteY4" fmla="*/ 0 h 51463"/>
                  <a:gd name="connsiteX5" fmla="*/ 0 w 31811"/>
                  <a:gd name="connsiteY5" fmla="*/ 25523 h 51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811" h="51463">
                    <a:moveTo>
                      <a:pt x="27626" y="51464"/>
                    </a:moveTo>
                    <a:lnTo>
                      <a:pt x="31812" y="46861"/>
                    </a:lnTo>
                    <a:lnTo>
                      <a:pt x="9209" y="25523"/>
                    </a:lnTo>
                    <a:lnTo>
                      <a:pt x="31812" y="4603"/>
                    </a:lnTo>
                    <a:lnTo>
                      <a:pt x="27626" y="0"/>
                    </a:lnTo>
                    <a:lnTo>
                      <a:pt x="0" y="25523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9F2059BE-EBED-6285-F823-A311F7EBC130}"/>
                  </a:ext>
                </a:extLst>
              </p:cNvPr>
              <p:cNvSpPr/>
              <p:nvPr/>
            </p:nvSpPr>
            <p:spPr>
              <a:xfrm>
                <a:off x="4284551" y="4197072"/>
                <a:ext cx="32230" cy="51463"/>
              </a:xfrm>
              <a:custGeom>
                <a:avLst/>
                <a:gdLst>
                  <a:gd name="connsiteX0" fmla="*/ 4604 w 32230"/>
                  <a:gd name="connsiteY0" fmla="*/ 51464 h 51463"/>
                  <a:gd name="connsiteX1" fmla="*/ 0 w 32230"/>
                  <a:gd name="connsiteY1" fmla="*/ 46861 h 51463"/>
                  <a:gd name="connsiteX2" fmla="*/ 23022 w 32230"/>
                  <a:gd name="connsiteY2" fmla="*/ 25523 h 51463"/>
                  <a:gd name="connsiteX3" fmla="*/ 0 w 32230"/>
                  <a:gd name="connsiteY3" fmla="*/ 4603 h 51463"/>
                  <a:gd name="connsiteX4" fmla="*/ 4604 w 32230"/>
                  <a:gd name="connsiteY4" fmla="*/ 0 h 51463"/>
                  <a:gd name="connsiteX5" fmla="*/ 32231 w 32230"/>
                  <a:gd name="connsiteY5" fmla="*/ 25523 h 51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230" h="51463">
                    <a:moveTo>
                      <a:pt x="4604" y="51464"/>
                    </a:moveTo>
                    <a:lnTo>
                      <a:pt x="0" y="46861"/>
                    </a:lnTo>
                    <a:lnTo>
                      <a:pt x="23022" y="25523"/>
                    </a:lnTo>
                    <a:lnTo>
                      <a:pt x="0" y="4603"/>
                    </a:lnTo>
                    <a:lnTo>
                      <a:pt x="4604" y="0"/>
                    </a:lnTo>
                    <a:lnTo>
                      <a:pt x="32231" y="25523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</p:grpSp>
        <p:grpSp>
          <p:nvGrpSpPr>
            <p:cNvPr id="157" name="Graphic 2">
              <a:extLst>
                <a:ext uri="{FF2B5EF4-FFF2-40B4-BE49-F238E27FC236}">
                  <a16:creationId xmlns:a16="http://schemas.microsoft.com/office/drawing/2014/main" id="{83A153A0-4B33-4BBF-9984-8AB2079B3DAA}"/>
                </a:ext>
              </a:extLst>
            </p:cNvPr>
            <p:cNvGrpSpPr/>
            <p:nvPr/>
          </p:nvGrpSpPr>
          <p:grpSpPr>
            <a:xfrm>
              <a:off x="2891528" y="1698789"/>
              <a:ext cx="51484" cy="1058559"/>
              <a:chOff x="2891528" y="1698789"/>
              <a:chExt cx="51484" cy="1058559"/>
            </a:xfrm>
            <a:solidFill>
              <a:srgbClr val="4277BA"/>
            </a:solidFill>
          </p:grpSpPr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A4DC24C3-2D48-9209-D9CA-C2D08EADFE44}"/>
                  </a:ext>
                </a:extLst>
              </p:cNvPr>
              <p:cNvSpPr/>
              <p:nvPr/>
            </p:nvSpPr>
            <p:spPr>
              <a:xfrm>
                <a:off x="2917480" y="1705483"/>
                <a:ext cx="4185" cy="1045170"/>
              </a:xfrm>
              <a:custGeom>
                <a:avLst/>
                <a:gdLst>
                  <a:gd name="connsiteX0" fmla="*/ 0 w 4185"/>
                  <a:gd name="connsiteY0" fmla="*/ 0 h 1045170"/>
                  <a:gd name="connsiteX1" fmla="*/ 0 w 4185"/>
                  <a:gd name="connsiteY1" fmla="*/ 1045170 h 1045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85" h="1045170">
                    <a:moveTo>
                      <a:pt x="0" y="0"/>
                    </a:moveTo>
                    <a:lnTo>
                      <a:pt x="0" y="1045170"/>
                    </a:lnTo>
                  </a:path>
                </a:pathLst>
              </a:custGeom>
              <a:ln w="6279" cap="flat">
                <a:solidFill>
                  <a:srgbClr val="4277B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040D25E0-BC2F-148C-2C55-CC27D05B8927}"/>
                  </a:ext>
                </a:extLst>
              </p:cNvPr>
              <p:cNvSpPr/>
              <p:nvPr/>
            </p:nvSpPr>
            <p:spPr>
              <a:xfrm>
                <a:off x="2891528" y="1698789"/>
                <a:ext cx="51484" cy="31798"/>
              </a:xfrm>
              <a:custGeom>
                <a:avLst/>
                <a:gdLst>
                  <a:gd name="connsiteX0" fmla="*/ 0 w 51484"/>
                  <a:gd name="connsiteY0" fmla="*/ 27614 h 31798"/>
                  <a:gd name="connsiteX1" fmla="*/ 4604 w 51484"/>
                  <a:gd name="connsiteY1" fmla="*/ 31799 h 31798"/>
                  <a:gd name="connsiteX2" fmla="*/ 25952 w 51484"/>
                  <a:gd name="connsiteY2" fmla="*/ 9205 h 31798"/>
                  <a:gd name="connsiteX3" fmla="*/ 46881 w 51484"/>
                  <a:gd name="connsiteY3" fmla="*/ 31799 h 31798"/>
                  <a:gd name="connsiteX4" fmla="*/ 51485 w 51484"/>
                  <a:gd name="connsiteY4" fmla="*/ 27614 h 31798"/>
                  <a:gd name="connsiteX5" fmla="*/ 25952 w 51484"/>
                  <a:gd name="connsiteY5" fmla="*/ 0 h 31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484" h="31798">
                    <a:moveTo>
                      <a:pt x="0" y="27614"/>
                    </a:moveTo>
                    <a:lnTo>
                      <a:pt x="4604" y="31799"/>
                    </a:lnTo>
                    <a:lnTo>
                      <a:pt x="25952" y="9205"/>
                    </a:lnTo>
                    <a:lnTo>
                      <a:pt x="46881" y="31799"/>
                    </a:lnTo>
                    <a:lnTo>
                      <a:pt x="51485" y="27614"/>
                    </a:lnTo>
                    <a:lnTo>
                      <a:pt x="25952" y="0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0E5608E9-E71F-371F-B834-B24CAB04CA6F}"/>
                  </a:ext>
                </a:extLst>
              </p:cNvPr>
              <p:cNvSpPr/>
              <p:nvPr/>
            </p:nvSpPr>
            <p:spPr>
              <a:xfrm>
                <a:off x="2891528" y="2725549"/>
                <a:ext cx="51484" cy="31798"/>
              </a:xfrm>
              <a:custGeom>
                <a:avLst/>
                <a:gdLst>
                  <a:gd name="connsiteX0" fmla="*/ 0 w 51484"/>
                  <a:gd name="connsiteY0" fmla="*/ 4184 h 31798"/>
                  <a:gd name="connsiteX1" fmla="*/ 4604 w 51484"/>
                  <a:gd name="connsiteY1" fmla="*/ 0 h 31798"/>
                  <a:gd name="connsiteX2" fmla="*/ 25952 w 51484"/>
                  <a:gd name="connsiteY2" fmla="*/ 22594 h 31798"/>
                  <a:gd name="connsiteX3" fmla="*/ 46881 w 51484"/>
                  <a:gd name="connsiteY3" fmla="*/ 0 h 31798"/>
                  <a:gd name="connsiteX4" fmla="*/ 51485 w 51484"/>
                  <a:gd name="connsiteY4" fmla="*/ 4184 h 31798"/>
                  <a:gd name="connsiteX5" fmla="*/ 25952 w 51484"/>
                  <a:gd name="connsiteY5" fmla="*/ 31799 h 31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484" h="31798">
                    <a:moveTo>
                      <a:pt x="0" y="4184"/>
                    </a:moveTo>
                    <a:lnTo>
                      <a:pt x="4604" y="0"/>
                    </a:lnTo>
                    <a:lnTo>
                      <a:pt x="25952" y="22594"/>
                    </a:lnTo>
                    <a:lnTo>
                      <a:pt x="46881" y="0"/>
                    </a:lnTo>
                    <a:lnTo>
                      <a:pt x="51485" y="4184"/>
                    </a:lnTo>
                    <a:lnTo>
                      <a:pt x="25952" y="31799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</p:grpSp>
        <p:grpSp>
          <p:nvGrpSpPr>
            <p:cNvPr id="161" name="Graphic 2">
              <a:extLst>
                <a:ext uri="{FF2B5EF4-FFF2-40B4-BE49-F238E27FC236}">
                  <a16:creationId xmlns:a16="http://schemas.microsoft.com/office/drawing/2014/main" id="{7C88DA01-B62E-C9FB-3111-2B740A5F207F}"/>
                </a:ext>
              </a:extLst>
            </p:cNvPr>
            <p:cNvGrpSpPr/>
            <p:nvPr/>
          </p:nvGrpSpPr>
          <p:grpSpPr>
            <a:xfrm>
              <a:off x="2885249" y="3220938"/>
              <a:ext cx="51066" cy="487439"/>
              <a:chOff x="2885249" y="3220938"/>
              <a:chExt cx="51066" cy="487439"/>
            </a:xfrm>
            <a:solidFill>
              <a:srgbClr val="4277BA"/>
            </a:solidFill>
          </p:grpSpPr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155CDF16-7235-EFBA-9E72-15B83C81FE53}"/>
                  </a:ext>
                </a:extLst>
              </p:cNvPr>
              <p:cNvSpPr/>
              <p:nvPr/>
            </p:nvSpPr>
            <p:spPr>
              <a:xfrm>
                <a:off x="2910782" y="3227633"/>
                <a:ext cx="4185" cy="474050"/>
              </a:xfrm>
              <a:custGeom>
                <a:avLst/>
                <a:gdLst>
                  <a:gd name="connsiteX0" fmla="*/ 0 w 4185"/>
                  <a:gd name="connsiteY0" fmla="*/ 0 h 474050"/>
                  <a:gd name="connsiteX1" fmla="*/ 0 w 4185"/>
                  <a:gd name="connsiteY1" fmla="*/ 474051 h 474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85" h="474050">
                    <a:moveTo>
                      <a:pt x="0" y="0"/>
                    </a:moveTo>
                    <a:lnTo>
                      <a:pt x="0" y="474051"/>
                    </a:lnTo>
                  </a:path>
                </a:pathLst>
              </a:custGeom>
              <a:ln w="6279" cap="flat">
                <a:solidFill>
                  <a:srgbClr val="4277B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F74FF88B-6D52-CD08-E929-6759B7D04A0A}"/>
                  </a:ext>
                </a:extLst>
              </p:cNvPr>
              <p:cNvSpPr/>
              <p:nvPr/>
            </p:nvSpPr>
            <p:spPr>
              <a:xfrm>
                <a:off x="2885249" y="3220938"/>
                <a:ext cx="51066" cy="31798"/>
              </a:xfrm>
              <a:custGeom>
                <a:avLst/>
                <a:gdLst>
                  <a:gd name="connsiteX0" fmla="*/ 0 w 51066"/>
                  <a:gd name="connsiteY0" fmla="*/ 27614 h 31798"/>
                  <a:gd name="connsiteX1" fmla="*/ 4604 w 51066"/>
                  <a:gd name="connsiteY1" fmla="*/ 31799 h 31798"/>
                  <a:gd name="connsiteX2" fmla="*/ 25533 w 51066"/>
                  <a:gd name="connsiteY2" fmla="*/ 9205 h 31798"/>
                  <a:gd name="connsiteX3" fmla="*/ 46462 w 51066"/>
                  <a:gd name="connsiteY3" fmla="*/ 31799 h 31798"/>
                  <a:gd name="connsiteX4" fmla="*/ 51066 w 51066"/>
                  <a:gd name="connsiteY4" fmla="*/ 27614 h 31798"/>
                  <a:gd name="connsiteX5" fmla="*/ 25533 w 51066"/>
                  <a:gd name="connsiteY5" fmla="*/ 0 h 31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066" h="31798">
                    <a:moveTo>
                      <a:pt x="0" y="27614"/>
                    </a:moveTo>
                    <a:lnTo>
                      <a:pt x="4604" y="31799"/>
                    </a:lnTo>
                    <a:lnTo>
                      <a:pt x="25533" y="9205"/>
                    </a:lnTo>
                    <a:lnTo>
                      <a:pt x="46462" y="31799"/>
                    </a:lnTo>
                    <a:lnTo>
                      <a:pt x="51066" y="27614"/>
                    </a:lnTo>
                    <a:lnTo>
                      <a:pt x="25533" y="0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id="{886E7BD8-F6D5-F4B5-795B-D21055AD1474}"/>
                  </a:ext>
                </a:extLst>
              </p:cNvPr>
              <p:cNvSpPr/>
              <p:nvPr/>
            </p:nvSpPr>
            <p:spPr>
              <a:xfrm>
                <a:off x="2885249" y="3676579"/>
                <a:ext cx="51066" cy="31798"/>
              </a:xfrm>
              <a:custGeom>
                <a:avLst/>
                <a:gdLst>
                  <a:gd name="connsiteX0" fmla="*/ 0 w 51066"/>
                  <a:gd name="connsiteY0" fmla="*/ 4184 h 31798"/>
                  <a:gd name="connsiteX1" fmla="*/ 4604 w 51066"/>
                  <a:gd name="connsiteY1" fmla="*/ 0 h 31798"/>
                  <a:gd name="connsiteX2" fmla="*/ 25533 w 51066"/>
                  <a:gd name="connsiteY2" fmla="*/ 22594 h 31798"/>
                  <a:gd name="connsiteX3" fmla="*/ 46462 w 51066"/>
                  <a:gd name="connsiteY3" fmla="*/ 0 h 31798"/>
                  <a:gd name="connsiteX4" fmla="*/ 51066 w 51066"/>
                  <a:gd name="connsiteY4" fmla="*/ 4184 h 31798"/>
                  <a:gd name="connsiteX5" fmla="*/ 25533 w 51066"/>
                  <a:gd name="connsiteY5" fmla="*/ 31799 h 31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066" h="31798">
                    <a:moveTo>
                      <a:pt x="0" y="4184"/>
                    </a:moveTo>
                    <a:lnTo>
                      <a:pt x="4604" y="0"/>
                    </a:lnTo>
                    <a:lnTo>
                      <a:pt x="25533" y="22594"/>
                    </a:lnTo>
                    <a:lnTo>
                      <a:pt x="46462" y="0"/>
                    </a:lnTo>
                    <a:lnTo>
                      <a:pt x="51066" y="4184"/>
                    </a:lnTo>
                    <a:lnTo>
                      <a:pt x="25533" y="31799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</p:grpSp>
        <p:grpSp>
          <p:nvGrpSpPr>
            <p:cNvPr id="165" name="Graphic 2">
              <a:extLst>
                <a:ext uri="{FF2B5EF4-FFF2-40B4-BE49-F238E27FC236}">
                  <a16:creationId xmlns:a16="http://schemas.microsoft.com/office/drawing/2014/main" id="{E030A029-F84C-2B4C-0CE7-2587A2A86444}"/>
                </a:ext>
              </a:extLst>
            </p:cNvPr>
            <p:cNvGrpSpPr/>
            <p:nvPr/>
          </p:nvGrpSpPr>
          <p:grpSpPr>
            <a:xfrm>
              <a:off x="7780086" y="2956508"/>
              <a:ext cx="865197" cy="51463"/>
              <a:chOff x="7780086" y="2956508"/>
              <a:chExt cx="865197" cy="51463"/>
            </a:xfrm>
            <a:solidFill>
              <a:srgbClr val="4277BA"/>
            </a:solidFill>
          </p:grpSpPr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597557CB-AC3D-9CAE-8E08-91BCD3F68995}"/>
                  </a:ext>
                </a:extLst>
              </p:cNvPr>
              <p:cNvSpPr/>
              <p:nvPr/>
            </p:nvSpPr>
            <p:spPr>
              <a:xfrm>
                <a:off x="7787202" y="2982030"/>
                <a:ext cx="851385" cy="4184"/>
              </a:xfrm>
              <a:custGeom>
                <a:avLst/>
                <a:gdLst>
                  <a:gd name="connsiteX0" fmla="*/ 0 w 851385"/>
                  <a:gd name="connsiteY0" fmla="*/ 0 h 4184"/>
                  <a:gd name="connsiteX1" fmla="*/ 851385 w 851385"/>
                  <a:gd name="connsiteY1" fmla="*/ 0 h 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51385" h="4184">
                    <a:moveTo>
                      <a:pt x="0" y="0"/>
                    </a:moveTo>
                    <a:lnTo>
                      <a:pt x="851385" y="0"/>
                    </a:lnTo>
                  </a:path>
                </a:pathLst>
              </a:custGeom>
              <a:ln w="6279" cap="flat">
                <a:solidFill>
                  <a:srgbClr val="4277B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9655CEA0-B96E-64A2-40D6-6C9A9E9D72DE}"/>
                  </a:ext>
                </a:extLst>
              </p:cNvPr>
              <p:cNvSpPr/>
              <p:nvPr/>
            </p:nvSpPr>
            <p:spPr>
              <a:xfrm>
                <a:off x="7780086" y="2956508"/>
                <a:ext cx="31812" cy="51463"/>
              </a:xfrm>
              <a:custGeom>
                <a:avLst/>
                <a:gdLst>
                  <a:gd name="connsiteX0" fmla="*/ 27626 w 31812"/>
                  <a:gd name="connsiteY0" fmla="*/ 51464 h 51463"/>
                  <a:gd name="connsiteX1" fmla="*/ 31812 w 31812"/>
                  <a:gd name="connsiteY1" fmla="*/ 46861 h 51463"/>
                  <a:gd name="connsiteX2" fmla="*/ 9209 w 31812"/>
                  <a:gd name="connsiteY2" fmla="*/ 25523 h 51463"/>
                  <a:gd name="connsiteX3" fmla="*/ 31812 w 31812"/>
                  <a:gd name="connsiteY3" fmla="*/ 4603 h 51463"/>
                  <a:gd name="connsiteX4" fmla="*/ 27626 w 31812"/>
                  <a:gd name="connsiteY4" fmla="*/ 0 h 51463"/>
                  <a:gd name="connsiteX5" fmla="*/ 0 w 31812"/>
                  <a:gd name="connsiteY5" fmla="*/ 25523 h 51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812" h="51463">
                    <a:moveTo>
                      <a:pt x="27626" y="51464"/>
                    </a:moveTo>
                    <a:lnTo>
                      <a:pt x="31812" y="46861"/>
                    </a:lnTo>
                    <a:lnTo>
                      <a:pt x="9209" y="25523"/>
                    </a:lnTo>
                    <a:lnTo>
                      <a:pt x="31812" y="4603"/>
                    </a:lnTo>
                    <a:lnTo>
                      <a:pt x="27626" y="0"/>
                    </a:lnTo>
                    <a:lnTo>
                      <a:pt x="0" y="25523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3A1722AE-A315-5D7E-524C-DCBC2C3ADAF6}"/>
                  </a:ext>
                </a:extLst>
              </p:cNvPr>
              <p:cNvSpPr/>
              <p:nvPr/>
            </p:nvSpPr>
            <p:spPr>
              <a:xfrm>
                <a:off x="8613473" y="2956508"/>
                <a:ext cx="31811" cy="51463"/>
              </a:xfrm>
              <a:custGeom>
                <a:avLst/>
                <a:gdLst>
                  <a:gd name="connsiteX0" fmla="*/ 4186 w 31811"/>
                  <a:gd name="connsiteY0" fmla="*/ 51464 h 51463"/>
                  <a:gd name="connsiteX1" fmla="*/ 0 w 31811"/>
                  <a:gd name="connsiteY1" fmla="*/ 46861 h 51463"/>
                  <a:gd name="connsiteX2" fmla="*/ 22603 w 31811"/>
                  <a:gd name="connsiteY2" fmla="*/ 25523 h 51463"/>
                  <a:gd name="connsiteX3" fmla="*/ 0 w 31811"/>
                  <a:gd name="connsiteY3" fmla="*/ 4603 h 51463"/>
                  <a:gd name="connsiteX4" fmla="*/ 4186 w 31811"/>
                  <a:gd name="connsiteY4" fmla="*/ 0 h 51463"/>
                  <a:gd name="connsiteX5" fmla="*/ 31811 w 31811"/>
                  <a:gd name="connsiteY5" fmla="*/ 25523 h 51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811" h="51463">
                    <a:moveTo>
                      <a:pt x="4186" y="51464"/>
                    </a:moveTo>
                    <a:lnTo>
                      <a:pt x="0" y="46861"/>
                    </a:lnTo>
                    <a:lnTo>
                      <a:pt x="22603" y="25523"/>
                    </a:lnTo>
                    <a:lnTo>
                      <a:pt x="0" y="4603"/>
                    </a:lnTo>
                    <a:lnTo>
                      <a:pt x="4186" y="0"/>
                    </a:lnTo>
                    <a:lnTo>
                      <a:pt x="31811" y="25523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</p:grpSp>
        <p:grpSp>
          <p:nvGrpSpPr>
            <p:cNvPr id="169" name="Graphic 2">
              <a:extLst>
                <a:ext uri="{FF2B5EF4-FFF2-40B4-BE49-F238E27FC236}">
                  <a16:creationId xmlns:a16="http://schemas.microsoft.com/office/drawing/2014/main" id="{F39DB7BD-BC5B-8010-3DE1-8B08A25C6282}"/>
                </a:ext>
              </a:extLst>
            </p:cNvPr>
            <p:cNvGrpSpPr/>
            <p:nvPr/>
          </p:nvGrpSpPr>
          <p:grpSpPr>
            <a:xfrm>
              <a:off x="6266094" y="2981612"/>
              <a:ext cx="1209686" cy="51463"/>
              <a:chOff x="6266094" y="2981612"/>
              <a:chExt cx="1209686" cy="51463"/>
            </a:xfrm>
            <a:solidFill>
              <a:srgbClr val="4277BA"/>
            </a:solidFill>
          </p:grpSpPr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58FF5B02-97C1-78B8-54EF-11C6057E6CA2}"/>
                  </a:ext>
                </a:extLst>
              </p:cNvPr>
              <p:cNvSpPr/>
              <p:nvPr/>
            </p:nvSpPr>
            <p:spPr>
              <a:xfrm>
                <a:off x="6273210" y="3007134"/>
                <a:ext cx="1195873" cy="4184"/>
              </a:xfrm>
              <a:custGeom>
                <a:avLst/>
                <a:gdLst>
                  <a:gd name="connsiteX0" fmla="*/ 0 w 1195873"/>
                  <a:gd name="connsiteY0" fmla="*/ 0 h 4184"/>
                  <a:gd name="connsiteX1" fmla="*/ 1195874 w 1195873"/>
                  <a:gd name="connsiteY1" fmla="*/ 0 h 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95873" h="4184">
                    <a:moveTo>
                      <a:pt x="0" y="0"/>
                    </a:moveTo>
                    <a:lnTo>
                      <a:pt x="1195874" y="0"/>
                    </a:lnTo>
                  </a:path>
                </a:pathLst>
              </a:custGeom>
              <a:ln w="6279" cap="flat">
                <a:solidFill>
                  <a:srgbClr val="4277B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0B6EA4C4-7235-629E-EAFC-EBA76E5AFA50}"/>
                  </a:ext>
                </a:extLst>
              </p:cNvPr>
              <p:cNvSpPr/>
              <p:nvPr/>
            </p:nvSpPr>
            <p:spPr>
              <a:xfrm>
                <a:off x="6266094" y="2981612"/>
                <a:ext cx="32230" cy="51463"/>
              </a:xfrm>
              <a:custGeom>
                <a:avLst/>
                <a:gdLst>
                  <a:gd name="connsiteX0" fmla="*/ 27626 w 32230"/>
                  <a:gd name="connsiteY0" fmla="*/ 51464 h 51463"/>
                  <a:gd name="connsiteX1" fmla="*/ 32230 w 32230"/>
                  <a:gd name="connsiteY1" fmla="*/ 46861 h 51463"/>
                  <a:gd name="connsiteX2" fmla="*/ 9208 w 32230"/>
                  <a:gd name="connsiteY2" fmla="*/ 25523 h 51463"/>
                  <a:gd name="connsiteX3" fmla="*/ 32230 w 32230"/>
                  <a:gd name="connsiteY3" fmla="*/ 4603 h 51463"/>
                  <a:gd name="connsiteX4" fmla="*/ 27626 w 32230"/>
                  <a:gd name="connsiteY4" fmla="*/ 0 h 51463"/>
                  <a:gd name="connsiteX5" fmla="*/ 0 w 32230"/>
                  <a:gd name="connsiteY5" fmla="*/ 25523 h 51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230" h="51463">
                    <a:moveTo>
                      <a:pt x="27626" y="51464"/>
                    </a:moveTo>
                    <a:lnTo>
                      <a:pt x="32230" y="46861"/>
                    </a:lnTo>
                    <a:lnTo>
                      <a:pt x="9208" y="25523"/>
                    </a:lnTo>
                    <a:lnTo>
                      <a:pt x="32230" y="4603"/>
                    </a:lnTo>
                    <a:lnTo>
                      <a:pt x="27626" y="0"/>
                    </a:lnTo>
                    <a:lnTo>
                      <a:pt x="0" y="25523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C09C113E-9122-DBF5-7360-BD697DB7CF7F}"/>
                  </a:ext>
                </a:extLst>
              </p:cNvPr>
              <p:cNvSpPr/>
              <p:nvPr/>
            </p:nvSpPr>
            <p:spPr>
              <a:xfrm>
                <a:off x="7443969" y="2981612"/>
                <a:ext cx="31811" cy="51463"/>
              </a:xfrm>
              <a:custGeom>
                <a:avLst/>
                <a:gdLst>
                  <a:gd name="connsiteX0" fmla="*/ 4186 w 31811"/>
                  <a:gd name="connsiteY0" fmla="*/ 51464 h 51463"/>
                  <a:gd name="connsiteX1" fmla="*/ 0 w 31811"/>
                  <a:gd name="connsiteY1" fmla="*/ 46861 h 51463"/>
                  <a:gd name="connsiteX2" fmla="*/ 22603 w 31811"/>
                  <a:gd name="connsiteY2" fmla="*/ 25523 h 51463"/>
                  <a:gd name="connsiteX3" fmla="*/ 0 w 31811"/>
                  <a:gd name="connsiteY3" fmla="*/ 4603 h 51463"/>
                  <a:gd name="connsiteX4" fmla="*/ 4186 w 31811"/>
                  <a:gd name="connsiteY4" fmla="*/ 0 h 51463"/>
                  <a:gd name="connsiteX5" fmla="*/ 31812 w 31811"/>
                  <a:gd name="connsiteY5" fmla="*/ 25523 h 51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811" h="51463">
                    <a:moveTo>
                      <a:pt x="4186" y="51464"/>
                    </a:moveTo>
                    <a:lnTo>
                      <a:pt x="0" y="46861"/>
                    </a:lnTo>
                    <a:lnTo>
                      <a:pt x="22603" y="25523"/>
                    </a:lnTo>
                    <a:lnTo>
                      <a:pt x="0" y="4603"/>
                    </a:lnTo>
                    <a:lnTo>
                      <a:pt x="4186" y="0"/>
                    </a:lnTo>
                    <a:lnTo>
                      <a:pt x="31812" y="25523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</p:grpSp>
        <p:grpSp>
          <p:nvGrpSpPr>
            <p:cNvPr id="173" name="Graphic 2">
              <a:extLst>
                <a:ext uri="{FF2B5EF4-FFF2-40B4-BE49-F238E27FC236}">
                  <a16:creationId xmlns:a16="http://schemas.microsoft.com/office/drawing/2014/main" id="{8592464A-92CA-9D2D-DB8F-A4137B7E485F}"/>
                </a:ext>
              </a:extLst>
            </p:cNvPr>
            <p:cNvGrpSpPr/>
            <p:nvPr/>
          </p:nvGrpSpPr>
          <p:grpSpPr>
            <a:xfrm>
              <a:off x="752182" y="3243950"/>
              <a:ext cx="295096" cy="3829642"/>
              <a:chOff x="752182" y="3243950"/>
              <a:chExt cx="295096" cy="3829642"/>
            </a:xfrm>
          </p:grpSpPr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06BF763D-9F0F-3872-F524-C5A45DBB9C5A}"/>
                  </a:ext>
                </a:extLst>
              </p:cNvPr>
              <p:cNvSpPr/>
              <p:nvPr/>
            </p:nvSpPr>
            <p:spPr>
              <a:xfrm>
                <a:off x="758879" y="3269892"/>
                <a:ext cx="288399" cy="3778178"/>
              </a:xfrm>
              <a:custGeom>
                <a:avLst/>
                <a:gdLst>
                  <a:gd name="connsiteX0" fmla="*/ 0 w 288399"/>
                  <a:gd name="connsiteY0" fmla="*/ 0 h 3778178"/>
                  <a:gd name="connsiteX1" fmla="*/ 288399 w 288399"/>
                  <a:gd name="connsiteY1" fmla="*/ 0 h 3778178"/>
                  <a:gd name="connsiteX2" fmla="*/ 288399 w 288399"/>
                  <a:gd name="connsiteY2" fmla="*/ 3778178 h 3778178"/>
                  <a:gd name="connsiteX3" fmla="*/ 0 w 288399"/>
                  <a:gd name="connsiteY3" fmla="*/ 3778178 h 3778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8399" h="3778178">
                    <a:moveTo>
                      <a:pt x="0" y="0"/>
                    </a:moveTo>
                    <a:lnTo>
                      <a:pt x="288399" y="0"/>
                    </a:lnTo>
                    <a:lnTo>
                      <a:pt x="288399" y="3778178"/>
                    </a:lnTo>
                    <a:lnTo>
                      <a:pt x="0" y="3778178"/>
                    </a:lnTo>
                  </a:path>
                </a:pathLst>
              </a:custGeom>
              <a:noFill/>
              <a:ln w="6279" cap="flat">
                <a:solidFill>
                  <a:srgbClr val="4277B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EC5D9DD2-EC63-E29C-B7A5-B4676C8249C8}"/>
                  </a:ext>
                </a:extLst>
              </p:cNvPr>
              <p:cNvSpPr/>
              <p:nvPr/>
            </p:nvSpPr>
            <p:spPr>
              <a:xfrm>
                <a:off x="752182" y="3243950"/>
                <a:ext cx="31811" cy="51463"/>
              </a:xfrm>
              <a:custGeom>
                <a:avLst/>
                <a:gdLst>
                  <a:gd name="connsiteX0" fmla="*/ 27626 w 31811"/>
                  <a:gd name="connsiteY0" fmla="*/ 51464 h 51463"/>
                  <a:gd name="connsiteX1" fmla="*/ 31812 w 31811"/>
                  <a:gd name="connsiteY1" fmla="*/ 46861 h 51463"/>
                  <a:gd name="connsiteX2" fmla="*/ 9209 w 31811"/>
                  <a:gd name="connsiteY2" fmla="*/ 25941 h 51463"/>
                  <a:gd name="connsiteX3" fmla="*/ 31812 w 31811"/>
                  <a:gd name="connsiteY3" fmla="*/ 4602 h 51463"/>
                  <a:gd name="connsiteX4" fmla="*/ 27626 w 31811"/>
                  <a:gd name="connsiteY4" fmla="*/ 0 h 51463"/>
                  <a:gd name="connsiteX5" fmla="*/ 0 w 31811"/>
                  <a:gd name="connsiteY5" fmla="*/ 25941 h 51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811" h="51463">
                    <a:moveTo>
                      <a:pt x="27626" y="51464"/>
                    </a:moveTo>
                    <a:lnTo>
                      <a:pt x="31812" y="46861"/>
                    </a:lnTo>
                    <a:lnTo>
                      <a:pt x="9209" y="25941"/>
                    </a:lnTo>
                    <a:lnTo>
                      <a:pt x="31812" y="4602"/>
                    </a:lnTo>
                    <a:lnTo>
                      <a:pt x="27626" y="0"/>
                    </a:lnTo>
                    <a:lnTo>
                      <a:pt x="0" y="25941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E86F64C8-463D-6AA9-3B40-F5B206EE0007}"/>
                  </a:ext>
                </a:extLst>
              </p:cNvPr>
              <p:cNvSpPr/>
              <p:nvPr/>
            </p:nvSpPr>
            <p:spPr>
              <a:xfrm>
                <a:off x="752182" y="7022129"/>
                <a:ext cx="31811" cy="51463"/>
              </a:xfrm>
              <a:custGeom>
                <a:avLst/>
                <a:gdLst>
                  <a:gd name="connsiteX0" fmla="*/ 27626 w 31811"/>
                  <a:gd name="connsiteY0" fmla="*/ 0 h 51463"/>
                  <a:gd name="connsiteX1" fmla="*/ 31812 w 31811"/>
                  <a:gd name="connsiteY1" fmla="*/ 4602 h 51463"/>
                  <a:gd name="connsiteX2" fmla="*/ 9209 w 31811"/>
                  <a:gd name="connsiteY2" fmla="*/ 25941 h 51463"/>
                  <a:gd name="connsiteX3" fmla="*/ 31812 w 31811"/>
                  <a:gd name="connsiteY3" fmla="*/ 46861 h 51463"/>
                  <a:gd name="connsiteX4" fmla="*/ 27626 w 31811"/>
                  <a:gd name="connsiteY4" fmla="*/ 51464 h 51463"/>
                  <a:gd name="connsiteX5" fmla="*/ 0 w 31811"/>
                  <a:gd name="connsiteY5" fmla="*/ 25941 h 51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811" h="51463">
                    <a:moveTo>
                      <a:pt x="27626" y="0"/>
                    </a:moveTo>
                    <a:lnTo>
                      <a:pt x="31812" y="4602"/>
                    </a:lnTo>
                    <a:lnTo>
                      <a:pt x="9209" y="25941"/>
                    </a:lnTo>
                    <a:lnTo>
                      <a:pt x="31812" y="46861"/>
                    </a:lnTo>
                    <a:lnTo>
                      <a:pt x="27626" y="51464"/>
                    </a:lnTo>
                    <a:lnTo>
                      <a:pt x="0" y="25941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</p:grpSp>
        <p:grpSp>
          <p:nvGrpSpPr>
            <p:cNvPr id="177" name="Graphic 2">
              <a:extLst>
                <a:ext uri="{FF2B5EF4-FFF2-40B4-BE49-F238E27FC236}">
                  <a16:creationId xmlns:a16="http://schemas.microsoft.com/office/drawing/2014/main" id="{5FB44B2B-2EE0-B418-6081-A145C5E9D40B}"/>
                </a:ext>
              </a:extLst>
            </p:cNvPr>
            <p:cNvGrpSpPr/>
            <p:nvPr/>
          </p:nvGrpSpPr>
          <p:grpSpPr>
            <a:xfrm>
              <a:off x="1462088" y="2306728"/>
              <a:ext cx="507733" cy="1633445"/>
              <a:chOff x="1462088" y="2306728"/>
              <a:chExt cx="507733" cy="1633445"/>
            </a:xfrm>
          </p:grpSpPr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4D7133F8-F71B-B418-3D23-6A1992869CA4}"/>
                  </a:ext>
                </a:extLst>
              </p:cNvPr>
              <p:cNvSpPr/>
              <p:nvPr/>
            </p:nvSpPr>
            <p:spPr>
              <a:xfrm>
                <a:off x="1487621" y="2313422"/>
                <a:ext cx="475503" cy="1601228"/>
              </a:xfrm>
              <a:custGeom>
                <a:avLst/>
                <a:gdLst>
                  <a:gd name="connsiteX0" fmla="*/ 0 w 475503"/>
                  <a:gd name="connsiteY0" fmla="*/ 0 h 1601228"/>
                  <a:gd name="connsiteX1" fmla="*/ 0 w 475503"/>
                  <a:gd name="connsiteY1" fmla="*/ 1601228 h 1601228"/>
                  <a:gd name="connsiteX2" fmla="*/ 475503 w 475503"/>
                  <a:gd name="connsiteY2" fmla="*/ 1601228 h 160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5503" h="1601228">
                    <a:moveTo>
                      <a:pt x="0" y="0"/>
                    </a:moveTo>
                    <a:lnTo>
                      <a:pt x="0" y="1601228"/>
                    </a:lnTo>
                    <a:lnTo>
                      <a:pt x="475503" y="1601228"/>
                    </a:lnTo>
                  </a:path>
                </a:pathLst>
              </a:custGeom>
              <a:noFill/>
              <a:ln w="6279" cap="flat">
                <a:solidFill>
                  <a:srgbClr val="4277B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65C5A51E-6824-D6C1-B1E8-37DFAE807CCD}"/>
                  </a:ext>
                </a:extLst>
              </p:cNvPr>
              <p:cNvSpPr/>
              <p:nvPr/>
            </p:nvSpPr>
            <p:spPr>
              <a:xfrm>
                <a:off x="1462088" y="2306728"/>
                <a:ext cx="51485" cy="31798"/>
              </a:xfrm>
              <a:custGeom>
                <a:avLst/>
                <a:gdLst>
                  <a:gd name="connsiteX0" fmla="*/ 0 w 51485"/>
                  <a:gd name="connsiteY0" fmla="*/ 27614 h 31798"/>
                  <a:gd name="connsiteX1" fmla="*/ 4604 w 51485"/>
                  <a:gd name="connsiteY1" fmla="*/ 31799 h 31798"/>
                  <a:gd name="connsiteX2" fmla="*/ 25533 w 51485"/>
                  <a:gd name="connsiteY2" fmla="*/ 9205 h 31798"/>
                  <a:gd name="connsiteX3" fmla="*/ 46881 w 51485"/>
                  <a:gd name="connsiteY3" fmla="*/ 31799 h 31798"/>
                  <a:gd name="connsiteX4" fmla="*/ 51485 w 51485"/>
                  <a:gd name="connsiteY4" fmla="*/ 27614 h 31798"/>
                  <a:gd name="connsiteX5" fmla="*/ 25533 w 51485"/>
                  <a:gd name="connsiteY5" fmla="*/ 0 h 31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485" h="31798">
                    <a:moveTo>
                      <a:pt x="0" y="27614"/>
                    </a:moveTo>
                    <a:lnTo>
                      <a:pt x="4604" y="31799"/>
                    </a:lnTo>
                    <a:lnTo>
                      <a:pt x="25533" y="9205"/>
                    </a:lnTo>
                    <a:lnTo>
                      <a:pt x="46881" y="31799"/>
                    </a:lnTo>
                    <a:lnTo>
                      <a:pt x="51485" y="27614"/>
                    </a:lnTo>
                    <a:lnTo>
                      <a:pt x="25533" y="0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047D75F8-18B0-1505-4CD8-ABD477EE967F}"/>
                  </a:ext>
                </a:extLst>
              </p:cNvPr>
              <p:cNvSpPr/>
              <p:nvPr/>
            </p:nvSpPr>
            <p:spPr>
              <a:xfrm>
                <a:off x="1938010" y="3888709"/>
                <a:ext cx="31811" cy="51463"/>
              </a:xfrm>
              <a:custGeom>
                <a:avLst/>
                <a:gdLst>
                  <a:gd name="connsiteX0" fmla="*/ 4186 w 31811"/>
                  <a:gd name="connsiteY0" fmla="*/ 51464 h 51463"/>
                  <a:gd name="connsiteX1" fmla="*/ 0 w 31811"/>
                  <a:gd name="connsiteY1" fmla="*/ 46861 h 51463"/>
                  <a:gd name="connsiteX2" fmla="*/ 22603 w 31811"/>
                  <a:gd name="connsiteY2" fmla="*/ 25941 h 51463"/>
                  <a:gd name="connsiteX3" fmla="*/ 0 w 31811"/>
                  <a:gd name="connsiteY3" fmla="*/ 4603 h 51463"/>
                  <a:gd name="connsiteX4" fmla="*/ 4186 w 31811"/>
                  <a:gd name="connsiteY4" fmla="*/ 0 h 51463"/>
                  <a:gd name="connsiteX5" fmla="*/ 31812 w 31811"/>
                  <a:gd name="connsiteY5" fmla="*/ 25941 h 51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811" h="51463">
                    <a:moveTo>
                      <a:pt x="4186" y="51464"/>
                    </a:moveTo>
                    <a:lnTo>
                      <a:pt x="0" y="46861"/>
                    </a:lnTo>
                    <a:lnTo>
                      <a:pt x="22603" y="25941"/>
                    </a:lnTo>
                    <a:lnTo>
                      <a:pt x="0" y="4603"/>
                    </a:lnTo>
                    <a:lnTo>
                      <a:pt x="4186" y="0"/>
                    </a:lnTo>
                    <a:lnTo>
                      <a:pt x="31812" y="25941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</p:grpSp>
        <p:grpSp>
          <p:nvGrpSpPr>
            <p:cNvPr id="181" name="Graphic 2">
              <a:extLst>
                <a:ext uri="{FF2B5EF4-FFF2-40B4-BE49-F238E27FC236}">
                  <a16:creationId xmlns:a16="http://schemas.microsoft.com/office/drawing/2014/main" id="{AD67FBF3-0DD6-ED97-919D-0E1372616FBF}"/>
                </a:ext>
              </a:extLst>
            </p:cNvPr>
            <p:cNvGrpSpPr/>
            <p:nvPr/>
          </p:nvGrpSpPr>
          <p:grpSpPr>
            <a:xfrm>
              <a:off x="8796809" y="1690420"/>
              <a:ext cx="51484" cy="1135127"/>
              <a:chOff x="8796809" y="1690420"/>
              <a:chExt cx="51484" cy="1135127"/>
            </a:xfrm>
            <a:solidFill>
              <a:srgbClr val="4277BA"/>
            </a:solidFill>
          </p:grpSpPr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631234A3-3834-F18F-3231-8C5BF7D0AD93}"/>
                  </a:ext>
                </a:extLst>
              </p:cNvPr>
              <p:cNvSpPr/>
              <p:nvPr/>
            </p:nvSpPr>
            <p:spPr>
              <a:xfrm>
                <a:off x="8822761" y="1697115"/>
                <a:ext cx="4185" cy="1121738"/>
              </a:xfrm>
              <a:custGeom>
                <a:avLst/>
                <a:gdLst>
                  <a:gd name="connsiteX0" fmla="*/ 0 w 4185"/>
                  <a:gd name="connsiteY0" fmla="*/ 0 h 1121738"/>
                  <a:gd name="connsiteX1" fmla="*/ 0 w 4185"/>
                  <a:gd name="connsiteY1" fmla="*/ 1121738 h 1121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85" h="1121738">
                    <a:moveTo>
                      <a:pt x="0" y="0"/>
                    </a:moveTo>
                    <a:lnTo>
                      <a:pt x="0" y="1121738"/>
                    </a:lnTo>
                  </a:path>
                </a:pathLst>
              </a:custGeom>
              <a:ln w="6279" cap="flat">
                <a:solidFill>
                  <a:srgbClr val="4277B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81195CEA-4ED3-76CE-E79D-49F2462AE8DD}"/>
                  </a:ext>
                </a:extLst>
              </p:cNvPr>
              <p:cNvSpPr/>
              <p:nvPr/>
            </p:nvSpPr>
            <p:spPr>
              <a:xfrm>
                <a:off x="8796809" y="1690420"/>
                <a:ext cx="51484" cy="31798"/>
              </a:xfrm>
              <a:custGeom>
                <a:avLst/>
                <a:gdLst>
                  <a:gd name="connsiteX0" fmla="*/ 0 w 51484"/>
                  <a:gd name="connsiteY0" fmla="*/ 27614 h 31798"/>
                  <a:gd name="connsiteX1" fmla="*/ 4604 w 51484"/>
                  <a:gd name="connsiteY1" fmla="*/ 31799 h 31798"/>
                  <a:gd name="connsiteX2" fmla="*/ 25533 w 51484"/>
                  <a:gd name="connsiteY2" fmla="*/ 9205 h 31798"/>
                  <a:gd name="connsiteX3" fmla="*/ 46880 w 51484"/>
                  <a:gd name="connsiteY3" fmla="*/ 31799 h 31798"/>
                  <a:gd name="connsiteX4" fmla="*/ 51484 w 51484"/>
                  <a:gd name="connsiteY4" fmla="*/ 27614 h 31798"/>
                  <a:gd name="connsiteX5" fmla="*/ 25533 w 51484"/>
                  <a:gd name="connsiteY5" fmla="*/ 0 h 31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484" h="31798">
                    <a:moveTo>
                      <a:pt x="0" y="27614"/>
                    </a:moveTo>
                    <a:lnTo>
                      <a:pt x="4604" y="31799"/>
                    </a:lnTo>
                    <a:lnTo>
                      <a:pt x="25533" y="9205"/>
                    </a:lnTo>
                    <a:lnTo>
                      <a:pt x="46880" y="31799"/>
                    </a:lnTo>
                    <a:lnTo>
                      <a:pt x="51484" y="27614"/>
                    </a:lnTo>
                    <a:lnTo>
                      <a:pt x="25533" y="0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E37A2FFC-7C46-4B6A-1C29-F68BE03D1696}"/>
                  </a:ext>
                </a:extLst>
              </p:cNvPr>
              <p:cNvSpPr/>
              <p:nvPr/>
            </p:nvSpPr>
            <p:spPr>
              <a:xfrm>
                <a:off x="8796809" y="2793749"/>
                <a:ext cx="51484" cy="31798"/>
              </a:xfrm>
              <a:custGeom>
                <a:avLst/>
                <a:gdLst>
                  <a:gd name="connsiteX0" fmla="*/ 0 w 51484"/>
                  <a:gd name="connsiteY0" fmla="*/ 4184 h 31798"/>
                  <a:gd name="connsiteX1" fmla="*/ 4604 w 51484"/>
                  <a:gd name="connsiteY1" fmla="*/ 0 h 31798"/>
                  <a:gd name="connsiteX2" fmla="*/ 25533 w 51484"/>
                  <a:gd name="connsiteY2" fmla="*/ 22594 h 31798"/>
                  <a:gd name="connsiteX3" fmla="*/ 46880 w 51484"/>
                  <a:gd name="connsiteY3" fmla="*/ 0 h 31798"/>
                  <a:gd name="connsiteX4" fmla="*/ 51484 w 51484"/>
                  <a:gd name="connsiteY4" fmla="*/ 4184 h 31798"/>
                  <a:gd name="connsiteX5" fmla="*/ 25533 w 51484"/>
                  <a:gd name="connsiteY5" fmla="*/ 31799 h 31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484" h="31798">
                    <a:moveTo>
                      <a:pt x="0" y="4184"/>
                    </a:moveTo>
                    <a:lnTo>
                      <a:pt x="4604" y="0"/>
                    </a:lnTo>
                    <a:lnTo>
                      <a:pt x="25533" y="22594"/>
                    </a:lnTo>
                    <a:lnTo>
                      <a:pt x="46880" y="0"/>
                    </a:lnTo>
                    <a:lnTo>
                      <a:pt x="51484" y="4184"/>
                    </a:lnTo>
                    <a:lnTo>
                      <a:pt x="25533" y="31799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</p:grpSp>
        <p:grpSp>
          <p:nvGrpSpPr>
            <p:cNvPr id="185" name="Graphic 2">
              <a:extLst>
                <a:ext uri="{FF2B5EF4-FFF2-40B4-BE49-F238E27FC236}">
                  <a16:creationId xmlns:a16="http://schemas.microsoft.com/office/drawing/2014/main" id="{B595CE12-F03D-2F09-43B7-645CC1D95F4F}"/>
                </a:ext>
              </a:extLst>
            </p:cNvPr>
            <p:cNvGrpSpPr/>
            <p:nvPr/>
          </p:nvGrpSpPr>
          <p:grpSpPr>
            <a:xfrm>
              <a:off x="8796809" y="3364450"/>
              <a:ext cx="51484" cy="735134"/>
              <a:chOff x="8796809" y="3364450"/>
              <a:chExt cx="51484" cy="735134"/>
            </a:xfrm>
            <a:solidFill>
              <a:srgbClr val="4277BA"/>
            </a:solidFill>
          </p:grpSpPr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FD16C103-A7B3-3E5C-6EA4-2EE0F429C767}"/>
                  </a:ext>
                </a:extLst>
              </p:cNvPr>
              <p:cNvSpPr/>
              <p:nvPr/>
            </p:nvSpPr>
            <p:spPr>
              <a:xfrm>
                <a:off x="8822761" y="3371145"/>
                <a:ext cx="4185" cy="721745"/>
              </a:xfrm>
              <a:custGeom>
                <a:avLst/>
                <a:gdLst>
                  <a:gd name="connsiteX0" fmla="*/ 0 w 4185"/>
                  <a:gd name="connsiteY0" fmla="*/ 0 h 721745"/>
                  <a:gd name="connsiteX1" fmla="*/ 0 w 4185"/>
                  <a:gd name="connsiteY1" fmla="*/ 721745 h 721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85" h="721745">
                    <a:moveTo>
                      <a:pt x="0" y="0"/>
                    </a:moveTo>
                    <a:lnTo>
                      <a:pt x="0" y="721745"/>
                    </a:lnTo>
                  </a:path>
                </a:pathLst>
              </a:custGeom>
              <a:ln w="6279" cap="flat">
                <a:solidFill>
                  <a:srgbClr val="4277B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ED9EF0A1-CAB7-A9EE-0C39-E0D711D54822}"/>
                  </a:ext>
                </a:extLst>
              </p:cNvPr>
              <p:cNvSpPr/>
              <p:nvPr/>
            </p:nvSpPr>
            <p:spPr>
              <a:xfrm>
                <a:off x="8796809" y="3364450"/>
                <a:ext cx="51484" cy="30961"/>
              </a:xfrm>
              <a:custGeom>
                <a:avLst/>
                <a:gdLst>
                  <a:gd name="connsiteX0" fmla="*/ 0 w 51484"/>
                  <a:gd name="connsiteY0" fmla="*/ 26359 h 30961"/>
                  <a:gd name="connsiteX1" fmla="*/ 4604 w 51484"/>
                  <a:gd name="connsiteY1" fmla="*/ 30962 h 30961"/>
                  <a:gd name="connsiteX2" fmla="*/ 25533 w 51484"/>
                  <a:gd name="connsiteY2" fmla="*/ 8787 h 30961"/>
                  <a:gd name="connsiteX3" fmla="*/ 46880 w 51484"/>
                  <a:gd name="connsiteY3" fmla="*/ 30962 h 30961"/>
                  <a:gd name="connsiteX4" fmla="*/ 51484 w 51484"/>
                  <a:gd name="connsiteY4" fmla="*/ 26359 h 30961"/>
                  <a:gd name="connsiteX5" fmla="*/ 25533 w 51484"/>
                  <a:gd name="connsiteY5" fmla="*/ 0 h 30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484" h="30961">
                    <a:moveTo>
                      <a:pt x="0" y="26359"/>
                    </a:moveTo>
                    <a:lnTo>
                      <a:pt x="4604" y="30962"/>
                    </a:lnTo>
                    <a:lnTo>
                      <a:pt x="25533" y="8787"/>
                    </a:lnTo>
                    <a:lnTo>
                      <a:pt x="46880" y="30962"/>
                    </a:lnTo>
                    <a:lnTo>
                      <a:pt x="51484" y="26359"/>
                    </a:lnTo>
                    <a:lnTo>
                      <a:pt x="25533" y="0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38C3C310-AC82-DF43-9969-246D1E75E229}"/>
                  </a:ext>
                </a:extLst>
              </p:cNvPr>
              <p:cNvSpPr/>
              <p:nvPr/>
            </p:nvSpPr>
            <p:spPr>
              <a:xfrm>
                <a:off x="8796809" y="4068623"/>
                <a:ext cx="51484" cy="30961"/>
              </a:xfrm>
              <a:custGeom>
                <a:avLst/>
                <a:gdLst>
                  <a:gd name="connsiteX0" fmla="*/ 0 w 51484"/>
                  <a:gd name="connsiteY0" fmla="*/ 4603 h 30961"/>
                  <a:gd name="connsiteX1" fmla="*/ 4604 w 51484"/>
                  <a:gd name="connsiteY1" fmla="*/ 0 h 30961"/>
                  <a:gd name="connsiteX2" fmla="*/ 25533 w 51484"/>
                  <a:gd name="connsiteY2" fmla="*/ 22176 h 30961"/>
                  <a:gd name="connsiteX3" fmla="*/ 46880 w 51484"/>
                  <a:gd name="connsiteY3" fmla="*/ 0 h 30961"/>
                  <a:gd name="connsiteX4" fmla="*/ 51484 w 51484"/>
                  <a:gd name="connsiteY4" fmla="*/ 4603 h 30961"/>
                  <a:gd name="connsiteX5" fmla="*/ 25533 w 51484"/>
                  <a:gd name="connsiteY5" fmla="*/ 30962 h 30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484" h="30961">
                    <a:moveTo>
                      <a:pt x="0" y="4603"/>
                    </a:moveTo>
                    <a:lnTo>
                      <a:pt x="4604" y="0"/>
                    </a:lnTo>
                    <a:lnTo>
                      <a:pt x="25533" y="22176"/>
                    </a:lnTo>
                    <a:lnTo>
                      <a:pt x="46880" y="0"/>
                    </a:lnTo>
                    <a:lnTo>
                      <a:pt x="51484" y="4603"/>
                    </a:lnTo>
                    <a:lnTo>
                      <a:pt x="25533" y="30962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</p:grpSp>
        <p:grpSp>
          <p:nvGrpSpPr>
            <p:cNvPr id="189" name="Graphic 2">
              <a:extLst>
                <a:ext uri="{FF2B5EF4-FFF2-40B4-BE49-F238E27FC236}">
                  <a16:creationId xmlns:a16="http://schemas.microsoft.com/office/drawing/2014/main" id="{C5E7A20F-4E4F-DB78-D87E-29665B6862A4}"/>
                </a:ext>
              </a:extLst>
            </p:cNvPr>
            <p:cNvGrpSpPr/>
            <p:nvPr/>
          </p:nvGrpSpPr>
          <p:grpSpPr>
            <a:xfrm>
              <a:off x="3198763" y="1698789"/>
              <a:ext cx="381742" cy="1181569"/>
              <a:chOff x="3198763" y="1698789"/>
              <a:chExt cx="381742" cy="1181569"/>
            </a:xfrm>
          </p:grpSpPr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0283F21F-289C-3769-4979-69F12F5F7475}"/>
                  </a:ext>
                </a:extLst>
              </p:cNvPr>
              <p:cNvSpPr/>
              <p:nvPr/>
            </p:nvSpPr>
            <p:spPr>
              <a:xfrm>
                <a:off x="3224715" y="1705483"/>
                <a:ext cx="349092" cy="1148934"/>
              </a:xfrm>
              <a:custGeom>
                <a:avLst/>
                <a:gdLst>
                  <a:gd name="connsiteX0" fmla="*/ 0 w 349092"/>
                  <a:gd name="connsiteY0" fmla="*/ 0 h 1148934"/>
                  <a:gd name="connsiteX1" fmla="*/ 0 w 349092"/>
                  <a:gd name="connsiteY1" fmla="*/ 1148935 h 1148934"/>
                  <a:gd name="connsiteX2" fmla="*/ 349093 w 349092"/>
                  <a:gd name="connsiteY2" fmla="*/ 1148935 h 1148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9092" h="1148934">
                    <a:moveTo>
                      <a:pt x="0" y="0"/>
                    </a:moveTo>
                    <a:lnTo>
                      <a:pt x="0" y="1148935"/>
                    </a:lnTo>
                    <a:lnTo>
                      <a:pt x="349093" y="1148935"/>
                    </a:lnTo>
                  </a:path>
                </a:pathLst>
              </a:custGeom>
              <a:noFill/>
              <a:ln w="6279" cap="flat">
                <a:solidFill>
                  <a:srgbClr val="4277B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74D824E1-8099-DDE5-A592-AFE4F838839F}"/>
                  </a:ext>
                </a:extLst>
              </p:cNvPr>
              <p:cNvSpPr/>
              <p:nvPr/>
            </p:nvSpPr>
            <p:spPr>
              <a:xfrm>
                <a:off x="3198763" y="1698789"/>
                <a:ext cx="51484" cy="31798"/>
              </a:xfrm>
              <a:custGeom>
                <a:avLst/>
                <a:gdLst>
                  <a:gd name="connsiteX0" fmla="*/ 0 w 51484"/>
                  <a:gd name="connsiteY0" fmla="*/ 27614 h 31798"/>
                  <a:gd name="connsiteX1" fmla="*/ 4604 w 51484"/>
                  <a:gd name="connsiteY1" fmla="*/ 31799 h 31798"/>
                  <a:gd name="connsiteX2" fmla="*/ 25952 w 51484"/>
                  <a:gd name="connsiteY2" fmla="*/ 9205 h 31798"/>
                  <a:gd name="connsiteX3" fmla="*/ 46881 w 51484"/>
                  <a:gd name="connsiteY3" fmla="*/ 31799 h 31798"/>
                  <a:gd name="connsiteX4" fmla="*/ 51485 w 51484"/>
                  <a:gd name="connsiteY4" fmla="*/ 27614 h 31798"/>
                  <a:gd name="connsiteX5" fmla="*/ 25952 w 51484"/>
                  <a:gd name="connsiteY5" fmla="*/ 0 h 31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484" h="31798">
                    <a:moveTo>
                      <a:pt x="0" y="27614"/>
                    </a:moveTo>
                    <a:lnTo>
                      <a:pt x="4604" y="31799"/>
                    </a:lnTo>
                    <a:lnTo>
                      <a:pt x="25952" y="9205"/>
                    </a:lnTo>
                    <a:lnTo>
                      <a:pt x="46881" y="31799"/>
                    </a:lnTo>
                    <a:lnTo>
                      <a:pt x="51485" y="27614"/>
                    </a:lnTo>
                    <a:lnTo>
                      <a:pt x="25952" y="0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EDC8D0EB-9EAA-57CC-CEB9-A657D5A5C259}"/>
                  </a:ext>
                </a:extLst>
              </p:cNvPr>
              <p:cNvSpPr/>
              <p:nvPr/>
            </p:nvSpPr>
            <p:spPr>
              <a:xfrm>
                <a:off x="3548693" y="2828895"/>
                <a:ext cx="31811" cy="51463"/>
              </a:xfrm>
              <a:custGeom>
                <a:avLst/>
                <a:gdLst>
                  <a:gd name="connsiteX0" fmla="*/ 4186 w 31811"/>
                  <a:gd name="connsiteY0" fmla="*/ 51464 h 51463"/>
                  <a:gd name="connsiteX1" fmla="*/ 0 w 31811"/>
                  <a:gd name="connsiteY1" fmla="*/ 46861 h 51463"/>
                  <a:gd name="connsiteX2" fmla="*/ 22603 w 31811"/>
                  <a:gd name="connsiteY2" fmla="*/ 25523 h 51463"/>
                  <a:gd name="connsiteX3" fmla="*/ 0 w 31811"/>
                  <a:gd name="connsiteY3" fmla="*/ 4603 h 51463"/>
                  <a:gd name="connsiteX4" fmla="*/ 4186 w 31811"/>
                  <a:gd name="connsiteY4" fmla="*/ 0 h 51463"/>
                  <a:gd name="connsiteX5" fmla="*/ 31812 w 31811"/>
                  <a:gd name="connsiteY5" fmla="*/ 25523 h 51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811" h="51463">
                    <a:moveTo>
                      <a:pt x="4186" y="51464"/>
                    </a:moveTo>
                    <a:lnTo>
                      <a:pt x="0" y="46861"/>
                    </a:lnTo>
                    <a:lnTo>
                      <a:pt x="22603" y="25523"/>
                    </a:lnTo>
                    <a:lnTo>
                      <a:pt x="0" y="4603"/>
                    </a:lnTo>
                    <a:lnTo>
                      <a:pt x="4186" y="0"/>
                    </a:lnTo>
                    <a:lnTo>
                      <a:pt x="31812" y="25523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</p:grpSp>
        <p:grpSp>
          <p:nvGrpSpPr>
            <p:cNvPr id="193" name="Graphic 2">
              <a:extLst>
                <a:ext uri="{FF2B5EF4-FFF2-40B4-BE49-F238E27FC236}">
                  <a16:creationId xmlns:a16="http://schemas.microsoft.com/office/drawing/2014/main" id="{0C4713E7-468F-45E5-A2C0-0DA6305D8EBC}"/>
                </a:ext>
              </a:extLst>
            </p:cNvPr>
            <p:cNvGrpSpPr/>
            <p:nvPr/>
          </p:nvGrpSpPr>
          <p:grpSpPr>
            <a:xfrm>
              <a:off x="3198763" y="2987888"/>
              <a:ext cx="372533" cy="720489"/>
              <a:chOff x="3198763" y="2987888"/>
              <a:chExt cx="372533" cy="720489"/>
            </a:xfrm>
          </p:grpSpPr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CEACD9C0-E4E4-9A45-747D-A1BAA403DC7A}"/>
                  </a:ext>
                </a:extLst>
              </p:cNvPr>
              <p:cNvSpPr/>
              <p:nvPr/>
            </p:nvSpPr>
            <p:spPr>
              <a:xfrm>
                <a:off x="3224715" y="3013829"/>
                <a:ext cx="339465" cy="687854"/>
              </a:xfrm>
              <a:custGeom>
                <a:avLst/>
                <a:gdLst>
                  <a:gd name="connsiteX0" fmla="*/ 339466 w 339465"/>
                  <a:gd name="connsiteY0" fmla="*/ 0 h 687854"/>
                  <a:gd name="connsiteX1" fmla="*/ 0 w 339465"/>
                  <a:gd name="connsiteY1" fmla="*/ 0 h 687854"/>
                  <a:gd name="connsiteX2" fmla="*/ 0 w 339465"/>
                  <a:gd name="connsiteY2" fmla="*/ 687855 h 687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9465" h="687854">
                    <a:moveTo>
                      <a:pt x="339466" y="0"/>
                    </a:moveTo>
                    <a:lnTo>
                      <a:pt x="0" y="0"/>
                    </a:lnTo>
                    <a:lnTo>
                      <a:pt x="0" y="687855"/>
                    </a:lnTo>
                  </a:path>
                </a:pathLst>
              </a:custGeom>
              <a:noFill/>
              <a:ln w="6279" cap="flat">
                <a:solidFill>
                  <a:srgbClr val="4277B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A7A0BFB7-B1E7-80E3-0170-0483D85E9B1E}"/>
                  </a:ext>
                </a:extLst>
              </p:cNvPr>
              <p:cNvSpPr/>
              <p:nvPr/>
            </p:nvSpPr>
            <p:spPr>
              <a:xfrm>
                <a:off x="3539485" y="2987888"/>
                <a:ext cx="31811" cy="51463"/>
              </a:xfrm>
              <a:custGeom>
                <a:avLst/>
                <a:gdLst>
                  <a:gd name="connsiteX0" fmla="*/ 4186 w 31811"/>
                  <a:gd name="connsiteY0" fmla="*/ 0 h 51463"/>
                  <a:gd name="connsiteX1" fmla="*/ 0 w 31811"/>
                  <a:gd name="connsiteY1" fmla="*/ 4603 h 51463"/>
                  <a:gd name="connsiteX2" fmla="*/ 22603 w 31811"/>
                  <a:gd name="connsiteY2" fmla="*/ 25941 h 51463"/>
                  <a:gd name="connsiteX3" fmla="*/ 0 w 31811"/>
                  <a:gd name="connsiteY3" fmla="*/ 46861 h 51463"/>
                  <a:gd name="connsiteX4" fmla="*/ 4186 w 31811"/>
                  <a:gd name="connsiteY4" fmla="*/ 51464 h 51463"/>
                  <a:gd name="connsiteX5" fmla="*/ 31812 w 31811"/>
                  <a:gd name="connsiteY5" fmla="*/ 25941 h 51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811" h="51463">
                    <a:moveTo>
                      <a:pt x="4186" y="0"/>
                    </a:moveTo>
                    <a:lnTo>
                      <a:pt x="0" y="4603"/>
                    </a:lnTo>
                    <a:lnTo>
                      <a:pt x="22603" y="25941"/>
                    </a:lnTo>
                    <a:lnTo>
                      <a:pt x="0" y="46861"/>
                    </a:lnTo>
                    <a:lnTo>
                      <a:pt x="4186" y="51464"/>
                    </a:lnTo>
                    <a:lnTo>
                      <a:pt x="31812" y="25941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37CEDD88-0FD2-AB69-66C4-F7941C511299}"/>
                  </a:ext>
                </a:extLst>
              </p:cNvPr>
              <p:cNvSpPr/>
              <p:nvPr/>
            </p:nvSpPr>
            <p:spPr>
              <a:xfrm>
                <a:off x="3198763" y="3676579"/>
                <a:ext cx="51484" cy="31798"/>
              </a:xfrm>
              <a:custGeom>
                <a:avLst/>
                <a:gdLst>
                  <a:gd name="connsiteX0" fmla="*/ 0 w 51484"/>
                  <a:gd name="connsiteY0" fmla="*/ 4184 h 31798"/>
                  <a:gd name="connsiteX1" fmla="*/ 4604 w 51484"/>
                  <a:gd name="connsiteY1" fmla="*/ 0 h 31798"/>
                  <a:gd name="connsiteX2" fmla="*/ 25952 w 51484"/>
                  <a:gd name="connsiteY2" fmla="*/ 22594 h 31798"/>
                  <a:gd name="connsiteX3" fmla="*/ 46881 w 51484"/>
                  <a:gd name="connsiteY3" fmla="*/ 0 h 31798"/>
                  <a:gd name="connsiteX4" fmla="*/ 51485 w 51484"/>
                  <a:gd name="connsiteY4" fmla="*/ 4184 h 31798"/>
                  <a:gd name="connsiteX5" fmla="*/ 25952 w 51484"/>
                  <a:gd name="connsiteY5" fmla="*/ 31799 h 31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484" h="31798">
                    <a:moveTo>
                      <a:pt x="0" y="4184"/>
                    </a:moveTo>
                    <a:lnTo>
                      <a:pt x="4604" y="0"/>
                    </a:lnTo>
                    <a:lnTo>
                      <a:pt x="25952" y="22594"/>
                    </a:lnTo>
                    <a:lnTo>
                      <a:pt x="46881" y="0"/>
                    </a:lnTo>
                    <a:lnTo>
                      <a:pt x="51485" y="4184"/>
                    </a:lnTo>
                    <a:lnTo>
                      <a:pt x="25952" y="31799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</p:grpSp>
        <p:grpSp>
          <p:nvGrpSpPr>
            <p:cNvPr id="197" name="Graphic 2">
              <a:extLst>
                <a:ext uri="{FF2B5EF4-FFF2-40B4-BE49-F238E27FC236}">
                  <a16:creationId xmlns:a16="http://schemas.microsoft.com/office/drawing/2014/main" id="{5EB3F68C-7E72-273B-E623-816CD5AF3A20}"/>
                </a:ext>
              </a:extLst>
            </p:cNvPr>
            <p:cNvGrpSpPr/>
            <p:nvPr/>
          </p:nvGrpSpPr>
          <p:grpSpPr>
            <a:xfrm>
              <a:off x="5291647" y="1687910"/>
              <a:ext cx="271237" cy="379909"/>
              <a:chOff x="5291647" y="1687910"/>
              <a:chExt cx="271237" cy="379909"/>
            </a:xfrm>
          </p:grpSpPr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5AF91BBA-6A30-5F4D-9AAC-42F6FEA85277}"/>
                  </a:ext>
                </a:extLst>
              </p:cNvPr>
              <p:cNvSpPr/>
              <p:nvPr/>
            </p:nvSpPr>
            <p:spPr>
              <a:xfrm>
                <a:off x="5298345" y="1694604"/>
                <a:ext cx="239007" cy="347692"/>
              </a:xfrm>
              <a:custGeom>
                <a:avLst/>
                <a:gdLst>
                  <a:gd name="connsiteX0" fmla="*/ 239007 w 239007"/>
                  <a:gd name="connsiteY0" fmla="*/ 0 h 347692"/>
                  <a:gd name="connsiteX1" fmla="*/ 239007 w 239007"/>
                  <a:gd name="connsiteY1" fmla="*/ 347693 h 347692"/>
                  <a:gd name="connsiteX2" fmla="*/ 0 w 239007"/>
                  <a:gd name="connsiteY2" fmla="*/ 347693 h 347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9007" h="347692">
                    <a:moveTo>
                      <a:pt x="239007" y="0"/>
                    </a:moveTo>
                    <a:lnTo>
                      <a:pt x="239007" y="347693"/>
                    </a:lnTo>
                    <a:lnTo>
                      <a:pt x="0" y="347693"/>
                    </a:lnTo>
                  </a:path>
                </a:pathLst>
              </a:custGeom>
              <a:noFill/>
              <a:ln w="6279" cap="flat">
                <a:solidFill>
                  <a:srgbClr val="4277B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EA12814C-864F-F742-7AE0-743FDC4F8C10}"/>
                  </a:ext>
                </a:extLst>
              </p:cNvPr>
              <p:cNvSpPr/>
              <p:nvPr/>
            </p:nvSpPr>
            <p:spPr>
              <a:xfrm>
                <a:off x="5511400" y="1687910"/>
                <a:ext cx="51485" cy="31798"/>
              </a:xfrm>
              <a:custGeom>
                <a:avLst/>
                <a:gdLst>
                  <a:gd name="connsiteX0" fmla="*/ 0 w 51485"/>
                  <a:gd name="connsiteY0" fmla="*/ 27615 h 31798"/>
                  <a:gd name="connsiteX1" fmla="*/ 4605 w 51485"/>
                  <a:gd name="connsiteY1" fmla="*/ 31799 h 31798"/>
                  <a:gd name="connsiteX2" fmla="*/ 25952 w 51485"/>
                  <a:gd name="connsiteY2" fmla="*/ 9205 h 31798"/>
                  <a:gd name="connsiteX3" fmla="*/ 46881 w 51485"/>
                  <a:gd name="connsiteY3" fmla="*/ 31799 h 31798"/>
                  <a:gd name="connsiteX4" fmla="*/ 51485 w 51485"/>
                  <a:gd name="connsiteY4" fmla="*/ 27615 h 31798"/>
                  <a:gd name="connsiteX5" fmla="*/ 25952 w 51485"/>
                  <a:gd name="connsiteY5" fmla="*/ 0 h 31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485" h="31798">
                    <a:moveTo>
                      <a:pt x="0" y="27615"/>
                    </a:moveTo>
                    <a:lnTo>
                      <a:pt x="4605" y="31799"/>
                    </a:lnTo>
                    <a:lnTo>
                      <a:pt x="25952" y="9205"/>
                    </a:lnTo>
                    <a:lnTo>
                      <a:pt x="46881" y="31799"/>
                    </a:lnTo>
                    <a:lnTo>
                      <a:pt x="51485" y="27615"/>
                    </a:lnTo>
                    <a:lnTo>
                      <a:pt x="25952" y="0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13EDBA2F-94CE-7651-DE08-AADA99397F38}"/>
                  </a:ext>
                </a:extLst>
              </p:cNvPr>
              <p:cNvSpPr/>
              <p:nvPr/>
            </p:nvSpPr>
            <p:spPr>
              <a:xfrm>
                <a:off x="5291647" y="2016356"/>
                <a:ext cx="31812" cy="51463"/>
              </a:xfrm>
              <a:custGeom>
                <a:avLst/>
                <a:gdLst>
                  <a:gd name="connsiteX0" fmla="*/ 27626 w 31812"/>
                  <a:gd name="connsiteY0" fmla="*/ 0 h 51463"/>
                  <a:gd name="connsiteX1" fmla="*/ 31812 w 31812"/>
                  <a:gd name="connsiteY1" fmla="*/ 4602 h 51463"/>
                  <a:gd name="connsiteX2" fmla="*/ 9209 w 31812"/>
                  <a:gd name="connsiteY2" fmla="*/ 25941 h 51463"/>
                  <a:gd name="connsiteX3" fmla="*/ 31812 w 31812"/>
                  <a:gd name="connsiteY3" fmla="*/ 46861 h 51463"/>
                  <a:gd name="connsiteX4" fmla="*/ 27626 w 31812"/>
                  <a:gd name="connsiteY4" fmla="*/ 51464 h 51463"/>
                  <a:gd name="connsiteX5" fmla="*/ 0 w 31812"/>
                  <a:gd name="connsiteY5" fmla="*/ 25941 h 51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812" h="51463">
                    <a:moveTo>
                      <a:pt x="27626" y="0"/>
                    </a:moveTo>
                    <a:lnTo>
                      <a:pt x="31812" y="4602"/>
                    </a:lnTo>
                    <a:lnTo>
                      <a:pt x="9209" y="25941"/>
                    </a:lnTo>
                    <a:lnTo>
                      <a:pt x="31812" y="46861"/>
                    </a:lnTo>
                    <a:lnTo>
                      <a:pt x="27626" y="51464"/>
                    </a:lnTo>
                    <a:lnTo>
                      <a:pt x="0" y="25941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</p:grpSp>
        <p:grpSp>
          <p:nvGrpSpPr>
            <p:cNvPr id="201" name="Graphic 2">
              <a:extLst>
                <a:ext uri="{FF2B5EF4-FFF2-40B4-BE49-F238E27FC236}">
                  <a16:creationId xmlns:a16="http://schemas.microsoft.com/office/drawing/2014/main" id="{659B25A8-2148-4098-711E-EF7EFAC7D8B8}"/>
                </a:ext>
              </a:extLst>
            </p:cNvPr>
            <p:cNvGrpSpPr/>
            <p:nvPr/>
          </p:nvGrpSpPr>
          <p:grpSpPr>
            <a:xfrm>
              <a:off x="5291647" y="2078280"/>
              <a:ext cx="271237" cy="577396"/>
              <a:chOff x="5291647" y="2078280"/>
              <a:chExt cx="271237" cy="577396"/>
            </a:xfrm>
          </p:grpSpPr>
          <p:sp>
            <p:nvSpPr>
              <p:cNvPr id="202" name="Freeform 201">
                <a:extLst>
                  <a:ext uri="{FF2B5EF4-FFF2-40B4-BE49-F238E27FC236}">
                    <a16:creationId xmlns:a16="http://schemas.microsoft.com/office/drawing/2014/main" id="{804966A8-F315-6033-B4E8-EE010824EE3F}"/>
                  </a:ext>
                </a:extLst>
              </p:cNvPr>
              <p:cNvSpPr/>
              <p:nvPr/>
            </p:nvSpPr>
            <p:spPr>
              <a:xfrm>
                <a:off x="5298345" y="2103802"/>
                <a:ext cx="239007" cy="544760"/>
              </a:xfrm>
              <a:custGeom>
                <a:avLst/>
                <a:gdLst>
                  <a:gd name="connsiteX0" fmla="*/ 239007 w 239007"/>
                  <a:gd name="connsiteY0" fmla="*/ 544761 h 544760"/>
                  <a:gd name="connsiteX1" fmla="*/ 239007 w 239007"/>
                  <a:gd name="connsiteY1" fmla="*/ 0 h 544760"/>
                  <a:gd name="connsiteX2" fmla="*/ 0 w 239007"/>
                  <a:gd name="connsiteY2" fmla="*/ 0 h 544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9007" h="544760">
                    <a:moveTo>
                      <a:pt x="239007" y="544761"/>
                    </a:moveTo>
                    <a:lnTo>
                      <a:pt x="239007" y="0"/>
                    </a:lnTo>
                    <a:lnTo>
                      <a:pt x="0" y="0"/>
                    </a:lnTo>
                  </a:path>
                </a:pathLst>
              </a:custGeom>
              <a:noFill/>
              <a:ln w="6279" cap="flat">
                <a:solidFill>
                  <a:srgbClr val="4277B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53B09317-E28D-6B99-97A8-B401D155E819}"/>
                  </a:ext>
                </a:extLst>
              </p:cNvPr>
              <p:cNvSpPr/>
              <p:nvPr/>
            </p:nvSpPr>
            <p:spPr>
              <a:xfrm>
                <a:off x="5511400" y="2623459"/>
                <a:ext cx="51485" cy="32217"/>
              </a:xfrm>
              <a:custGeom>
                <a:avLst/>
                <a:gdLst>
                  <a:gd name="connsiteX0" fmla="*/ 51485 w 51485"/>
                  <a:gd name="connsiteY0" fmla="*/ 4602 h 32217"/>
                  <a:gd name="connsiteX1" fmla="*/ 46881 w 51485"/>
                  <a:gd name="connsiteY1" fmla="*/ 0 h 32217"/>
                  <a:gd name="connsiteX2" fmla="*/ 25952 w 51485"/>
                  <a:gd name="connsiteY2" fmla="*/ 23012 h 32217"/>
                  <a:gd name="connsiteX3" fmla="*/ 4605 w 51485"/>
                  <a:gd name="connsiteY3" fmla="*/ 0 h 32217"/>
                  <a:gd name="connsiteX4" fmla="*/ 0 w 51485"/>
                  <a:gd name="connsiteY4" fmla="*/ 4602 h 32217"/>
                  <a:gd name="connsiteX5" fmla="*/ 25952 w 51485"/>
                  <a:gd name="connsiteY5" fmla="*/ 32217 h 32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485" h="32217">
                    <a:moveTo>
                      <a:pt x="51485" y="4602"/>
                    </a:moveTo>
                    <a:lnTo>
                      <a:pt x="46881" y="0"/>
                    </a:lnTo>
                    <a:lnTo>
                      <a:pt x="25952" y="23012"/>
                    </a:lnTo>
                    <a:lnTo>
                      <a:pt x="4605" y="0"/>
                    </a:lnTo>
                    <a:lnTo>
                      <a:pt x="0" y="4602"/>
                    </a:lnTo>
                    <a:lnTo>
                      <a:pt x="25952" y="32217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204" name="Freeform 203">
                <a:extLst>
                  <a:ext uri="{FF2B5EF4-FFF2-40B4-BE49-F238E27FC236}">
                    <a16:creationId xmlns:a16="http://schemas.microsoft.com/office/drawing/2014/main" id="{166C9086-4750-CD98-85E5-3A9942DA7AEB}"/>
                  </a:ext>
                </a:extLst>
              </p:cNvPr>
              <p:cNvSpPr/>
              <p:nvPr/>
            </p:nvSpPr>
            <p:spPr>
              <a:xfrm>
                <a:off x="5291647" y="2078280"/>
                <a:ext cx="31812" cy="51463"/>
              </a:xfrm>
              <a:custGeom>
                <a:avLst/>
                <a:gdLst>
                  <a:gd name="connsiteX0" fmla="*/ 27626 w 31812"/>
                  <a:gd name="connsiteY0" fmla="*/ 0 h 51463"/>
                  <a:gd name="connsiteX1" fmla="*/ 31812 w 31812"/>
                  <a:gd name="connsiteY1" fmla="*/ 4602 h 51463"/>
                  <a:gd name="connsiteX2" fmla="*/ 9209 w 31812"/>
                  <a:gd name="connsiteY2" fmla="*/ 25523 h 51463"/>
                  <a:gd name="connsiteX3" fmla="*/ 31812 w 31812"/>
                  <a:gd name="connsiteY3" fmla="*/ 46861 h 51463"/>
                  <a:gd name="connsiteX4" fmla="*/ 27626 w 31812"/>
                  <a:gd name="connsiteY4" fmla="*/ 51464 h 51463"/>
                  <a:gd name="connsiteX5" fmla="*/ 0 w 31812"/>
                  <a:gd name="connsiteY5" fmla="*/ 25523 h 51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812" h="51463">
                    <a:moveTo>
                      <a:pt x="27626" y="0"/>
                    </a:moveTo>
                    <a:lnTo>
                      <a:pt x="31812" y="4602"/>
                    </a:lnTo>
                    <a:lnTo>
                      <a:pt x="9209" y="25523"/>
                    </a:lnTo>
                    <a:lnTo>
                      <a:pt x="31812" y="46861"/>
                    </a:lnTo>
                    <a:lnTo>
                      <a:pt x="27626" y="51464"/>
                    </a:lnTo>
                    <a:lnTo>
                      <a:pt x="0" y="25523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</p:grpSp>
        <p:grpSp>
          <p:nvGrpSpPr>
            <p:cNvPr id="205" name="Graphic 2">
              <a:extLst>
                <a:ext uri="{FF2B5EF4-FFF2-40B4-BE49-F238E27FC236}">
                  <a16:creationId xmlns:a16="http://schemas.microsoft.com/office/drawing/2014/main" id="{EB2532FB-8511-F54B-9F70-A67048390B28}"/>
                </a:ext>
              </a:extLst>
            </p:cNvPr>
            <p:cNvGrpSpPr/>
            <p:nvPr/>
          </p:nvGrpSpPr>
          <p:grpSpPr>
            <a:xfrm>
              <a:off x="4994039" y="4941830"/>
              <a:ext cx="1742535" cy="728857"/>
              <a:chOff x="4994039" y="4941830"/>
              <a:chExt cx="1742535" cy="728857"/>
            </a:xfrm>
          </p:grpSpPr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C8D2DF5F-F91E-637D-A011-AE37B47E9F71}"/>
                  </a:ext>
                </a:extLst>
              </p:cNvPr>
              <p:cNvSpPr/>
              <p:nvPr/>
            </p:nvSpPr>
            <p:spPr>
              <a:xfrm>
                <a:off x="5000736" y="4948524"/>
                <a:ext cx="1709886" cy="696640"/>
              </a:xfrm>
              <a:custGeom>
                <a:avLst/>
                <a:gdLst>
                  <a:gd name="connsiteX0" fmla="*/ 0 w 1709886"/>
                  <a:gd name="connsiteY0" fmla="*/ 696641 h 696640"/>
                  <a:gd name="connsiteX1" fmla="*/ 1709886 w 1709886"/>
                  <a:gd name="connsiteY1" fmla="*/ 696641 h 696640"/>
                  <a:gd name="connsiteX2" fmla="*/ 1709886 w 1709886"/>
                  <a:gd name="connsiteY2" fmla="*/ 0 h 696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886" h="696640">
                    <a:moveTo>
                      <a:pt x="0" y="696641"/>
                    </a:moveTo>
                    <a:lnTo>
                      <a:pt x="1709886" y="696641"/>
                    </a:lnTo>
                    <a:lnTo>
                      <a:pt x="1709886" y="0"/>
                    </a:lnTo>
                  </a:path>
                </a:pathLst>
              </a:custGeom>
              <a:noFill/>
              <a:ln w="6279" cap="flat">
                <a:solidFill>
                  <a:srgbClr val="4277B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87FEAA6D-4CDB-AAD5-78E5-3F5E49CC4129}"/>
                  </a:ext>
                </a:extLst>
              </p:cNvPr>
              <p:cNvSpPr/>
              <p:nvPr/>
            </p:nvSpPr>
            <p:spPr>
              <a:xfrm>
                <a:off x="4994039" y="5619224"/>
                <a:ext cx="31811" cy="51463"/>
              </a:xfrm>
              <a:custGeom>
                <a:avLst/>
                <a:gdLst>
                  <a:gd name="connsiteX0" fmla="*/ 27626 w 31811"/>
                  <a:gd name="connsiteY0" fmla="*/ 51464 h 51463"/>
                  <a:gd name="connsiteX1" fmla="*/ 31812 w 31811"/>
                  <a:gd name="connsiteY1" fmla="*/ 46861 h 51463"/>
                  <a:gd name="connsiteX2" fmla="*/ 9209 w 31811"/>
                  <a:gd name="connsiteY2" fmla="*/ 25941 h 51463"/>
                  <a:gd name="connsiteX3" fmla="*/ 31812 w 31811"/>
                  <a:gd name="connsiteY3" fmla="*/ 4603 h 51463"/>
                  <a:gd name="connsiteX4" fmla="*/ 27626 w 31811"/>
                  <a:gd name="connsiteY4" fmla="*/ 0 h 51463"/>
                  <a:gd name="connsiteX5" fmla="*/ 0 w 31811"/>
                  <a:gd name="connsiteY5" fmla="*/ 25941 h 51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811" h="51463">
                    <a:moveTo>
                      <a:pt x="27626" y="51464"/>
                    </a:moveTo>
                    <a:lnTo>
                      <a:pt x="31812" y="46861"/>
                    </a:lnTo>
                    <a:lnTo>
                      <a:pt x="9209" y="25941"/>
                    </a:lnTo>
                    <a:lnTo>
                      <a:pt x="31812" y="4603"/>
                    </a:lnTo>
                    <a:lnTo>
                      <a:pt x="27626" y="0"/>
                    </a:lnTo>
                    <a:lnTo>
                      <a:pt x="0" y="25941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1A301497-1844-BB7C-16FD-11D31ACD26CB}"/>
                  </a:ext>
                </a:extLst>
              </p:cNvPr>
              <p:cNvSpPr/>
              <p:nvPr/>
            </p:nvSpPr>
            <p:spPr>
              <a:xfrm>
                <a:off x="6685089" y="4941830"/>
                <a:ext cx="51485" cy="31798"/>
              </a:xfrm>
              <a:custGeom>
                <a:avLst/>
                <a:gdLst>
                  <a:gd name="connsiteX0" fmla="*/ 51485 w 51485"/>
                  <a:gd name="connsiteY0" fmla="*/ 27614 h 31798"/>
                  <a:gd name="connsiteX1" fmla="*/ 46881 w 51485"/>
                  <a:gd name="connsiteY1" fmla="*/ 31799 h 31798"/>
                  <a:gd name="connsiteX2" fmla="*/ 25533 w 51485"/>
                  <a:gd name="connsiteY2" fmla="*/ 9205 h 31798"/>
                  <a:gd name="connsiteX3" fmla="*/ 4604 w 51485"/>
                  <a:gd name="connsiteY3" fmla="*/ 31799 h 31798"/>
                  <a:gd name="connsiteX4" fmla="*/ 0 w 51485"/>
                  <a:gd name="connsiteY4" fmla="*/ 27614 h 31798"/>
                  <a:gd name="connsiteX5" fmla="*/ 25533 w 51485"/>
                  <a:gd name="connsiteY5" fmla="*/ 0 h 31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485" h="31798">
                    <a:moveTo>
                      <a:pt x="51485" y="27614"/>
                    </a:moveTo>
                    <a:lnTo>
                      <a:pt x="46881" y="31799"/>
                    </a:lnTo>
                    <a:lnTo>
                      <a:pt x="25533" y="9205"/>
                    </a:lnTo>
                    <a:lnTo>
                      <a:pt x="4604" y="31799"/>
                    </a:lnTo>
                    <a:lnTo>
                      <a:pt x="0" y="27614"/>
                    </a:lnTo>
                    <a:lnTo>
                      <a:pt x="25533" y="0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</p:grpSp>
        <p:grpSp>
          <p:nvGrpSpPr>
            <p:cNvPr id="209" name="Graphic 2">
              <a:extLst>
                <a:ext uri="{FF2B5EF4-FFF2-40B4-BE49-F238E27FC236}">
                  <a16:creationId xmlns:a16="http://schemas.microsoft.com/office/drawing/2014/main" id="{B0B7258F-6764-D1B8-308D-017591E2786C}"/>
                </a:ext>
              </a:extLst>
            </p:cNvPr>
            <p:cNvGrpSpPr/>
            <p:nvPr/>
          </p:nvGrpSpPr>
          <p:grpSpPr>
            <a:xfrm>
              <a:off x="6962187" y="3039351"/>
              <a:ext cx="513593" cy="1167344"/>
              <a:chOff x="6962187" y="3039351"/>
              <a:chExt cx="513593" cy="1167344"/>
            </a:xfrm>
          </p:grpSpPr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D8315654-C7AB-720F-019C-F8F3EF1DB1B0}"/>
                  </a:ext>
                </a:extLst>
              </p:cNvPr>
              <p:cNvSpPr/>
              <p:nvPr/>
            </p:nvSpPr>
            <p:spPr>
              <a:xfrm>
                <a:off x="6987720" y="3064874"/>
                <a:ext cx="481363" cy="1134708"/>
              </a:xfrm>
              <a:custGeom>
                <a:avLst/>
                <a:gdLst>
                  <a:gd name="connsiteX0" fmla="*/ 481363 w 481363"/>
                  <a:gd name="connsiteY0" fmla="*/ 0 h 1134708"/>
                  <a:gd name="connsiteX1" fmla="*/ 0 w 481363"/>
                  <a:gd name="connsiteY1" fmla="*/ 0 h 1134708"/>
                  <a:gd name="connsiteX2" fmla="*/ 0 w 481363"/>
                  <a:gd name="connsiteY2" fmla="*/ 1134709 h 1134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1363" h="1134708">
                    <a:moveTo>
                      <a:pt x="481363" y="0"/>
                    </a:moveTo>
                    <a:lnTo>
                      <a:pt x="0" y="0"/>
                    </a:lnTo>
                    <a:lnTo>
                      <a:pt x="0" y="1134709"/>
                    </a:lnTo>
                  </a:path>
                </a:pathLst>
              </a:custGeom>
              <a:noFill/>
              <a:ln w="6279" cap="flat">
                <a:solidFill>
                  <a:srgbClr val="4277B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45A0B323-E461-75F1-4F15-9D166549724A}"/>
                  </a:ext>
                </a:extLst>
              </p:cNvPr>
              <p:cNvSpPr/>
              <p:nvPr/>
            </p:nvSpPr>
            <p:spPr>
              <a:xfrm>
                <a:off x="7443969" y="3039351"/>
                <a:ext cx="31811" cy="51045"/>
              </a:xfrm>
              <a:custGeom>
                <a:avLst/>
                <a:gdLst>
                  <a:gd name="connsiteX0" fmla="*/ 4186 w 31811"/>
                  <a:gd name="connsiteY0" fmla="*/ 0 h 51045"/>
                  <a:gd name="connsiteX1" fmla="*/ 0 w 31811"/>
                  <a:gd name="connsiteY1" fmla="*/ 4603 h 51045"/>
                  <a:gd name="connsiteX2" fmla="*/ 22603 w 31811"/>
                  <a:gd name="connsiteY2" fmla="*/ 25523 h 51045"/>
                  <a:gd name="connsiteX3" fmla="*/ 0 w 31811"/>
                  <a:gd name="connsiteY3" fmla="*/ 46443 h 51045"/>
                  <a:gd name="connsiteX4" fmla="*/ 4186 w 31811"/>
                  <a:gd name="connsiteY4" fmla="*/ 51045 h 51045"/>
                  <a:gd name="connsiteX5" fmla="*/ 31812 w 31811"/>
                  <a:gd name="connsiteY5" fmla="*/ 25523 h 51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811" h="51045">
                    <a:moveTo>
                      <a:pt x="4186" y="0"/>
                    </a:moveTo>
                    <a:lnTo>
                      <a:pt x="0" y="4603"/>
                    </a:lnTo>
                    <a:lnTo>
                      <a:pt x="22603" y="25523"/>
                    </a:lnTo>
                    <a:lnTo>
                      <a:pt x="0" y="46443"/>
                    </a:lnTo>
                    <a:lnTo>
                      <a:pt x="4186" y="51045"/>
                    </a:lnTo>
                    <a:lnTo>
                      <a:pt x="31812" y="25523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212" name="Freeform 211">
                <a:extLst>
                  <a:ext uri="{FF2B5EF4-FFF2-40B4-BE49-F238E27FC236}">
                    <a16:creationId xmlns:a16="http://schemas.microsoft.com/office/drawing/2014/main" id="{B5CE8373-4632-20A8-E6C1-7EB76BFF069B}"/>
                  </a:ext>
                </a:extLst>
              </p:cNvPr>
              <p:cNvSpPr/>
              <p:nvPr/>
            </p:nvSpPr>
            <p:spPr>
              <a:xfrm>
                <a:off x="6962187" y="4174897"/>
                <a:ext cx="51484" cy="31798"/>
              </a:xfrm>
              <a:custGeom>
                <a:avLst/>
                <a:gdLst>
                  <a:gd name="connsiteX0" fmla="*/ 0 w 51484"/>
                  <a:gd name="connsiteY0" fmla="*/ 4184 h 31798"/>
                  <a:gd name="connsiteX1" fmla="*/ 4604 w 51484"/>
                  <a:gd name="connsiteY1" fmla="*/ 0 h 31798"/>
                  <a:gd name="connsiteX2" fmla="*/ 25533 w 51484"/>
                  <a:gd name="connsiteY2" fmla="*/ 22594 h 31798"/>
                  <a:gd name="connsiteX3" fmla="*/ 46880 w 51484"/>
                  <a:gd name="connsiteY3" fmla="*/ 0 h 31798"/>
                  <a:gd name="connsiteX4" fmla="*/ 51485 w 51484"/>
                  <a:gd name="connsiteY4" fmla="*/ 4184 h 31798"/>
                  <a:gd name="connsiteX5" fmla="*/ 25533 w 51484"/>
                  <a:gd name="connsiteY5" fmla="*/ 31799 h 31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484" h="31798">
                    <a:moveTo>
                      <a:pt x="0" y="4184"/>
                    </a:moveTo>
                    <a:lnTo>
                      <a:pt x="4604" y="0"/>
                    </a:lnTo>
                    <a:lnTo>
                      <a:pt x="25533" y="22594"/>
                    </a:lnTo>
                    <a:lnTo>
                      <a:pt x="46880" y="0"/>
                    </a:lnTo>
                    <a:lnTo>
                      <a:pt x="51485" y="4184"/>
                    </a:lnTo>
                    <a:lnTo>
                      <a:pt x="25533" y="31799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</p:grpSp>
        <p:grpSp>
          <p:nvGrpSpPr>
            <p:cNvPr id="213" name="Graphic 2">
              <a:extLst>
                <a:ext uri="{FF2B5EF4-FFF2-40B4-BE49-F238E27FC236}">
                  <a16:creationId xmlns:a16="http://schemas.microsoft.com/office/drawing/2014/main" id="{BC08D3E1-CEC7-26CF-CD96-7DBB47D7960C}"/>
                </a:ext>
              </a:extLst>
            </p:cNvPr>
            <p:cNvGrpSpPr/>
            <p:nvPr/>
          </p:nvGrpSpPr>
          <p:grpSpPr>
            <a:xfrm>
              <a:off x="4099959" y="2035184"/>
              <a:ext cx="271237" cy="608776"/>
              <a:chOff x="4099959" y="2035184"/>
              <a:chExt cx="271237" cy="608776"/>
            </a:xfrm>
          </p:grpSpPr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AC1C3E4B-188C-3C90-A269-623864B7E857}"/>
                  </a:ext>
                </a:extLst>
              </p:cNvPr>
              <p:cNvSpPr/>
              <p:nvPr/>
            </p:nvSpPr>
            <p:spPr>
              <a:xfrm>
                <a:off x="4125492" y="2060707"/>
                <a:ext cx="239007" cy="576559"/>
              </a:xfrm>
              <a:custGeom>
                <a:avLst/>
                <a:gdLst>
                  <a:gd name="connsiteX0" fmla="*/ 0 w 239007"/>
                  <a:gd name="connsiteY0" fmla="*/ 576559 h 576559"/>
                  <a:gd name="connsiteX1" fmla="*/ 0 w 239007"/>
                  <a:gd name="connsiteY1" fmla="*/ 0 h 576559"/>
                  <a:gd name="connsiteX2" fmla="*/ 239007 w 239007"/>
                  <a:gd name="connsiteY2" fmla="*/ 0 h 576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9007" h="576559">
                    <a:moveTo>
                      <a:pt x="0" y="576559"/>
                    </a:moveTo>
                    <a:lnTo>
                      <a:pt x="0" y="0"/>
                    </a:lnTo>
                    <a:lnTo>
                      <a:pt x="239007" y="0"/>
                    </a:lnTo>
                  </a:path>
                </a:pathLst>
              </a:custGeom>
              <a:noFill/>
              <a:ln w="6279" cap="flat">
                <a:solidFill>
                  <a:srgbClr val="4277B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C9619E60-793D-8C26-27F9-7AA55D4405AF}"/>
                  </a:ext>
                </a:extLst>
              </p:cNvPr>
              <p:cNvSpPr/>
              <p:nvPr/>
            </p:nvSpPr>
            <p:spPr>
              <a:xfrm>
                <a:off x="4099959" y="2612162"/>
                <a:ext cx="51066" cy="31798"/>
              </a:xfrm>
              <a:custGeom>
                <a:avLst/>
                <a:gdLst>
                  <a:gd name="connsiteX0" fmla="*/ 51066 w 51066"/>
                  <a:gd name="connsiteY0" fmla="*/ 4602 h 31798"/>
                  <a:gd name="connsiteX1" fmla="*/ 46462 w 51066"/>
                  <a:gd name="connsiteY1" fmla="*/ 0 h 31798"/>
                  <a:gd name="connsiteX2" fmla="*/ 25533 w 51066"/>
                  <a:gd name="connsiteY2" fmla="*/ 22594 h 31798"/>
                  <a:gd name="connsiteX3" fmla="*/ 4604 w 51066"/>
                  <a:gd name="connsiteY3" fmla="*/ 0 h 31798"/>
                  <a:gd name="connsiteX4" fmla="*/ 0 w 51066"/>
                  <a:gd name="connsiteY4" fmla="*/ 4602 h 31798"/>
                  <a:gd name="connsiteX5" fmla="*/ 25533 w 51066"/>
                  <a:gd name="connsiteY5" fmla="*/ 31799 h 31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066" h="31798">
                    <a:moveTo>
                      <a:pt x="51066" y="4602"/>
                    </a:moveTo>
                    <a:lnTo>
                      <a:pt x="46462" y="0"/>
                    </a:lnTo>
                    <a:lnTo>
                      <a:pt x="25533" y="22594"/>
                    </a:lnTo>
                    <a:lnTo>
                      <a:pt x="4604" y="0"/>
                    </a:lnTo>
                    <a:lnTo>
                      <a:pt x="0" y="4602"/>
                    </a:lnTo>
                    <a:lnTo>
                      <a:pt x="25533" y="31799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D6C50399-27CF-390F-2052-ECDE8BDC70A0}"/>
                  </a:ext>
                </a:extLst>
              </p:cNvPr>
              <p:cNvSpPr/>
              <p:nvPr/>
            </p:nvSpPr>
            <p:spPr>
              <a:xfrm>
                <a:off x="4339385" y="2035184"/>
                <a:ext cx="31812" cy="51045"/>
              </a:xfrm>
              <a:custGeom>
                <a:avLst/>
                <a:gdLst>
                  <a:gd name="connsiteX0" fmla="*/ 4186 w 31812"/>
                  <a:gd name="connsiteY0" fmla="*/ 51045 h 51045"/>
                  <a:gd name="connsiteX1" fmla="*/ 0 w 31812"/>
                  <a:gd name="connsiteY1" fmla="*/ 46443 h 51045"/>
                  <a:gd name="connsiteX2" fmla="*/ 22603 w 31812"/>
                  <a:gd name="connsiteY2" fmla="*/ 25523 h 51045"/>
                  <a:gd name="connsiteX3" fmla="*/ 0 w 31812"/>
                  <a:gd name="connsiteY3" fmla="*/ 4602 h 51045"/>
                  <a:gd name="connsiteX4" fmla="*/ 4186 w 31812"/>
                  <a:gd name="connsiteY4" fmla="*/ 0 h 51045"/>
                  <a:gd name="connsiteX5" fmla="*/ 31812 w 31812"/>
                  <a:gd name="connsiteY5" fmla="*/ 25523 h 51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812" h="51045">
                    <a:moveTo>
                      <a:pt x="4186" y="51045"/>
                    </a:moveTo>
                    <a:lnTo>
                      <a:pt x="0" y="46443"/>
                    </a:lnTo>
                    <a:lnTo>
                      <a:pt x="22603" y="25523"/>
                    </a:lnTo>
                    <a:lnTo>
                      <a:pt x="0" y="4602"/>
                    </a:lnTo>
                    <a:lnTo>
                      <a:pt x="4186" y="0"/>
                    </a:lnTo>
                    <a:lnTo>
                      <a:pt x="31812" y="25523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</p:grpSp>
        <p:grpSp>
          <p:nvGrpSpPr>
            <p:cNvPr id="217" name="Graphic 2">
              <a:extLst>
                <a:ext uri="{FF2B5EF4-FFF2-40B4-BE49-F238E27FC236}">
                  <a16:creationId xmlns:a16="http://schemas.microsoft.com/office/drawing/2014/main" id="{0DBB2BC4-C30D-1993-A28F-843620793350}"/>
                </a:ext>
              </a:extLst>
            </p:cNvPr>
            <p:cNvGrpSpPr/>
            <p:nvPr/>
          </p:nvGrpSpPr>
          <p:grpSpPr>
            <a:xfrm>
              <a:off x="6962187" y="1690420"/>
              <a:ext cx="518197" cy="1290773"/>
              <a:chOff x="6962187" y="1690420"/>
              <a:chExt cx="518197" cy="1290773"/>
            </a:xfrm>
          </p:grpSpPr>
          <p:sp>
            <p:nvSpPr>
              <p:cNvPr id="218" name="Freeform 217">
                <a:extLst>
                  <a:ext uri="{FF2B5EF4-FFF2-40B4-BE49-F238E27FC236}">
                    <a16:creationId xmlns:a16="http://schemas.microsoft.com/office/drawing/2014/main" id="{C2DEBB77-5143-B40A-2E4D-B3DC141FA422}"/>
                  </a:ext>
                </a:extLst>
              </p:cNvPr>
              <p:cNvSpPr/>
              <p:nvPr/>
            </p:nvSpPr>
            <p:spPr>
              <a:xfrm>
                <a:off x="6987720" y="1697115"/>
                <a:ext cx="485967" cy="1258555"/>
              </a:xfrm>
              <a:custGeom>
                <a:avLst/>
                <a:gdLst>
                  <a:gd name="connsiteX0" fmla="*/ 485968 w 485967"/>
                  <a:gd name="connsiteY0" fmla="*/ 1258556 h 1258555"/>
                  <a:gd name="connsiteX1" fmla="*/ 0 w 485967"/>
                  <a:gd name="connsiteY1" fmla="*/ 1258556 h 1258555"/>
                  <a:gd name="connsiteX2" fmla="*/ 0 w 485967"/>
                  <a:gd name="connsiteY2" fmla="*/ 0 h 1258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5967" h="1258555">
                    <a:moveTo>
                      <a:pt x="485968" y="1258556"/>
                    </a:moveTo>
                    <a:lnTo>
                      <a:pt x="0" y="1258556"/>
                    </a:lnTo>
                    <a:lnTo>
                      <a:pt x="0" y="0"/>
                    </a:lnTo>
                  </a:path>
                </a:pathLst>
              </a:custGeom>
              <a:noFill/>
              <a:ln w="6279" cap="flat">
                <a:solidFill>
                  <a:srgbClr val="4277B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3B97F182-C345-8005-9EE9-71FBAFE6C9CA}"/>
                  </a:ext>
                </a:extLst>
              </p:cNvPr>
              <p:cNvSpPr/>
              <p:nvPr/>
            </p:nvSpPr>
            <p:spPr>
              <a:xfrm>
                <a:off x="7448573" y="2929730"/>
                <a:ext cx="31811" cy="51463"/>
              </a:xfrm>
              <a:custGeom>
                <a:avLst/>
                <a:gdLst>
                  <a:gd name="connsiteX0" fmla="*/ 4186 w 31811"/>
                  <a:gd name="connsiteY0" fmla="*/ 0 h 51463"/>
                  <a:gd name="connsiteX1" fmla="*/ 0 w 31811"/>
                  <a:gd name="connsiteY1" fmla="*/ 4602 h 51463"/>
                  <a:gd name="connsiteX2" fmla="*/ 22603 w 31811"/>
                  <a:gd name="connsiteY2" fmla="*/ 25941 h 51463"/>
                  <a:gd name="connsiteX3" fmla="*/ 0 w 31811"/>
                  <a:gd name="connsiteY3" fmla="*/ 46861 h 51463"/>
                  <a:gd name="connsiteX4" fmla="*/ 4186 w 31811"/>
                  <a:gd name="connsiteY4" fmla="*/ 51464 h 51463"/>
                  <a:gd name="connsiteX5" fmla="*/ 31812 w 31811"/>
                  <a:gd name="connsiteY5" fmla="*/ 25941 h 51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811" h="51463">
                    <a:moveTo>
                      <a:pt x="4186" y="0"/>
                    </a:moveTo>
                    <a:lnTo>
                      <a:pt x="0" y="4602"/>
                    </a:lnTo>
                    <a:lnTo>
                      <a:pt x="22603" y="25941"/>
                    </a:lnTo>
                    <a:lnTo>
                      <a:pt x="0" y="46861"/>
                    </a:lnTo>
                    <a:lnTo>
                      <a:pt x="4186" y="51464"/>
                    </a:lnTo>
                    <a:lnTo>
                      <a:pt x="31812" y="25941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220" name="Freeform 219">
                <a:extLst>
                  <a:ext uri="{FF2B5EF4-FFF2-40B4-BE49-F238E27FC236}">
                    <a16:creationId xmlns:a16="http://schemas.microsoft.com/office/drawing/2014/main" id="{C8061968-0BF6-2D75-5D82-41F448A3990E}"/>
                  </a:ext>
                </a:extLst>
              </p:cNvPr>
              <p:cNvSpPr/>
              <p:nvPr/>
            </p:nvSpPr>
            <p:spPr>
              <a:xfrm>
                <a:off x="6962187" y="1690420"/>
                <a:ext cx="51484" cy="31798"/>
              </a:xfrm>
              <a:custGeom>
                <a:avLst/>
                <a:gdLst>
                  <a:gd name="connsiteX0" fmla="*/ 51485 w 51484"/>
                  <a:gd name="connsiteY0" fmla="*/ 27614 h 31798"/>
                  <a:gd name="connsiteX1" fmla="*/ 46880 w 51484"/>
                  <a:gd name="connsiteY1" fmla="*/ 31799 h 31798"/>
                  <a:gd name="connsiteX2" fmla="*/ 25533 w 51484"/>
                  <a:gd name="connsiteY2" fmla="*/ 9205 h 31798"/>
                  <a:gd name="connsiteX3" fmla="*/ 4604 w 51484"/>
                  <a:gd name="connsiteY3" fmla="*/ 31799 h 31798"/>
                  <a:gd name="connsiteX4" fmla="*/ 0 w 51484"/>
                  <a:gd name="connsiteY4" fmla="*/ 27614 h 31798"/>
                  <a:gd name="connsiteX5" fmla="*/ 25533 w 51484"/>
                  <a:gd name="connsiteY5" fmla="*/ 0 h 31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484" h="31798">
                    <a:moveTo>
                      <a:pt x="51485" y="27614"/>
                    </a:moveTo>
                    <a:lnTo>
                      <a:pt x="46880" y="31799"/>
                    </a:lnTo>
                    <a:lnTo>
                      <a:pt x="25533" y="9205"/>
                    </a:lnTo>
                    <a:lnTo>
                      <a:pt x="4604" y="31799"/>
                    </a:lnTo>
                    <a:lnTo>
                      <a:pt x="0" y="27614"/>
                    </a:lnTo>
                    <a:lnTo>
                      <a:pt x="25533" y="0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</p:grpSp>
        <p:grpSp>
          <p:nvGrpSpPr>
            <p:cNvPr id="221" name="Graphic 2">
              <a:extLst>
                <a:ext uri="{FF2B5EF4-FFF2-40B4-BE49-F238E27FC236}">
                  <a16:creationId xmlns:a16="http://schemas.microsoft.com/office/drawing/2014/main" id="{A01FC903-56C9-FD16-BA99-0AD1081207A9}"/>
                </a:ext>
              </a:extLst>
            </p:cNvPr>
            <p:cNvGrpSpPr/>
            <p:nvPr/>
          </p:nvGrpSpPr>
          <p:grpSpPr>
            <a:xfrm>
              <a:off x="7782598" y="1690420"/>
              <a:ext cx="802830" cy="1249769"/>
              <a:chOff x="7782598" y="1690420"/>
              <a:chExt cx="802830" cy="1249769"/>
            </a:xfrm>
          </p:grpSpPr>
          <p:sp>
            <p:nvSpPr>
              <p:cNvPr id="222" name="Freeform 221">
                <a:extLst>
                  <a:ext uri="{FF2B5EF4-FFF2-40B4-BE49-F238E27FC236}">
                    <a16:creationId xmlns:a16="http://schemas.microsoft.com/office/drawing/2014/main" id="{FA294C93-05B2-2030-99B6-F6CED190306D}"/>
                  </a:ext>
                </a:extLst>
              </p:cNvPr>
              <p:cNvSpPr/>
              <p:nvPr/>
            </p:nvSpPr>
            <p:spPr>
              <a:xfrm>
                <a:off x="7789295" y="1697115"/>
                <a:ext cx="770599" cy="1217552"/>
              </a:xfrm>
              <a:custGeom>
                <a:avLst/>
                <a:gdLst>
                  <a:gd name="connsiteX0" fmla="*/ 770600 w 770599"/>
                  <a:gd name="connsiteY0" fmla="*/ 0 h 1217552"/>
                  <a:gd name="connsiteX1" fmla="*/ 770600 w 770599"/>
                  <a:gd name="connsiteY1" fmla="*/ 1217553 h 1217552"/>
                  <a:gd name="connsiteX2" fmla="*/ 0 w 770599"/>
                  <a:gd name="connsiteY2" fmla="*/ 1217553 h 1217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70599" h="1217552">
                    <a:moveTo>
                      <a:pt x="770600" y="0"/>
                    </a:moveTo>
                    <a:lnTo>
                      <a:pt x="770600" y="1217553"/>
                    </a:lnTo>
                    <a:lnTo>
                      <a:pt x="0" y="1217553"/>
                    </a:lnTo>
                  </a:path>
                </a:pathLst>
              </a:custGeom>
              <a:noFill/>
              <a:ln w="6279" cap="flat">
                <a:solidFill>
                  <a:srgbClr val="4277B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223" name="Freeform 222">
                <a:extLst>
                  <a:ext uri="{FF2B5EF4-FFF2-40B4-BE49-F238E27FC236}">
                    <a16:creationId xmlns:a16="http://schemas.microsoft.com/office/drawing/2014/main" id="{EDF18AC5-A553-3860-AABD-9179434C8B27}"/>
                  </a:ext>
                </a:extLst>
              </p:cNvPr>
              <p:cNvSpPr/>
              <p:nvPr/>
            </p:nvSpPr>
            <p:spPr>
              <a:xfrm>
                <a:off x="8533943" y="1690420"/>
                <a:ext cx="51485" cy="31798"/>
              </a:xfrm>
              <a:custGeom>
                <a:avLst/>
                <a:gdLst>
                  <a:gd name="connsiteX0" fmla="*/ 0 w 51485"/>
                  <a:gd name="connsiteY0" fmla="*/ 27614 h 31798"/>
                  <a:gd name="connsiteX1" fmla="*/ 4604 w 51485"/>
                  <a:gd name="connsiteY1" fmla="*/ 31799 h 31798"/>
                  <a:gd name="connsiteX2" fmla="*/ 25952 w 51485"/>
                  <a:gd name="connsiteY2" fmla="*/ 9205 h 31798"/>
                  <a:gd name="connsiteX3" fmla="*/ 46880 w 51485"/>
                  <a:gd name="connsiteY3" fmla="*/ 31799 h 31798"/>
                  <a:gd name="connsiteX4" fmla="*/ 51485 w 51485"/>
                  <a:gd name="connsiteY4" fmla="*/ 27614 h 31798"/>
                  <a:gd name="connsiteX5" fmla="*/ 25952 w 51485"/>
                  <a:gd name="connsiteY5" fmla="*/ 0 h 31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485" h="31798">
                    <a:moveTo>
                      <a:pt x="0" y="27614"/>
                    </a:moveTo>
                    <a:lnTo>
                      <a:pt x="4604" y="31799"/>
                    </a:lnTo>
                    <a:lnTo>
                      <a:pt x="25952" y="9205"/>
                    </a:lnTo>
                    <a:lnTo>
                      <a:pt x="46880" y="31799"/>
                    </a:lnTo>
                    <a:lnTo>
                      <a:pt x="51485" y="27614"/>
                    </a:lnTo>
                    <a:lnTo>
                      <a:pt x="25952" y="0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224" name="Freeform 223">
                <a:extLst>
                  <a:ext uri="{FF2B5EF4-FFF2-40B4-BE49-F238E27FC236}">
                    <a16:creationId xmlns:a16="http://schemas.microsoft.com/office/drawing/2014/main" id="{6C2A4DE0-8C86-59D1-67AF-207E48A005BC}"/>
                  </a:ext>
                </a:extLst>
              </p:cNvPr>
              <p:cNvSpPr/>
              <p:nvPr/>
            </p:nvSpPr>
            <p:spPr>
              <a:xfrm>
                <a:off x="7782598" y="2888726"/>
                <a:ext cx="31811" cy="51463"/>
              </a:xfrm>
              <a:custGeom>
                <a:avLst/>
                <a:gdLst>
                  <a:gd name="connsiteX0" fmla="*/ 27626 w 31811"/>
                  <a:gd name="connsiteY0" fmla="*/ 0 h 51463"/>
                  <a:gd name="connsiteX1" fmla="*/ 31812 w 31811"/>
                  <a:gd name="connsiteY1" fmla="*/ 4603 h 51463"/>
                  <a:gd name="connsiteX2" fmla="*/ 9208 w 31811"/>
                  <a:gd name="connsiteY2" fmla="*/ 25941 h 51463"/>
                  <a:gd name="connsiteX3" fmla="*/ 31812 w 31811"/>
                  <a:gd name="connsiteY3" fmla="*/ 46861 h 51463"/>
                  <a:gd name="connsiteX4" fmla="*/ 27626 w 31811"/>
                  <a:gd name="connsiteY4" fmla="*/ 51464 h 51463"/>
                  <a:gd name="connsiteX5" fmla="*/ 0 w 31811"/>
                  <a:gd name="connsiteY5" fmla="*/ 25941 h 51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811" h="51463">
                    <a:moveTo>
                      <a:pt x="27626" y="0"/>
                    </a:moveTo>
                    <a:lnTo>
                      <a:pt x="31812" y="4603"/>
                    </a:lnTo>
                    <a:lnTo>
                      <a:pt x="9208" y="25941"/>
                    </a:lnTo>
                    <a:lnTo>
                      <a:pt x="31812" y="46861"/>
                    </a:lnTo>
                    <a:lnTo>
                      <a:pt x="27626" y="51464"/>
                    </a:lnTo>
                    <a:lnTo>
                      <a:pt x="0" y="25941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</p:grpSp>
        <p:grpSp>
          <p:nvGrpSpPr>
            <p:cNvPr id="225" name="Graphic 2">
              <a:extLst>
                <a:ext uri="{FF2B5EF4-FFF2-40B4-BE49-F238E27FC236}">
                  <a16:creationId xmlns:a16="http://schemas.microsoft.com/office/drawing/2014/main" id="{DE97E2F6-A960-DA0A-5D16-5ED84D7A0156}"/>
                </a:ext>
              </a:extLst>
            </p:cNvPr>
            <p:cNvGrpSpPr/>
            <p:nvPr/>
          </p:nvGrpSpPr>
          <p:grpSpPr>
            <a:xfrm>
              <a:off x="7783435" y="3015921"/>
              <a:ext cx="799900" cy="1084081"/>
              <a:chOff x="7783435" y="3015921"/>
              <a:chExt cx="799900" cy="1084081"/>
            </a:xfrm>
          </p:grpSpPr>
          <p:sp>
            <p:nvSpPr>
              <p:cNvPr id="226" name="Freeform 225">
                <a:extLst>
                  <a:ext uri="{FF2B5EF4-FFF2-40B4-BE49-F238E27FC236}">
                    <a16:creationId xmlns:a16="http://schemas.microsoft.com/office/drawing/2014/main" id="{DAFEA95D-CCE5-7588-7372-BC9E2E7A5651}"/>
                  </a:ext>
                </a:extLst>
              </p:cNvPr>
              <p:cNvSpPr/>
              <p:nvPr/>
            </p:nvSpPr>
            <p:spPr>
              <a:xfrm>
                <a:off x="7790550" y="3041443"/>
                <a:ext cx="768925" cy="1051446"/>
              </a:xfrm>
              <a:custGeom>
                <a:avLst/>
                <a:gdLst>
                  <a:gd name="connsiteX0" fmla="*/ 767251 w 768925"/>
                  <a:gd name="connsiteY0" fmla="*/ 1051447 h 1051446"/>
                  <a:gd name="connsiteX1" fmla="*/ 768926 w 768925"/>
                  <a:gd name="connsiteY1" fmla="*/ 1674 h 1051446"/>
                  <a:gd name="connsiteX2" fmla="*/ 0 w 768925"/>
                  <a:gd name="connsiteY2" fmla="*/ 0 h 1051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68925" h="1051446">
                    <a:moveTo>
                      <a:pt x="767251" y="1051447"/>
                    </a:moveTo>
                    <a:lnTo>
                      <a:pt x="768926" y="1674"/>
                    </a:lnTo>
                    <a:lnTo>
                      <a:pt x="0" y="0"/>
                    </a:lnTo>
                  </a:path>
                </a:pathLst>
              </a:custGeom>
              <a:noFill/>
              <a:ln w="6279" cap="flat">
                <a:solidFill>
                  <a:srgbClr val="4277B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227" name="Freeform 226">
                <a:extLst>
                  <a:ext uri="{FF2B5EF4-FFF2-40B4-BE49-F238E27FC236}">
                    <a16:creationId xmlns:a16="http://schemas.microsoft.com/office/drawing/2014/main" id="{76808F25-15C4-C245-4416-B0D0C64657F3}"/>
                  </a:ext>
                </a:extLst>
              </p:cNvPr>
              <p:cNvSpPr/>
              <p:nvPr/>
            </p:nvSpPr>
            <p:spPr>
              <a:xfrm>
                <a:off x="8532269" y="4067786"/>
                <a:ext cx="51066" cy="32216"/>
              </a:xfrm>
              <a:custGeom>
                <a:avLst/>
                <a:gdLst>
                  <a:gd name="connsiteX0" fmla="*/ 51067 w 51066"/>
                  <a:gd name="connsiteY0" fmla="*/ 4602 h 32216"/>
                  <a:gd name="connsiteX1" fmla="*/ 46462 w 51066"/>
                  <a:gd name="connsiteY1" fmla="*/ 0 h 32216"/>
                  <a:gd name="connsiteX2" fmla="*/ 25533 w 51066"/>
                  <a:gd name="connsiteY2" fmla="*/ 23012 h 32216"/>
                  <a:gd name="connsiteX3" fmla="*/ 4604 w 51066"/>
                  <a:gd name="connsiteY3" fmla="*/ 0 h 32216"/>
                  <a:gd name="connsiteX4" fmla="*/ 0 w 51066"/>
                  <a:gd name="connsiteY4" fmla="*/ 4184 h 32216"/>
                  <a:gd name="connsiteX5" fmla="*/ 25533 w 51066"/>
                  <a:gd name="connsiteY5" fmla="*/ 32217 h 32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066" h="32216">
                    <a:moveTo>
                      <a:pt x="51067" y="4602"/>
                    </a:moveTo>
                    <a:lnTo>
                      <a:pt x="46462" y="0"/>
                    </a:lnTo>
                    <a:lnTo>
                      <a:pt x="25533" y="23012"/>
                    </a:lnTo>
                    <a:lnTo>
                      <a:pt x="4604" y="0"/>
                    </a:lnTo>
                    <a:lnTo>
                      <a:pt x="0" y="4184"/>
                    </a:lnTo>
                    <a:lnTo>
                      <a:pt x="25533" y="32217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228" name="Freeform 227">
                <a:extLst>
                  <a:ext uri="{FF2B5EF4-FFF2-40B4-BE49-F238E27FC236}">
                    <a16:creationId xmlns:a16="http://schemas.microsoft.com/office/drawing/2014/main" id="{AA2456ED-8B7B-5AD0-E792-CA1955205B63}"/>
                  </a:ext>
                </a:extLst>
              </p:cNvPr>
              <p:cNvSpPr/>
              <p:nvPr/>
            </p:nvSpPr>
            <p:spPr>
              <a:xfrm>
                <a:off x="7783435" y="3015921"/>
                <a:ext cx="32230" cy="51463"/>
              </a:xfrm>
              <a:custGeom>
                <a:avLst/>
                <a:gdLst>
                  <a:gd name="connsiteX0" fmla="*/ 27626 w 32230"/>
                  <a:gd name="connsiteY0" fmla="*/ 0 h 51463"/>
                  <a:gd name="connsiteX1" fmla="*/ 32230 w 32230"/>
                  <a:gd name="connsiteY1" fmla="*/ 4602 h 51463"/>
                  <a:gd name="connsiteX2" fmla="*/ 9208 w 32230"/>
                  <a:gd name="connsiteY2" fmla="*/ 25522 h 51463"/>
                  <a:gd name="connsiteX3" fmla="*/ 31812 w 32230"/>
                  <a:gd name="connsiteY3" fmla="*/ 46861 h 51463"/>
                  <a:gd name="connsiteX4" fmla="*/ 27626 w 32230"/>
                  <a:gd name="connsiteY4" fmla="*/ 51464 h 51463"/>
                  <a:gd name="connsiteX5" fmla="*/ 0 w 32230"/>
                  <a:gd name="connsiteY5" fmla="*/ 25522 h 51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230" h="51463">
                    <a:moveTo>
                      <a:pt x="27626" y="0"/>
                    </a:moveTo>
                    <a:lnTo>
                      <a:pt x="32230" y="4602"/>
                    </a:lnTo>
                    <a:lnTo>
                      <a:pt x="9208" y="25522"/>
                    </a:lnTo>
                    <a:lnTo>
                      <a:pt x="31812" y="46861"/>
                    </a:lnTo>
                    <a:lnTo>
                      <a:pt x="27626" y="51464"/>
                    </a:lnTo>
                    <a:lnTo>
                      <a:pt x="0" y="25522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</p:grpSp>
        <p:grpSp>
          <p:nvGrpSpPr>
            <p:cNvPr id="229" name="Graphic 2">
              <a:extLst>
                <a:ext uri="{FF2B5EF4-FFF2-40B4-BE49-F238E27FC236}">
                  <a16:creationId xmlns:a16="http://schemas.microsoft.com/office/drawing/2014/main" id="{C6ABB869-DFB4-D8D2-21D8-07EE78C7EEB6}"/>
                </a:ext>
              </a:extLst>
            </p:cNvPr>
            <p:cNvGrpSpPr/>
            <p:nvPr/>
          </p:nvGrpSpPr>
          <p:grpSpPr>
            <a:xfrm>
              <a:off x="2145624" y="2905044"/>
              <a:ext cx="598983" cy="856889"/>
              <a:chOff x="2145624" y="2905044"/>
              <a:chExt cx="598983" cy="856889"/>
            </a:xfrm>
          </p:grpSpPr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4FB4AA47-5318-B4BB-898D-852D6FA54962}"/>
                  </a:ext>
                </a:extLst>
              </p:cNvPr>
              <p:cNvSpPr/>
              <p:nvPr/>
            </p:nvSpPr>
            <p:spPr>
              <a:xfrm>
                <a:off x="2176180" y="2935587"/>
                <a:ext cx="560474" cy="818396"/>
              </a:xfrm>
              <a:custGeom>
                <a:avLst/>
                <a:gdLst>
                  <a:gd name="connsiteX0" fmla="*/ 560474 w 560474"/>
                  <a:gd name="connsiteY0" fmla="*/ 0 h 818396"/>
                  <a:gd name="connsiteX1" fmla="*/ 0 w 560474"/>
                  <a:gd name="connsiteY1" fmla="*/ 0 h 818396"/>
                  <a:gd name="connsiteX2" fmla="*/ 0 w 560474"/>
                  <a:gd name="connsiteY2" fmla="*/ 818396 h 81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60474" h="818396">
                    <a:moveTo>
                      <a:pt x="560474" y="0"/>
                    </a:moveTo>
                    <a:lnTo>
                      <a:pt x="0" y="0"/>
                    </a:lnTo>
                    <a:lnTo>
                      <a:pt x="0" y="818396"/>
                    </a:lnTo>
                  </a:path>
                </a:pathLst>
              </a:custGeom>
              <a:noFill/>
              <a:ln w="7429" cap="flat">
                <a:solidFill>
                  <a:srgbClr val="4277B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9F2E30C2-C857-0B4D-8798-B9162FFE3C95}"/>
                  </a:ext>
                </a:extLst>
              </p:cNvPr>
              <p:cNvSpPr/>
              <p:nvPr/>
            </p:nvSpPr>
            <p:spPr>
              <a:xfrm>
                <a:off x="2706936" y="2905044"/>
                <a:ext cx="37671" cy="60668"/>
              </a:xfrm>
              <a:custGeom>
                <a:avLst/>
                <a:gdLst>
                  <a:gd name="connsiteX0" fmla="*/ 5023 w 37671"/>
                  <a:gd name="connsiteY0" fmla="*/ 0 h 60668"/>
                  <a:gd name="connsiteX1" fmla="*/ 0 w 37671"/>
                  <a:gd name="connsiteY1" fmla="*/ 5439 h 60668"/>
                  <a:gd name="connsiteX2" fmla="*/ 26789 w 37671"/>
                  <a:gd name="connsiteY2" fmla="*/ 30543 h 60668"/>
                  <a:gd name="connsiteX3" fmla="*/ 0 w 37671"/>
                  <a:gd name="connsiteY3" fmla="*/ 55229 h 60668"/>
                  <a:gd name="connsiteX4" fmla="*/ 5023 w 37671"/>
                  <a:gd name="connsiteY4" fmla="*/ 60668 h 60668"/>
                  <a:gd name="connsiteX5" fmla="*/ 37672 w 37671"/>
                  <a:gd name="connsiteY5" fmla="*/ 30543 h 60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671" h="60668">
                    <a:moveTo>
                      <a:pt x="5023" y="0"/>
                    </a:moveTo>
                    <a:lnTo>
                      <a:pt x="0" y="5439"/>
                    </a:lnTo>
                    <a:lnTo>
                      <a:pt x="26789" y="30543"/>
                    </a:lnTo>
                    <a:lnTo>
                      <a:pt x="0" y="55229"/>
                    </a:lnTo>
                    <a:lnTo>
                      <a:pt x="5023" y="60668"/>
                    </a:lnTo>
                    <a:lnTo>
                      <a:pt x="37672" y="30543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8C90F85E-1E5D-82B8-868C-33316455213D}"/>
                  </a:ext>
                </a:extLst>
              </p:cNvPr>
              <p:cNvSpPr/>
              <p:nvPr/>
            </p:nvSpPr>
            <p:spPr>
              <a:xfrm>
                <a:off x="2145624" y="3724277"/>
                <a:ext cx="60693" cy="37656"/>
              </a:xfrm>
              <a:custGeom>
                <a:avLst/>
                <a:gdLst>
                  <a:gd name="connsiteX0" fmla="*/ 0 w 60693"/>
                  <a:gd name="connsiteY0" fmla="*/ 5021 h 37656"/>
                  <a:gd name="connsiteX1" fmla="*/ 5442 w 60693"/>
                  <a:gd name="connsiteY1" fmla="*/ 0 h 37656"/>
                  <a:gd name="connsiteX2" fmla="*/ 30556 w 60693"/>
                  <a:gd name="connsiteY2" fmla="*/ 26778 h 37656"/>
                  <a:gd name="connsiteX3" fmla="*/ 55252 w 60693"/>
                  <a:gd name="connsiteY3" fmla="*/ 0 h 37656"/>
                  <a:gd name="connsiteX4" fmla="*/ 60694 w 60693"/>
                  <a:gd name="connsiteY4" fmla="*/ 5021 h 37656"/>
                  <a:gd name="connsiteX5" fmla="*/ 30556 w 60693"/>
                  <a:gd name="connsiteY5" fmla="*/ 37656 h 37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693" h="37656">
                    <a:moveTo>
                      <a:pt x="0" y="5021"/>
                    </a:moveTo>
                    <a:lnTo>
                      <a:pt x="5442" y="0"/>
                    </a:lnTo>
                    <a:lnTo>
                      <a:pt x="30556" y="26778"/>
                    </a:lnTo>
                    <a:lnTo>
                      <a:pt x="55252" y="0"/>
                    </a:lnTo>
                    <a:lnTo>
                      <a:pt x="60694" y="5021"/>
                    </a:lnTo>
                    <a:lnTo>
                      <a:pt x="30556" y="37656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</p:grpSp>
        <p:grpSp>
          <p:nvGrpSpPr>
            <p:cNvPr id="233" name="Graphic 2">
              <a:extLst>
                <a:ext uri="{FF2B5EF4-FFF2-40B4-BE49-F238E27FC236}">
                  <a16:creationId xmlns:a16="http://schemas.microsoft.com/office/drawing/2014/main" id="{5DAEC655-E41A-6025-43D9-DF079FBC7DE9}"/>
                </a:ext>
              </a:extLst>
            </p:cNvPr>
            <p:cNvGrpSpPr/>
            <p:nvPr/>
          </p:nvGrpSpPr>
          <p:grpSpPr>
            <a:xfrm>
              <a:off x="5908211" y="1690420"/>
              <a:ext cx="718277" cy="2403724"/>
              <a:chOff x="5908211" y="1690420"/>
              <a:chExt cx="718277" cy="2403724"/>
            </a:xfrm>
          </p:grpSpPr>
          <p:sp>
            <p:nvSpPr>
              <p:cNvPr id="234" name="Freeform 233">
                <a:extLst>
                  <a:ext uri="{FF2B5EF4-FFF2-40B4-BE49-F238E27FC236}">
                    <a16:creationId xmlns:a16="http://schemas.microsoft.com/office/drawing/2014/main" id="{CC739906-1A70-EF27-56E7-A5F547932509}"/>
                  </a:ext>
                </a:extLst>
              </p:cNvPr>
              <p:cNvSpPr/>
              <p:nvPr/>
            </p:nvSpPr>
            <p:spPr>
              <a:xfrm>
                <a:off x="5914908" y="1697533"/>
                <a:ext cx="686047" cy="2371089"/>
              </a:xfrm>
              <a:custGeom>
                <a:avLst/>
                <a:gdLst>
                  <a:gd name="connsiteX0" fmla="*/ 0 w 686047"/>
                  <a:gd name="connsiteY0" fmla="*/ 2371089 h 2371089"/>
                  <a:gd name="connsiteX1" fmla="*/ 685629 w 686047"/>
                  <a:gd name="connsiteY1" fmla="*/ 2371089 h 2371089"/>
                  <a:gd name="connsiteX2" fmla="*/ 684792 w 686047"/>
                  <a:gd name="connsiteY2" fmla="*/ 1369851 h 2371089"/>
                  <a:gd name="connsiteX3" fmla="*/ 654236 w 686047"/>
                  <a:gd name="connsiteY3" fmla="*/ 1310020 h 2371089"/>
                  <a:gd name="connsiteX4" fmla="*/ 686047 w 686047"/>
                  <a:gd name="connsiteY4" fmla="*/ 1250606 h 2371089"/>
                  <a:gd name="connsiteX5" fmla="*/ 685629 w 686047"/>
                  <a:gd name="connsiteY5" fmla="*/ 0 h 2371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6047" h="2371089">
                    <a:moveTo>
                      <a:pt x="0" y="2371089"/>
                    </a:moveTo>
                    <a:lnTo>
                      <a:pt x="685629" y="2371089"/>
                    </a:lnTo>
                    <a:cubicBezTo>
                      <a:pt x="685211" y="2037204"/>
                      <a:pt x="685211" y="1703318"/>
                      <a:pt x="684792" y="1369851"/>
                    </a:cubicBezTo>
                    <a:cubicBezTo>
                      <a:pt x="682280" y="1368178"/>
                      <a:pt x="653817" y="1347258"/>
                      <a:pt x="654236" y="1310020"/>
                    </a:cubicBezTo>
                    <a:cubicBezTo>
                      <a:pt x="654654" y="1272782"/>
                      <a:pt x="683536" y="1252280"/>
                      <a:pt x="686047" y="1250606"/>
                    </a:cubicBezTo>
                    <a:cubicBezTo>
                      <a:pt x="686047" y="833877"/>
                      <a:pt x="685629" y="416729"/>
                      <a:pt x="685629" y="0"/>
                    </a:cubicBezTo>
                  </a:path>
                </a:pathLst>
              </a:custGeom>
              <a:noFill/>
              <a:ln w="6279" cap="flat">
                <a:solidFill>
                  <a:srgbClr val="4277B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235" name="Freeform 234">
                <a:extLst>
                  <a:ext uri="{FF2B5EF4-FFF2-40B4-BE49-F238E27FC236}">
                    <a16:creationId xmlns:a16="http://schemas.microsoft.com/office/drawing/2014/main" id="{84730E13-83AA-FBFF-A38F-D4AB96F8B49B}"/>
                  </a:ext>
                </a:extLst>
              </p:cNvPr>
              <p:cNvSpPr/>
              <p:nvPr/>
            </p:nvSpPr>
            <p:spPr>
              <a:xfrm>
                <a:off x="5908211" y="4043100"/>
                <a:ext cx="31811" cy="51045"/>
              </a:xfrm>
              <a:custGeom>
                <a:avLst/>
                <a:gdLst>
                  <a:gd name="connsiteX0" fmla="*/ 27626 w 31811"/>
                  <a:gd name="connsiteY0" fmla="*/ 51045 h 51045"/>
                  <a:gd name="connsiteX1" fmla="*/ 31812 w 31811"/>
                  <a:gd name="connsiteY1" fmla="*/ 46443 h 51045"/>
                  <a:gd name="connsiteX2" fmla="*/ 9208 w 31811"/>
                  <a:gd name="connsiteY2" fmla="*/ 25522 h 51045"/>
                  <a:gd name="connsiteX3" fmla="*/ 31812 w 31811"/>
                  <a:gd name="connsiteY3" fmla="*/ 4602 h 51045"/>
                  <a:gd name="connsiteX4" fmla="*/ 27626 w 31811"/>
                  <a:gd name="connsiteY4" fmla="*/ 0 h 51045"/>
                  <a:gd name="connsiteX5" fmla="*/ 0 w 31811"/>
                  <a:gd name="connsiteY5" fmla="*/ 25522 h 51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811" h="51045">
                    <a:moveTo>
                      <a:pt x="27626" y="51045"/>
                    </a:moveTo>
                    <a:lnTo>
                      <a:pt x="31812" y="46443"/>
                    </a:lnTo>
                    <a:lnTo>
                      <a:pt x="9208" y="25522"/>
                    </a:lnTo>
                    <a:lnTo>
                      <a:pt x="31812" y="4602"/>
                    </a:lnTo>
                    <a:lnTo>
                      <a:pt x="27626" y="0"/>
                    </a:lnTo>
                    <a:lnTo>
                      <a:pt x="0" y="25522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236" name="Freeform 235">
                <a:extLst>
                  <a:ext uri="{FF2B5EF4-FFF2-40B4-BE49-F238E27FC236}">
                    <a16:creationId xmlns:a16="http://schemas.microsoft.com/office/drawing/2014/main" id="{C25A2802-E7F0-52EF-021E-4F20986EB83E}"/>
                  </a:ext>
                </a:extLst>
              </p:cNvPr>
              <p:cNvSpPr/>
              <p:nvPr/>
            </p:nvSpPr>
            <p:spPr>
              <a:xfrm>
                <a:off x="6575004" y="1690420"/>
                <a:ext cx="51484" cy="31798"/>
              </a:xfrm>
              <a:custGeom>
                <a:avLst/>
                <a:gdLst>
                  <a:gd name="connsiteX0" fmla="*/ 51485 w 51484"/>
                  <a:gd name="connsiteY0" fmla="*/ 27614 h 31798"/>
                  <a:gd name="connsiteX1" fmla="*/ 46880 w 51484"/>
                  <a:gd name="connsiteY1" fmla="*/ 31799 h 31798"/>
                  <a:gd name="connsiteX2" fmla="*/ 25533 w 51484"/>
                  <a:gd name="connsiteY2" fmla="*/ 9205 h 31798"/>
                  <a:gd name="connsiteX3" fmla="*/ 4604 w 51484"/>
                  <a:gd name="connsiteY3" fmla="*/ 31799 h 31798"/>
                  <a:gd name="connsiteX4" fmla="*/ 0 w 51484"/>
                  <a:gd name="connsiteY4" fmla="*/ 27614 h 31798"/>
                  <a:gd name="connsiteX5" fmla="*/ 25533 w 51484"/>
                  <a:gd name="connsiteY5" fmla="*/ 0 h 31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484" h="31798">
                    <a:moveTo>
                      <a:pt x="51485" y="27614"/>
                    </a:moveTo>
                    <a:lnTo>
                      <a:pt x="46880" y="31799"/>
                    </a:lnTo>
                    <a:lnTo>
                      <a:pt x="25533" y="9205"/>
                    </a:lnTo>
                    <a:lnTo>
                      <a:pt x="4604" y="31799"/>
                    </a:lnTo>
                    <a:lnTo>
                      <a:pt x="0" y="27614"/>
                    </a:lnTo>
                    <a:lnTo>
                      <a:pt x="25533" y="0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</p:grpSp>
        <p:grpSp>
          <p:nvGrpSpPr>
            <p:cNvPr id="237" name="Graphic 2">
              <a:extLst>
                <a:ext uri="{FF2B5EF4-FFF2-40B4-BE49-F238E27FC236}">
                  <a16:creationId xmlns:a16="http://schemas.microsoft.com/office/drawing/2014/main" id="{E62F4F8D-B3E7-42CB-FFFD-95EEA22369F4}"/>
                </a:ext>
              </a:extLst>
            </p:cNvPr>
            <p:cNvGrpSpPr/>
            <p:nvPr/>
          </p:nvGrpSpPr>
          <p:grpSpPr>
            <a:xfrm>
              <a:off x="8542082" y="2838100"/>
              <a:ext cx="465665" cy="598466"/>
              <a:chOff x="8542082" y="2838100"/>
              <a:chExt cx="465665" cy="598466"/>
            </a:xfrm>
          </p:grpSpPr>
          <p:grpSp>
            <p:nvGrpSpPr>
              <p:cNvPr id="238" name="Graphic 2">
                <a:extLst>
                  <a:ext uri="{FF2B5EF4-FFF2-40B4-BE49-F238E27FC236}">
                    <a16:creationId xmlns:a16="http://schemas.microsoft.com/office/drawing/2014/main" id="{2ACA05F9-0A16-2C8F-570D-35C2A25F3408}"/>
                  </a:ext>
                </a:extLst>
              </p:cNvPr>
              <p:cNvGrpSpPr/>
              <p:nvPr/>
            </p:nvGrpSpPr>
            <p:grpSpPr>
              <a:xfrm>
                <a:off x="8542082" y="3048800"/>
                <a:ext cx="465665" cy="387766"/>
                <a:chOff x="8542082" y="3048800"/>
                <a:chExt cx="465665" cy="387766"/>
              </a:xfrm>
              <a:solidFill>
                <a:srgbClr val="4277BA"/>
              </a:solidFill>
            </p:grpSpPr>
            <p:sp>
              <p:nvSpPr>
                <p:cNvPr id="246" name="TextBox 245">
                  <a:extLst>
                    <a:ext uri="{FF2B5EF4-FFF2-40B4-BE49-F238E27FC236}">
                      <a16:creationId xmlns:a16="http://schemas.microsoft.com/office/drawing/2014/main" id="{7FBFCAC5-763A-F61E-95DF-1ED7E436AE70}"/>
                    </a:ext>
                  </a:extLst>
                </p:cNvPr>
                <p:cNvSpPr txBox="1"/>
                <p:nvPr/>
              </p:nvSpPr>
              <p:spPr>
                <a:xfrm>
                  <a:off x="8542082" y="3048800"/>
                  <a:ext cx="465665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ENTERPRISE</a:t>
                  </a:r>
                </a:p>
              </p:txBody>
            </p:sp>
            <p:sp>
              <p:nvSpPr>
                <p:cNvPr id="247" name="TextBox 246">
                  <a:extLst>
                    <a:ext uri="{FF2B5EF4-FFF2-40B4-BE49-F238E27FC236}">
                      <a16:creationId xmlns:a16="http://schemas.microsoft.com/office/drawing/2014/main" id="{FF27A8FE-5298-B3AA-EC25-740B9F9D4B3C}"/>
                    </a:ext>
                  </a:extLst>
                </p:cNvPr>
                <p:cNvSpPr txBox="1"/>
                <p:nvPr/>
              </p:nvSpPr>
              <p:spPr>
                <a:xfrm>
                  <a:off x="8651750" y="3124111"/>
                  <a:ext cx="251975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USER</a:t>
                  </a:r>
                </a:p>
              </p:txBody>
            </p:sp>
            <p:sp>
              <p:nvSpPr>
                <p:cNvPr id="248" name="TextBox 247">
                  <a:extLst>
                    <a:ext uri="{FF2B5EF4-FFF2-40B4-BE49-F238E27FC236}">
                      <a16:creationId xmlns:a16="http://schemas.microsoft.com/office/drawing/2014/main" id="{6D5785FC-CF65-3329-A343-B226EA6B13C6}"/>
                    </a:ext>
                  </a:extLst>
                </p:cNvPr>
                <p:cNvSpPr txBox="1"/>
                <p:nvPr/>
              </p:nvSpPr>
              <p:spPr>
                <a:xfrm>
                  <a:off x="8558825" y="3199425"/>
                  <a:ext cx="271563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DIREC</a:t>
                  </a:r>
                </a:p>
              </p:txBody>
            </p:sp>
            <p:sp>
              <p:nvSpPr>
                <p:cNvPr id="249" name="TextBox 248">
                  <a:extLst>
                    <a:ext uri="{FF2B5EF4-FFF2-40B4-BE49-F238E27FC236}">
                      <a16:creationId xmlns:a16="http://schemas.microsoft.com/office/drawing/2014/main" id="{E9A54E93-88B8-06A4-F9AA-B0EAB9A43AD9}"/>
                    </a:ext>
                  </a:extLst>
                </p:cNvPr>
                <p:cNvSpPr txBox="1"/>
                <p:nvPr/>
              </p:nvSpPr>
              <p:spPr>
                <a:xfrm>
                  <a:off x="8746348" y="3201960"/>
                  <a:ext cx="123760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T</a:t>
                  </a:r>
                </a:p>
              </p:txBody>
            </p:sp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B8F5C103-D1B4-FEBF-3FF0-27DF60E4C2C7}"/>
                    </a:ext>
                  </a:extLst>
                </p:cNvPr>
                <p:cNvSpPr txBox="1"/>
                <p:nvPr/>
              </p:nvSpPr>
              <p:spPr>
                <a:xfrm>
                  <a:off x="8781090" y="3201960"/>
                  <a:ext cx="132665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O</a:t>
                  </a:r>
                </a:p>
              </p:txBody>
            </p:sp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C09A0AA7-62EA-3114-B2E0-1FDF99AF8133}"/>
                    </a:ext>
                  </a:extLst>
                </p:cNvPr>
                <p:cNvSpPr txBox="1"/>
                <p:nvPr/>
              </p:nvSpPr>
              <p:spPr>
                <a:xfrm>
                  <a:off x="8825877" y="3201960"/>
                  <a:ext cx="129103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R</a:t>
                  </a:r>
                </a:p>
              </p:txBody>
            </p:sp>
            <p:sp>
              <p:nvSpPr>
                <p:cNvPr id="252" name="TextBox 251">
                  <a:extLst>
                    <a:ext uri="{FF2B5EF4-FFF2-40B4-BE49-F238E27FC236}">
                      <a16:creationId xmlns:a16="http://schemas.microsoft.com/office/drawing/2014/main" id="{4CA79026-C591-A468-3258-593072434D8B}"/>
                    </a:ext>
                  </a:extLst>
                </p:cNvPr>
                <p:cNvSpPr txBox="1"/>
                <p:nvPr/>
              </p:nvSpPr>
              <p:spPr>
                <a:xfrm>
                  <a:off x="8864385" y="3201960"/>
                  <a:ext cx="125542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Y</a:t>
                  </a:r>
                </a:p>
              </p:txBody>
            </p:sp>
          </p:grpSp>
          <p:grpSp>
            <p:nvGrpSpPr>
              <p:cNvPr id="239" name="Graphic 2">
                <a:extLst>
                  <a:ext uri="{FF2B5EF4-FFF2-40B4-BE49-F238E27FC236}">
                    <a16:creationId xmlns:a16="http://schemas.microsoft.com/office/drawing/2014/main" id="{85E8925F-B39D-C161-2509-2D0057629EC2}"/>
                  </a:ext>
                </a:extLst>
              </p:cNvPr>
              <p:cNvGrpSpPr/>
              <p:nvPr/>
            </p:nvGrpSpPr>
            <p:grpSpPr>
              <a:xfrm>
                <a:off x="8670399" y="2838100"/>
                <a:ext cx="303886" cy="303760"/>
                <a:chOff x="8670399" y="2838100"/>
                <a:chExt cx="303886" cy="303760"/>
              </a:xfrm>
            </p:grpSpPr>
            <p:sp>
              <p:nvSpPr>
                <p:cNvPr id="240" name="Freeform 239">
                  <a:extLst>
                    <a:ext uri="{FF2B5EF4-FFF2-40B4-BE49-F238E27FC236}">
                      <a16:creationId xmlns:a16="http://schemas.microsoft.com/office/drawing/2014/main" id="{85143200-F7FB-1A55-2E0F-62EF64846FBF}"/>
                    </a:ext>
                  </a:extLst>
                </p:cNvPr>
                <p:cNvSpPr/>
                <p:nvPr/>
              </p:nvSpPr>
              <p:spPr>
                <a:xfrm>
                  <a:off x="8670399" y="2838100"/>
                  <a:ext cx="303886" cy="303760"/>
                </a:xfrm>
                <a:custGeom>
                  <a:avLst/>
                  <a:gdLst>
                    <a:gd name="connsiteX0" fmla="*/ 303887 w 303886"/>
                    <a:gd name="connsiteY0" fmla="*/ 151880 h 303760"/>
                    <a:gd name="connsiteX1" fmla="*/ 151943 w 303886"/>
                    <a:gd name="connsiteY1" fmla="*/ 303760 h 303760"/>
                    <a:gd name="connsiteX2" fmla="*/ 0 w 303886"/>
                    <a:gd name="connsiteY2" fmla="*/ 151880 h 303760"/>
                    <a:gd name="connsiteX3" fmla="*/ 151943 w 303886"/>
                    <a:gd name="connsiteY3" fmla="*/ 0 h 303760"/>
                    <a:gd name="connsiteX4" fmla="*/ 303887 w 303886"/>
                    <a:gd name="connsiteY4" fmla="*/ 151880 h 30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3886" h="303760">
                      <a:moveTo>
                        <a:pt x="303887" y="151880"/>
                      </a:moveTo>
                      <a:cubicBezTo>
                        <a:pt x="303887" y="235761"/>
                        <a:pt x="235860" y="303760"/>
                        <a:pt x="151943" y="303760"/>
                      </a:cubicBezTo>
                      <a:cubicBezTo>
                        <a:pt x="68028" y="303760"/>
                        <a:pt x="0" y="235761"/>
                        <a:pt x="0" y="151880"/>
                      </a:cubicBezTo>
                      <a:cubicBezTo>
                        <a:pt x="0" y="67999"/>
                        <a:pt x="68026" y="0"/>
                        <a:pt x="151943" y="0"/>
                      </a:cubicBezTo>
                      <a:cubicBezTo>
                        <a:pt x="235859" y="0"/>
                        <a:pt x="303887" y="67999"/>
                        <a:pt x="303887" y="151880"/>
                      </a:cubicBezTo>
                      <a:close/>
                    </a:path>
                  </a:pathLst>
                </a:custGeom>
                <a:solidFill>
                  <a:srgbClr val="325C80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grpSp>
              <p:nvGrpSpPr>
                <p:cNvPr id="241" name="Graphic 2">
                  <a:extLst>
                    <a:ext uri="{FF2B5EF4-FFF2-40B4-BE49-F238E27FC236}">
                      <a16:creationId xmlns:a16="http://schemas.microsoft.com/office/drawing/2014/main" id="{2EE136D7-6A5B-A9D4-A204-EB5794E7C025}"/>
                    </a:ext>
                  </a:extLst>
                </p:cNvPr>
                <p:cNvGrpSpPr/>
                <p:nvPr/>
              </p:nvGrpSpPr>
              <p:grpSpPr>
                <a:xfrm>
                  <a:off x="8722303" y="2913412"/>
                  <a:ext cx="197987" cy="162340"/>
                  <a:chOff x="8722303" y="2913412"/>
                  <a:chExt cx="197987" cy="162340"/>
                </a:xfrm>
                <a:solidFill>
                  <a:srgbClr val="FFFFFF"/>
                </a:solidFill>
              </p:grpSpPr>
              <p:sp>
                <p:nvSpPr>
                  <p:cNvPr id="242" name="Freeform 241">
                    <a:extLst>
                      <a:ext uri="{FF2B5EF4-FFF2-40B4-BE49-F238E27FC236}">
                        <a16:creationId xmlns:a16="http://schemas.microsoft.com/office/drawing/2014/main" id="{72886D67-968E-C335-A017-5DF0BB59F960}"/>
                      </a:ext>
                    </a:extLst>
                  </p:cNvPr>
                  <p:cNvSpPr/>
                  <p:nvPr/>
                </p:nvSpPr>
                <p:spPr>
                  <a:xfrm>
                    <a:off x="8829040" y="2913830"/>
                    <a:ext cx="91249" cy="123010"/>
                  </a:xfrm>
                  <a:custGeom>
                    <a:avLst/>
                    <a:gdLst>
                      <a:gd name="connsiteX0" fmla="*/ 81203 w 91249"/>
                      <a:gd name="connsiteY0" fmla="*/ 112132 h 123010"/>
                      <a:gd name="connsiteX1" fmla="*/ 77855 w 91249"/>
                      <a:gd name="connsiteY1" fmla="*/ 110458 h 123010"/>
                      <a:gd name="connsiteX2" fmla="*/ 41021 w 91249"/>
                      <a:gd name="connsiteY2" fmla="*/ 104601 h 123010"/>
                      <a:gd name="connsiteX3" fmla="*/ 3349 w 91249"/>
                      <a:gd name="connsiteY3" fmla="*/ 110458 h 123010"/>
                      <a:gd name="connsiteX4" fmla="*/ 418 w 91249"/>
                      <a:gd name="connsiteY4" fmla="*/ 111295 h 123010"/>
                      <a:gd name="connsiteX5" fmla="*/ 418 w 91249"/>
                      <a:gd name="connsiteY5" fmla="*/ 6276 h 123010"/>
                      <a:gd name="connsiteX6" fmla="*/ 2093 w 91249"/>
                      <a:gd name="connsiteY6" fmla="*/ 5858 h 123010"/>
                      <a:gd name="connsiteX7" fmla="*/ 41439 w 91249"/>
                      <a:gd name="connsiteY7" fmla="*/ 0 h 123010"/>
                      <a:gd name="connsiteX8" fmla="*/ 80367 w 91249"/>
                      <a:gd name="connsiteY8" fmla="*/ 6695 h 123010"/>
                      <a:gd name="connsiteX9" fmla="*/ 82040 w 91249"/>
                      <a:gd name="connsiteY9" fmla="*/ 7113 h 123010"/>
                      <a:gd name="connsiteX10" fmla="*/ 82040 w 91249"/>
                      <a:gd name="connsiteY10" fmla="*/ 112132 h 123010"/>
                      <a:gd name="connsiteX11" fmla="*/ 81203 w 91249"/>
                      <a:gd name="connsiteY11" fmla="*/ 112132 h 123010"/>
                      <a:gd name="connsiteX12" fmla="*/ 81203 w 91249"/>
                      <a:gd name="connsiteY12" fmla="*/ 112132 h 123010"/>
                      <a:gd name="connsiteX13" fmla="*/ 5023 w 91249"/>
                      <a:gd name="connsiteY13" fmla="*/ 10460 h 123010"/>
                      <a:gd name="connsiteX14" fmla="*/ 5023 w 91249"/>
                      <a:gd name="connsiteY14" fmla="*/ 105019 h 123010"/>
                      <a:gd name="connsiteX15" fmla="*/ 41021 w 91249"/>
                      <a:gd name="connsiteY15" fmla="*/ 99998 h 123010"/>
                      <a:gd name="connsiteX16" fmla="*/ 76181 w 91249"/>
                      <a:gd name="connsiteY16" fmla="*/ 105019 h 123010"/>
                      <a:gd name="connsiteX17" fmla="*/ 76181 w 91249"/>
                      <a:gd name="connsiteY17" fmla="*/ 10460 h 123010"/>
                      <a:gd name="connsiteX18" fmla="*/ 41021 w 91249"/>
                      <a:gd name="connsiteY18" fmla="*/ 5021 h 123010"/>
                      <a:gd name="connsiteX19" fmla="*/ 5023 w 91249"/>
                      <a:gd name="connsiteY19" fmla="*/ 10460 h 123010"/>
                      <a:gd name="connsiteX20" fmla="*/ 91250 w 91249"/>
                      <a:gd name="connsiteY20" fmla="*/ 123011 h 123010"/>
                      <a:gd name="connsiteX21" fmla="*/ 0 w 91249"/>
                      <a:gd name="connsiteY21" fmla="*/ 123011 h 123010"/>
                      <a:gd name="connsiteX22" fmla="*/ 0 w 91249"/>
                      <a:gd name="connsiteY22" fmla="*/ 117990 h 123010"/>
                      <a:gd name="connsiteX23" fmla="*/ 86226 w 91249"/>
                      <a:gd name="connsiteY23" fmla="*/ 117990 h 123010"/>
                      <a:gd name="connsiteX24" fmla="*/ 86226 w 91249"/>
                      <a:gd name="connsiteY24" fmla="*/ 16318 h 123010"/>
                      <a:gd name="connsiteX25" fmla="*/ 91250 w 91249"/>
                      <a:gd name="connsiteY25" fmla="*/ 16318 h 123010"/>
                      <a:gd name="connsiteX26" fmla="*/ 91250 w 91249"/>
                      <a:gd name="connsiteY26" fmla="*/ 123011 h 1230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91249" h="123010">
                        <a:moveTo>
                          <a:pt x="81203" y="112132"/>
                        </a:moveTo>
                        <a:lnTo>
                          <a:pt x="77855" y="110458"/>
                        </a:lnTo>
                        <a:cubicBezTo>
                          <a:pt x="65716" y="106274"/>
                          <a:pt x="53578" y="104601"/>
                          <a:pt x="41021" y="104601"/>
                        </a:cubicBezTo>
                        <a:cubicBezTo>
                          <a:pt x="28463" y="104601"/>
                          <a:pt x="15487" y="106693"/>
                          <a:pt x="3349" y="110458"/>
                        </a:cubicBezTo>
                        <a:lnTo>
                          <a:pt x="418" y="111295"/>
                        </a:lnTo>
                        <a:lnTo>
                          <a:pt x="418" y="6276"/>
                        </a:lnTo>
                        <a:lnTo>
                          <a:pt x="2093" y="5858"/>
                        </a:lnTo>
                        <a:cubicBezTo>
                          <a:pt x="14650" y="1674"/>
                          <a:pt x="27625" y="0"/>
                          <a:pt x="41439" y="0"/>
                        </a:cubicBezTo>
                        <a:cubicBezTo>
                          <a:pt x="54415" y="0"/>
                          <a:pt x="67809" y="2092"/>
                          <a:pt x="80367" y="6695"/>
                        </a:cubicBezTo>
                        <a:lnTo>
                          <a:pt x="82040" y="7113"/>
                        </a:lnTo>
                        <a:lnTo>
                          <a:pt x="82040" y="112132"/>
                        </a:lnTo>
                        <a:lnTo>
                          <a:pt x="81203" y="112132"/>
                        </a:lnTo>
                        <a:lnTo>
                          <a:pt x="81203" y="112132"/>
                        </a:lnTo>
                        <a:close/>
                        <a:moveTo>
                          <a:pt x="5023" y="10460"/>
                        </a:moveTo>
                        <a:lnTo>
                          <a:pt x="5023" y="105019"/>
                        </a:lnTo>
                        <a:cubicBezTo>
                          <a:pt x="16324" y="101672"/>
                          <a:pt x="28463" y="99998"/>
                          <a:pt x="41021" y="99998"/>
                        </a:cubicBezTo>
                        <a:cubicBezTo>
                          <a:pt x="53159" y="99998"/>
                          <a:pt x="64460" y="101672"/>
                          <a:pt x="76181" y="105019"/>
                        </a:cubicBezTo>
                        <a:lnTo>
                          <a:pt x="76181" y="10460"/>
                        </a:lnTo>
                        <a:cubicBezTo>
                          <a:pt x="64879" y="7113"/>
                          <a:pt x="53159" y="5021"/>
                          <a:pt x="41021" y="5021"/>
                        </a:cubicBezTo>
                        <a:cubicBezTo>
                          <a:pt x="28463" y="5021"/>
                          <a:pt x="16743" y="6695"/>
                          <a:pt x="5023" y="10460"/>
                        </a:cubicBezTo>
                        <a:close/>
                        <a:moveTo>
                          <a:pt x="91250" y="123011"/>
                        </a:moveTo>
                        <a:lnTo>
                          <a:pt x="0" y="123011"/>
                        </a:lnTo>
                        <a:lnTo>
                          <a:pt x="0" y="117990"/>
                        </a:lnTo>
                        <a:lnTo>
                          <a:pt x="86226" y="117990"/>
                        </a:lnTo>
                        <a:lnTo>
                          <a:pt x="86226" y="16318"/>
                        </a:lnTo>
                        <a:lnTo>
                          <a:pt x="91250" y="16318"/>
                        </a:lnTo>
                        <a:lnTo>
                          <a:pt x="91250" y="1230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243" name="Freeform 242">
                    <a:extLst>
                      <a:ext uri="{FF2B5EF4-FFF2-40B4-BE49-F238E27FC236}">
                        <a16:creationId xmlns:a16="http://schemas.microsoft.com/office/drawing/2014/main" id="{CD337C04-3DDF-3D04-71E7-517B1E452270}"/>
                      </a:ext>
                    </a:extLst>
                  </p:cNvPr>
                  <p:cNvSpPr/>
                  <p:nvPr/>
                </p:nvSpPr>
                <p:spPr>
                  <a:xfrm>
                    <a:off x="8737790" y="2913412"/>
                    <a:ext cx="91667" cy="123428"/>
                  </a:xfrm>
                  <a:custGeom>
                    <a:avLst/>
                    <a:gdLst>
                      <a:gd name="connsiteX0" fmla="*/ 0 w 91667"/>
                      <a:gd name="connsiteY0" fmla="*/ 63179 h 123428"/>
                      <a:gd name="connsiteX1" fmla="*/ 0 w 91667"/>
                      <a:gd name="connsiteY1" fmla="*/ 11715 h 123428"/>
                      <a:gd name="connsiteX2" fmla="*/ 5023 w 91667"/>
                      <a:gd name="connsiteY2" fmla="*/ 11715 h 123428"/>
                      <a:gd name="connsiteX3" fmla="*/ 5023 w 91667"/>
                      <a:gd name="connsiteY3" fmla="*/ 64016 h 123428"/>
                      <a:gd name="connsiteX4" fmla="*/ 0 w 91667"/>
                      <a:gd name="connsiteY4" fmla="*/ 63179 h 123428"/>
                      <a:gd name="connsiteX5" fmla="*/ 90413 w 91667"/>
                      <a:gd name="connsiteY5" fmla="*/ 6276 h 123428"/>
                      <a:gd name="connsiteX6" fmla="*/ 51066 w 91667"/>
                      <a:gd name="connsiteY6" fmla="*/ 0 h 123428"/>
                      <a:gd name="connsiteX7" fmla="*/ 12138 w 91667"/>
                      <a:gd name="connsiteY7" fmla="*/ 6694 h 123428"/>
                      <a:gd name="connsiteX8" fmla="*/ 10464 w 91667"/>
                      <a:gd name="connsiteY8" fmla="*/ 7113 h 123428"/>
                      <a:gd name="connsiteX9" fmla="*/ 10464 w 91667"/>
                      <a:gd name="connsiteY9" fmla="*/ 63597 h 123428"/>
                      <a:gd name="connsiteX10" fmla="*/ 15487 w 91667"/>
                      <a:gd name="connsiteY10" fmla="*/ 63179 h 123428"/>
                      <a:gd name="connsiteX11" fmla="*/ 15487 w 91667"/>
                      <a:gd name="connsiteY11" fmla="*/ 10460 h 123428"/>
                      <a:gd name="connsiteX12" fmla="*/ 50648 w 91667"/>
                      <a:gd name="connsiteY12" fmla="*/ 5021 h 123428"/>
                      <a:gd name="connsiteX13" fmla="*/ 86645 w 91667"/>
                      <a:gd name="connsiteY13" fmla="*/ 10460 h 123428"/>
                      <a:gd name="connsiteX14" fmla="*/ 86645 w 91667"/>
                      <a:gd name="connsiteY14" fmla="*/ 106693 h 123428"/>
                      <a:gd name="connsiteX15" fmla="*/ 66553 w 91667"/>
                      <a:gd name="connsiteY15" fmla="*/ 102509 h 123428"/>
                      <a:gd name="connsiteX16" fmla="*/ 66553 w 91667"/>
                      <a:gd name="connsiteY16" fmla="*/ 107530 h 123428"/>
                      <a:gd name="connsiteX17" fmla="*/ 88738 w 91667"/>
                      <a:gd name="connsiteY17" fmla="*/ 112550 h 123428"/>
                      <a:gd name="connsiteX18" fmla="*/ 91668 w 91667"/>
                      <a:gd name="connsiteY18" fmla="*/ 113387 h 123428"/>
                      <a:gd name="connsiteX19" fmla="*/ 91668 w 91667"/>
                      <a:gd name="connsiteY19" fmla="*/ 7113 h 123428"/>
                      <a:gd name="connsiteX20" fmla="*/ 90413 w 91667"/>
                      <a:gd name="connsiteY20" fmla="*/ 6276 h 123428"/>
                      <a:gd name="connsiteX21" fmla="*/ 66135 w 91667"/>
                      <a:gd name="connsiteY21" fmla="*/ 118408 h 123428"/>
                      <a:gd name="connsiteX22" fmla="*/ 91668 w 91667"/>
                      <a:gd name="connsiteY22" fmla="*/ 118408 h 123428"/>
                      <a:gd name="connsiteX23" fmla="*/ 91668 w 91667"/>
                      <a:gd name="connsiteY23" fmla="*/ 123429 h 123428"/>
                      <a:gd name="connsiteX24" fmla="*/ 66135 w 91667"/>
                      <a:gd name="connsiteY24" fmla="*/ 123429 h 123428"/>
                      <a:gd name="connsiteX25" fmla="*/ 66135 w 91667"/>
                      <a:gd name="connsiteY25" fmla="*/ 118408 h 123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91667" h="123428">
                        <a:moveTo>
                          <a:pt x="0" y="63179"/>
                        </a:moveTo>
                        <a:lnTo>
                          <a:pt x="0" y="11715"/>
                        </a:lnTo>
                        <a:lnTo>
                          <a:pt x="5023" y="11715"/>
                        </a:lnTo>
                        <a:lnTo>
                          <a:pt x="5023" y="64016"/>
                        </a:lnTo>
                        <a:cubicBezTo>
                          <a:pt x="4186" y="64016"/>
                          <a:pt x="5860" y="63597"/>
                          <a:pt x="0" y="63179"/>
                        </a:cubicBezTo>
                        <a:close/>
                        <a:moveTo>
                          <a:pt x="90413" y="6276"/>
                        </a:moveTo>
                        <a:cubicBezTo>
                          <a:pt x="77856" y="2092"/>
                          <a:pt x="64460" y="0"/>
                          <a:pt x="51066" y="0"/>
                        </a:cubicBezTo>
                        <a:cubicBezTo>
                          <a:pt x="38091" y="0"/>
                          <a:pt x="24696" y="2092"/>
                          <a:pt x="12138" y="6694"/>
                        </a:cubicBezTo>
                        <a:lnTo>
                          <a:pt x="10464" y="7113"/>
                        </a:lnTo>
                        <a:lnTo>
                          <a:pt x="10464" y="63597"/>
                        </a:lnTo>
                        <a:lnTo>
                          <a:pt x="15487" y="63179"/>
                        </a:lnTo>
                        <a:lnTo>
                          <a:pt x="15487" y="10460"/>
                        </a:lnTo>
                        <a:cubicBezTo>
                          <a:pt x="26789" y="7113"/>
                          <a:pt x="38509" y="5021"/>
                          <a:pt x="50648" y="5021"/>
                        </a:cubicBezTo>
                        <a:cubicBezTo>
                          <a:pt x="62787" y="5021"/>
                          <a:pt x="75344" y="7113"/>
                          <a:pt x="86645" y="10460"/>
                        </a:cubicBezTo>
                        <a:lnTo>
                          <a:pt x="86645" y="106693"/>
                        </a:lnTo>
                        <a:cubicBezTo>
                          <a:pt x="79949" y="104601"/>
                          <a:pt x="73251" y="103346"/>
                          <a:pt x="66553" y="102509"/>
                        </a:cubicBezTo>
                        <a:lnTo>
                          <a:pt x="66553" y="107530"/>
                        </a:lnTo>
                        <a:cubicBezTo>
                          <a:pt x="74088" y="108366"/>
                          <a:pt x="81622" y="110040"/>
                          <a:pt x="88738" y="112550"/>
                        </a:cubicBezTo>
                        <a:lnTo>
                          <a:pt x="91668" y="113387"/>
                        </a:lnTo>
                        <a:lnTo>
                          <a:pt x="91668" y="7113"/>
                        </a:lnTo>
                        <a:lnTo>
                          <a:pt x="90413" y="6276"/>
                        </a:lnTo>
                        <a:close/>
                        <a:moveTo>
                          <a:pt x="66135" y="118408"/>
                        </a:moveTo>
                        <a:lnTo>
                          <a:pt x="91668" y="118408"/>
                        </a:lnTo>
                        <a:lnTo>
                          <a:pt x="91668" y="123429"/>
                        </a:lnTo>
                        <a:lnTo>
                          <a:pt x="66135" y="123429"/>
                        </a:lnTo>
                        <a:lnTo>
                          <a:pt x="66135" y="11840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244" name="Freeform 243">
                    <a:extLst>
                      <a:ext uri="{FF2B5EF4-FFF2-40B4-BE49-F238E27FC236}">
                        <a16:creationId xmlns:a16="http://schemas.microsoft.com/office/drawing/2014/main" id="{ADA237AC-FAD1-0F99-F352-FAC0E5E6703D}"/>
                      </a:ext>
                    </a:extLst>
                  </p:cNvPr>
                  <p:cNvSpPr/>
                  <p:nvPr/>
                </p:nvSpPr>
                <p:spPr>
                  <a:xfrm>
                    <a:off x="8726907" y="2980357"/>
                    <a:ext cx="70320" cy="29288"/>
                  </a:xfrm>
                  <a:custGeom>
                    <a:avLst/>
                    <a:gdLst>
                      <a:gd name="connsiteX0" fmla="*/ 70321 w 70320"/>
                      <a:gd name="connsiteY0" fmla="*/ 14644 h 29288"/>
                      <a:gd name="connsiteX1" fmla="*/ 35161 w 70320"/>
                      <a:gd name="connsiteY1" fmla="*/ 29288 h 29288"/>
                      <a:gd name="connsiteX2" fmla="*/ 1 w 70320"/>
                      <a:gd name="connsiteY2" fmla="*/ 14644 h 29288"/>
                      <a:gd name="connsiteX3" fmla="*/ 35161 w 70320"/>
                      <a:gd name="connsiteY3" fmla="*/ 0 h 29288"/>
                      <a:gd name="connsiteX4" fmla="*/ 70321 w 70320"/>
                      <a:gd name="connsiteY4" fmla="*/ 14644 h 29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0320" h="29288">
                        <a:moveTo>
                          <a:pt x="70321" y="14644"/>
                        </a:moveTo>
                        <a:cubicBezTo>
                          <a:pt x="70321" y="22732"/>
                          <a:pt x="54579" y="29288"/>
                          <a:pt x="35161" y="29288"/>
                        </a:cubicBezTo>
                        <a:cubicBezTo>
                          <a:pt x="15742" y="29288"/>
                          <a:pt x="1" y="22732"/>
                          <a:pt x="1" y="14644"/>
                        </a:cubicBezTo>
                        <a:cubicBezTo>
                          <a:pt x="1" y="6556"/>
                          <a:pt x="15742" y="0"/>
                          <a:pt x="35161" y="0"/>
                        </a:cubicBezTo>
                        <a:cubicBezTo>
                          <a:pt x="54579" y="0"/>
                          <a:pt x="70321" y="6556"/>
                          <a:pt x="70321" y="1464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245" name="Freeform 244">
                    <a:extLst>
                      <a:ext uri="{FF2B5EF4-FFF2-40B4-BE49-F238E27FC236}">
                        <a16:creationId xmlns:a16="http://schemas.microsoft.com/office/drawing/2014/main" id="{28E1760C-27C1-C80B-5806-9A044F285FFB}"/>
                      </a:ext>
                    </a:extLst>
                  </p:cNvPr>
                  <p:cNvSpPr/>
                  <p:nvPr/>
                </p:nvSpPr>
                <p:spPr>
                  <a:xfrm>
                    <a:off x="8722303" y="2999185"/>
                    <a:ext cx="76180" cy="76567"/>
                  </a:xfrm>
                  <a:custGeom>
                    <a:avLst/>
                    <a:gdLst>
                      <a:gd name="connsiteX0" fmla="*/ 75344 w 76180"/>
                      <a:gd name="connsiteY0" fmla="*/ 0 h 76567"/>
                      <a:gd name="connsiteX1" fmla="*/ 37672 w 76180"/>
                      <a:gd name="connsiteY1" fmla="*/ 14644 h 76567"/>
                      <a:gd name="connsiteX2" fmla="*/ 0 w 76180"/>
                      <a:gd name="connsiteY2" fmla="*/ 0 h 76567"/>
                      <a:gd name="connsiteX3" fmla="*/ 0 w 76180"/>
                      <a:gd name="connsiteY3" fmla="*/ 60250 h 76567"/>
                      <a:gd name="connsiteX4" fmla="*/ 38090 w 76180"/>
                      <a:gd name="connsiteY4" fmla="*/ 76568 h 76567"/>
                      <a:gd name="connsiteX5" fmla="*/ 76181 w 76180"/>
                      <a:gd name="connsiteY5" fmla="*/ 60250 h 76567"/>
                      <a:gd name="connsiteX6" fmla="*/ 75344 w 76180"/>
                      <a:gd name="connsiteY6" fmla="*/ 0 h 765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6180" h="76567">
                        <a:moveTo>
                          <a:pt x="75344" y="0"/>
                        </a:moveTo>
                        <a:cubicBezTo>
                          <a:pt x="73251" y="7950"/>
                          <a:pt x="56926" y="14644"/>
                          <a:pt x="37672" y="14644"/>
                        </a:cubicBezTo>
                        <a:cubicBezTo>
                          <a:pt x="18417" y="14644"/>
                          <a:pt x="1674" y="8368"/>
                          <a:pt x="0" y="0"/>
                        </a:cubicBezTo>
                        <a:lnTo>
                          <a:pt x="0" y="60250"/>
                        </a:lnTo>
                        <a:cubicBezTo>
                          <a:pt x="0" y="69036"/>
                          <a:pt x="16743" y="76568"/>
                          <a:pt x="38090" y="76568"/>
                        </a:cubicBezTo>
                        <a:cubicBezTo>
                          <a:pt x="59438" y="76568"/>
                          <a:pt x="76181" y="69455"/>
                          <a:pt x="76181" y="60250"/>
                        </a:cubicBezTo>
                        <a:lnTo>
                          <a:pt x="75344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</p:grpSp>
          </p:grpSp>
        </p:grpSp>
        <p:grpSp>
          <p:nvGrpSpPr>
            <p:cNvPr id="253" name="Graphic 2">
              <a:extLst>
                <a:ext uri="{FF2B5EF4-FFF2-40B4-BE49-F238E27FC236}">
                  <a16:creationId xmlns:a16="http://schemas.microsoft.com/office/drawing/2014/main" id="{6CDB24BC-3CC8-0CAD-E807-70A4EDC3EA4C}"/>
                </a:ext>
              </a:extLst>
            </p:cNvPr>
            <p:cNvGrpSpPr/>
            <p:nvPr/>
          </p:nvGrpSpPr>
          <p:grpSpPr>
            <a:xfrm>
              <a:off x="2590733" y="2761114"/>
              <a:ext cx="532407" cy="540111"/>
              <a:chOff x="2590733" y="2761114"/>
              <a:chExt cx="532407" cy="540111"/>
            </a:xfrm>
          </p:grpSpPr>
          <p:grpSp>
            <p:nvGrpSpPr>
              <p:cNvPr id="254" name="Graphic 2">
                <a:extLst>
                  <a:ext uri="{FF2B5EF4-FFF2-40B4-BE49-F238E27FC236}">
                    <a16:creationId xmlns:a16="http://schemas.microsoft.com/office/drawing/2014/main" id="{BE904F67-DB3C-2030-C301-C96F8AD26A1C}"/>
                  </a:ext>
                </a:extLst>
              </p:cNvPr>
              <p:cNvGrpSpPr/>
              <p:nvPr/>
            </p:nvGrpSpPr>
            <p:grpSpPr>
              <a:xfrm>
                <a:off x="2767211" y="2761114"/>
                <a:ext cx="303886" cy="303760"/>
                <a:chOff x="2767211" y="2761114"/>
                <a:chExt cx="303886" cy="303760"/>
              </a:xfrm>
            </p:grpSpPr>
            <p:sp>
              <p:nvSpPr>
                <p:cNvPr id="260" name="Freeform 259">
                  <a:extLst>
                    <a:ext uri="{FF2B5EF4-FFF2-40B4-BE49-F238E27FC236}">
                      <a16:creationId xmlns:a16="http://schemas.microsoft.com/office/drawing/2014/main" id="{8AC0DD7E-8136-1A7F-76DC-163FD4CC771F}"/>
                    </a:ext>
                  </a:extLst>
                </p:cNvPr>
                <p:cNvSpPr/>
                <p:nvPr/>
              </p:nvSpPr>
              <p:spPr>
                <a:xfrm>
                  <a:off x="2767211" y="2761114"/>
                  <a:ext cx="303886" cy="303760"/>
                </a:xfrm>
                <a:custGeom>
                  <a:avLst/>
                  <a:gdLst>
                    <a:gd name="connsiteX0" fmla="*/ 303887 w 303886"/>
                    <a:gd name="connsiteY0" fmla="*/ 151880 h 303760"/>
                    <a:gd name="connsiteX1" fmla="*/ 151943 w 303886"/>
                    <a:gd name="connsiteY1" fmla="*/ 303761 h 303760"/>
                    <a:gd name="connsiteX2" fmla="*/ 0 w 303886"/>
                    <a:gd name="connsiteY2" fmla="*/ 151880 h 303760"/>
                    <a:gd name="connsiteX3" fmla="*/ 151943 w 303886"/>
                    <a:gd name="connsiteY3" fmla="*/ 0 h 303760"/>
                    <a:gd name="connsiteX4" fmla="*/ 303887 w 303886"/>
                    <a:gd name="connsiteY4" fmla="*/ 151880 h 30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3886" h="303760">
                      <a:moveTo>
                        <a:pt x="303887" y="151880"/>
                      </a:moveTo>
                      <a:cubicBezTo>
                        <a:pt x="303887" y="235761"/>
                        <a:pt x="235859" y="303761"/>
                        <a:pt x="151943" y="303761"/>
                      </a:cubicBezTo>
                      <a:cubicBezTo>
                        <a:pt x="68028" y="303761"/>
                        <a:pt x="0" y="235761"/>
                        <a:pt x="0" y="151880"/>
                      </a:cubicBezTo>
                      <a:cubicBezTo>
                        <a:pt x="0" y="67999"/>
                        <a:pt x="68028" y="0"/>
                        <a:pt x="151943" y="0"/>
                      </a:cubicBezTo>
                      <a:cubicBezTo>
                        <a:pt x="235859" y="0"/>
                        <a:pt x="303887" y="67999"/>
                        <a:pt x="303887" y="151880"/>
                      </a:cubicBezTo>
                      <a:close/>
                    </a:path>
                  </a:pathLst>
                </a:custGeom>
                <a:solidFill>
                  <a:srgbClr val="00B09C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grpSp>
              <p:nvGrpSpPr>
                <p:cNvPr id="261" name="Graphic 2">
                  <a:extLst>
                    <a:ext uri="{FF2B5EF4-FFF2-40B4-BE49-F238E27FC236}">
                      <a16:creationId xmlns:a16="http://schemas.microsoft.com/office/drawing/2014/main" id="{48BCC316-1505-C539-DD6F-967D38C72EE9}"/>
                    </a:ext>
                  </a:extLst>
                </p:cNvPr>
                <p:cNvGrpSpPr/>
                <p:nvPr/>
              </p:nvGrpSpPr>
              <p:grpSpPr>
                <a:xfrm>
                  <a:off x="2808231" y="2829732"/>
                  <a:ext cx="221028" cy="166942"/>
                  <a:chOff x="2808231" y="2829732"/>
                  <a:chExt cx="221028" cy="166942"/>
                </a:xfrm>
                <a:solidFill>
                  <a:srgbClr val="FFFFFF"/>
                </a:solidFill>
              </p:grpSpPr>
              <p:grpSp>
                <p:nvGrpSpPr>
                  <p:cNvPr id="262" name="Graphic 2">
                    <a:extLst>
                      <a:ext uri="{FF2B5EF4-FFF2-40B4-BE49-F238E27FC236}">
                        <a16:creationId xmlns:a16="http://schemas.microsoft.com/office/drawing/2014/main" id="{29CB26BD-6D57-E266-D995-CC6068BCCE3A}"/>
                      </a:ext>
                    </a:extLst>
                  </p:cNvPr>
                  <p:cNvGrpSpPr/>
                  <p:nvPr/>
                </p:nvGrpSpPr>
                <p:grpSpPr>
                  <a:xfrm>
                    <a:off x="2808231" y="2829732"/>
                    <a:ext cx="221028" cy="166942"/>
                    <a:chOff x="2808231" y="2829732"/>
                    <a:chExt cx="221028" cy="166942"/>
                  </a:xfrm>
                  <a:solidFill>
                    <a:srgbClr val="FFFFFF"/>
                  </a:solidFill>
                </p:grpSpPr>
                <p:sp>
                  <p:nvSpPr>
                    <p:cNvPr id="273" name="Freeform 272">
                      <a:extLst>
                        <a:ext uri="{FF2B5EF4-FFF2-40B4-BE49-F238E27FC236}">
                          <a16:creationId xmlns:a16="http://schemas.microsoft.com/office/drawing/2014/main" id="{EE611404-830E-7ED4-7351-C6F6AD8A53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5995" y="2989562"/>
                      <a:ext cx="110504" cy="6276"/>
                    </a:xfrm>
                    <a:custGeom>
                      <a:avLst/>
                      <a:gdLst>
                        <a:gd name="connsiteX0" fmla="*/ 0 w 110504"/>
                        <a:gd name="connsiteY0" fmla="*/ 0 h 6276"/>
                        <a:gd name="connsiteX1" fmla="*/ 110504 w 110504"/>
                        <a:gd name="connsiteY1" fmla="*/ 0 h 6276"/>
                        <a:gd name="connsiteX2" fmla="*/ 110504 w 110504"/>
                        <a:gd name="connsiteY2" fmla="*/ 6276 h 6276"/>
                        <a:gd name="connsiteX3" fmla="*/ 0 w 110504"/>
                        <a:gd name="connsiteY3" fmla="*/ 6276 h 62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0504" h="6276">
                          <a:moveTo>
                            <a:pt x="0" y="0"/>
                          </a:moveTo>
                          <a:lnTo>
                            <a:pt x="110504" y="0"/>
                          </a:lnTo>
                          <a:lnTo>
                            <a:pt x="110504" y="6276"/>
                          </a:lnTo>
                          <a:lnTo>
                            <a:pt x="0" y="6276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418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400">
                        <a:latin typeface="+mn-lt"/>
                      </a:endParaRPr>
                    </a:p>
                  </p:txBody>
                </p:sp>
                <p:sp>
                  <p:nvSpPr>
                    <p:cNvPr id="274" name="Freeform 273">
                      <a:extLst>
                        <a:ext uri="{FF2B5EF4-FFF2-40B4-BE49-F238E27FC236}">
                          <a16:creationId xmlns:a16="http://schemas.microsoft.com/office/drawing/2014/main" id="{9C6E2005-D333-F69C-2D4A-841FDDD5F4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57204" y="2829732"/>
                      <a:ext cx="125154" cy="58994"/>
                    </a:xfrm>
                    <a:custGeom>
                      <a:avLst/>
                      <a:gdLst>
                        <a:gd name="connsiteX0" fmla="*/ 118457 w 125154"/>
                        <a:gd name="connsiteY0" fmla="*/ 58995 h 58994"/>
                        <a:gd name="connsiteX1" fmla="*/ 61950 w 125154"/>
                        <a:gd name="connsiteY1" fmla="*/ 6694 h 58994"/>
                        <a:gd name="connsiteX2" fmla="*/ 6279 w 125154"/>
                        <a:gd name="connsiteY2" fmla="*/ 54392 h 58994"/>
                        <a:gd name="connsiteX3" fmla="*/ 0 w 125154"/>
                        <a:gd name="connsiteY3" fmla="*/ 53137 h 58994"/>
                        <a:gd name="connsiteX4" fmla="*/ 62368 w 125154"/>
                        <a:gd name="connsiteY4" fmla="*/ 0 h 58994"/>
                        <a:gd name="connsiteX5" fmla="*/ 125155 w 125154"/>
                        <a:gd name="connsiteY5" fmla="*/ 58158 h 58994"/>
                        <a:gd name="connsiteX6" fmla="*/ 118457 w 125154"/>
                        <a:gd name="connsiteY6" fmla="*/ 58995 h 589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154" h="58994">
                          <a:moveTo>
                            <a:pt x="118457" y="58995"/>
                          </a:moveTo>
                          <a:cubicBezTo>
                            <a:pt x="116365" y="29707"/>
                            <a:pt x="91668" y="6694"/>
                            <a:pt x="61950" y="6694"/>
                          </a:cubicBezTo>
                          <a:cubicBezTo>
                            <a:pt x="33905" y="6694"/>
                            <a:pt x="10464" y="26778"/>
                            <a:pt x="6279" y="54392"/>
                          </a:cubicBezTo>
                          <a:lnTo>
                            <a:pt x="0" y="53137"/>
                          </a:lnTo>
                          <a:cubicBezTo>
                            <a:pt x="5023" y="22594"/>
                            <a:pt x="30975" y="0"/>
                            <a:pt x="62368" y="0"/>
                          </a:cubicBezTo>
                          <a:cubicBezTo>
                            <a:pt x="95017" y="0"/>
                            <a:pt x="122643" y="25522"/>
                            <a:pt x="125155" y="58158"/>
                          </a:cubicBezTo>
                          <a:lnTo>
                            <a:pt x="118457" y="58995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418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400">
                        <a:latin typeface="+mn-lt"/>
                      </a:endParaRPr>
                    </a:p>
                  </p:txBody>
                </p:sp>
                <p:sp>
                  <p:nvSpPr>
                    <p:cNvPr id="275" name="Freeform 274">
                      <a:extLst>
                        <a:ext uri="{FF2B5EF4-FFF2-40B4-BE49-F238E27FC236}">
                          <a16:creationId xmlns:a16="http://schemas.microsoft.com/office/drawing/2014/main" id="{30C73C20-4959-A2B4-07B7-FD03463A8C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8231" y="2880777"/>
                      <a:ext cx="95853" cy="115897"/>
                    </a:xfrm>
                    <a:custGeom>
                      <a:avLst/>
                      <a:gdLst>
                        <a:gd name="connsiteX0" fmla="*/ 57764 w 95853"/>
                        <a:gd name="connsiteY0" fmla="*/ 115479 h 115897"/>
                        <a:gd name="connsiteX1" fmla="*/ 0 w 95853"/>
                        <a:gd name="connsiteY1" fmla="*/ 57740 h 115897"/>
                        <a:gd name="connsiteX2" fmla="*/ 57764 w 95853"/>
                        <a:gd name="connsiteY2" fmla="*/ 0 h 115897"/>
                        <a:gd name="connsiteX3" fmla="*/ 95854 w 95853"/>
                        <a:gd name="connsiteY3" fmla="*/ 14644 h 115897"/>
                        <a:gd name="connsiteX4" fmla="*/ 91668 w 95853"/>
                        <a:gd name="connsiteY4" fmla="*/ 19665 h 115897"/>
                        <a:gd name="connsiteX5" fmla="*/ 57764 w 95853"/>
                        <a:gd name="connsiteY5" fmla="*/ 6694 h 115897"/>
                        <a:gd name="connsiteX6" fmla="*/ 6279 w 95853"/>
                        <a:gd name="connsiteY6" fmla="*/ 58158 h 115897"/>
                        <a:gd name="connsiteX7" fmla="*/ 57764 w 95853"/>
                        <a:gd name="connsiteY7" fmla="*/ 109622 h 115897"/>
                        <a:gd name="connsiteX8" fmla="*/ 58601 w 95853"/>
                        <a:gd name="connsiteY8" fmla="*/ 109622 h 115897"/>
                        <a:gd name="connsiteX9" fmla="*/ 58601 w 95853"/>
                        <a:gd name="connsiteY9" fmla="*/ 115898 h 115897"/>
                        <a:gd name="connsiteX10" fmla="*/ 58182 w 95853"/>
                        <a:gd name="connsiteY10" fmla="*/ 115898 h 115897"/>
                        <a:gd name="connsiteX11" fmla="*/ 57764 w 95853"/>
                        <a:gd name="connsiteY11" fmla="*/ 115479 h 115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95853" h="115897">
                          <a:moveTo>
                            <a:pt x="57764" y="115479"/>
                          </a:moveTo>
                          <a:cubicBezTo>
                            <a:pt x="25952" y="115479"/>
                            <a:pt x="0" y="89538"/>
                            <a:pt x="0" y="57740"/>
                          </a:cubicBezTo>
                          <a:cubicBezTo>
                            <a:pt x="0" y="25941"/>
                            <a:pt x="25952" y="0"/>
                            <a:pt x="57764" y="0"/>
                          </a:cubicBezTo>
                          <a:cubicBezTo>
                            <a:pt x="71995" y="0"/>
                            <a:pt x="85390" y="5021"/>
                            <a:pt x="95854" y="14644"/>
                          </a:cubicBezTo>
                          <a:lnTo>
                            <a:pt x="91668" y="19665"/>
                          </a:lnTo>
                          <a:cubicBezTo>
                            <a:pt x="82041" y="11297"/>
                            <a:pt x="70321" y="6694"/>
                            <a:pt x="57764" y="6694"/>
                          </a:cubicBezTo>
                          <a:cubicBezTo>
                            <a:pt x="29300" y="6694"/>
                            <a:pt x="6279" y="29707"/>
                            <a:pt x="6279" y="58158"/>
                          </a:cubicBezTo>
                          <a:cubicBezTo>
                            <a:pt x="6279" y="86609"/>
                            <a:pt x="29300" y="109622"/>
                            <a:pt x="57764" y="109622"/>
                          </a:cubicBezTo>
                          <a:lnTo>
                            <a:pt x="58601" y="109622"/>
                          </a:lnTo>
                          <a:lnTo>
                            <a:pt x="58601" y="115898"/>
                          </a:lnTo>
                          <a:lnTo>
                            <a:pt x="58182" y="115898"/>
                          </a:lnTo>
                          <a:cubicBezTo>
                            <a:pt x="58182" y="115479"/>
                            <a:pt x="58182" y="115479"/>
                            <a:pt x="57764" y="115479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418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400">
                        <a:latin typeface="+mn-lt"/>
                      </a:endParaRPr>
                    </a:p>
                  </p:txBody>
                </p:sp>
                <p:sp>
                  <p:nvSpPr>
                    <p:cNvPr id="276" name="Freeform 275">
                      <a:extLst>
                        <a:ext uri="{FF2B5EF4-FFF2-40B4-BE49-F238E27FC236}">
                          <a16:creationId xmlns:a16="http://schemas.microsoft.com/office/drawing/2014/main" id="{F4E6A752-23C6-C4DB-247B-9FFC03C85F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73988" y="2885798"/>
                      <a:ext cx="55272" cy="110458"/>
                    </a:xfrm>
                    <a:custGeom>
                      <a:avLst/>
                      <a:gdLst>
                        <a:gd name="connsiteX0" fmla="*/ 418 w 55272"/>
                        <a:gd name="connsiteY0" fmla="*/ 110458 h 110458"/>
                        <a:gd name="connsiteX1" fmla="*/ 418 w 55272"/>
                        <a:gd name="connsiteY1" fmla="*/ 110458 h 110458"/>
                        <a:gd name="connsiteX2" fmla="*/ 0 w 55272"/>
                        <a:gd name="connsiteY2" fmla="*/ 104182 h 110458"/>
                        <a:gd name="connsiteX3" fmla="*/ 418 w 55272"/>
                        <a:gd name="connsiteY3" fmla="*/ 104182 h 110458"/>
                        <a:gd name="connsiteX4" fmla="*/ 48974 w 55272"/>
                        <a:gd name="connsiteY4" fmla="*/ 55229 h 110458"/>
                        <a:gd name="connsiteX5" fmla="*/ 1256 w 55272"/>
                        <a:gd name="connsiteY5" fmla="*/ 6276 h 110458"/>
                        <a:gd name="connsiteX6" fmla="*/ 1256 w 55272"/>
                        <a:gd name="connsiteY6" fmla="*/ 0 h 110458"/>
                        <a:gd name="connsiteX7" fmla="*/ 55252 w 55272"/>
                        <a:gd name="connsiteY7" fmla="*/ 55229 h 110458"/>
                        <a:gd name="connsiteX8" fmla="*/ 418 w 55272"/>
                        <a:gd name="connsiteY8" fmla="*/ 110458 h 1104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5272" h="110458">
                          <a:moveTo>
                            <a:pt x="418" y="110458"/>
                          </a:moveTo>
                          <a:lnTo>
                            <a:pt x="418" y="110458"/>
                          </a:lnTo>
                          <a:lnTo>
                            <a:pt x="0" y="104182"/>
                          </a:lnTo>
                          <a:lnTo>
                            <a:pt x="418" y="104182"/>
                          </a:lnTo>
                          <a:cubicBezTo>
                            <a:pt x="27207" y="104182"/>
                            <a:pt x="48974" y="82425"/>
                            <a:pt x="48974" y="55229"/>
                          </a:cubicBezTo>
                          <a:cubicBezTo>
                            <a:pt x="48974" y="28870"/>
                            <a:pt x="27626" y="7113"/>
                            <a:pt x="1256" y="6276"/>
                          </a:cubicBezTo>
                          <a:lnTo>
                            <a:pt x="1256" y="0"/>
                          </a:lnTo>
                          <a:cubicBezTo>
                            <a:pt x="30975" y="837"/>
                            <a:pt x="55252" y="25522"/>
                            <a:pt x="55252" y="55229"/>
                          </a:cubicBezTo>
                          <a:cubicBezTo>
                            <a:pt x="56089" y="85354"/>
                            <a:pt x="30975" y="110458"/>
                            <a:pt x="418" y="110458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418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400">
                        <a:latin typeface="+mn-lt"/>
                      </a:endParaRPr>
                    </a:p>
                  </p:txBody>
                </p:sp>
              </p:grpSp>
              <p:sp>
                <p:nvSpPr>
                  <p:cNvPr id="263" name="Freeform 262">
                    <a:extLst>
                      <a:ext uri="{FF2B5EF4-FFF2-40B4-BE49-F238E27FC236}">
                        <a16:creationId xmlns:a16="http://schemas.microsoft.com/office/drawing/2014/main" id="{C9A0CA64-13FB-6241-73E8-0040C52791C1}"/>
                      </a:ext>
                    </a:extLst>
                  </p:cNvPr>
                  <p:cNvSpPr/>
                  <p:nvPr/>
                </p:nvSpPr>
                <p:spPr>
                  <a:xfrm>
                    <a:off x="2837113" y="2901697"/>
                    <a:ext cx="39346" cy="39329"/>
                  </a:xfrm>
                  <a:custGeom>
                    <a:avLst/>
                    <a:gdLst>
                      <a:gd name="connsiteX0" fmla="*/ 39346 w 39346"/>
                      <a:gd name="connsiteY0" fmla="*/ 19665 h 39329"/>
                      <a:gd name="connsiteX1" fmla="*/ 19673 w 39346"/>
                      <a:gd name="connsiteY1" fmla="*/ 39330 h 39329"/>
                      <a:gd name="connsiteX2" fmla="*/ 0 w 39346"/>
                      <a:gd name="connsiteY2" fmla="*/ 19665 h 39329"/>
                      <a:gd name="connsiteX3" fmla="*/ 19673 w 39346"/>
                      <a:gd name="connsiteY3" fmla="*/ 0 h 39329"/>
                      <a:gd name="connsiteX4" fmla="*/ 39346 w 39346"/>
                      <a:gd name="connsiteY4" fmla="*/ 19665 h 39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46" h="39329">
                        <a:moveTo>
                          <a:pt x="39346" y="19665"/>
                        </a:moveTo>
                        <a:cubicBezTo>
                          <a:pt x="39346" y="30526"/>
                          <a:pt x="30538" y="39330"/>
                          <a:pt x="19673" y="39330"/>
                        </a:cubicBezTo>
                        <a:cubicBezTo>
                          <a:pt x="8808" y="39330"/>
                          <a:pt x="0" y="30526"/>
                          <a:pt x="0" y="19665"/>
                        </a:cubicBezTo>
                        <a:cubicBezTo>
                          <a:pt x="0" y="8804"/>
                          <a:pt x="8808" y="0"/>
                          <a:pt x="19673" y="0"/>
                        </a:cubicBezTo>
                        <a:cubicBezTo>
                          <a:pt x="30538" y="0"/>
                          <a:pt x="39346" y="8804"/>
                          <a:pt x="39346" y="1966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264" name="Freeform 263">
                    <a:extLst>
                      <a:ext uri="{FF2B5EF4-FFF2-40B4-BE49-F238E27FC236}">
                        <a16:creationId xmlns:a16="http://schemas.microsoft.com/office/drawing/2014/main" id="{080D6E58-2ADB-0F30-5826-F8ACB6B45AC3}"/>
                      </a:ext>
                    </a:extLst>
                  </p:cNvPr>
                  <p:cNvSpPr/>
                  <p:nvPr/>
                </p:nvSpPr>
                <p:spPr>
                  <a:xfrm>
                    <a:off x="2943850" y="2911320"/>
                    <a:ext cx="66135" cy="66107"/>
                  </a:xfrm>
                  <a:custGeom>
                    <a:avLst/>
                    <a:gdLst>
                      <a:gd name="connsiteX0" fmla="*/ 66135 w 66135"/>
                      <a:gd name="connsiteY0" fmla="*/ 33054 h 66107"/>
                      <a:gd name="connsiteX1" fmla="*/ 33067 w 66135"/>
                      <a:gd name="connsiteY1" fmla="*/ 66108 h 66107"/>
                      <a:gd name="connsiteX2" fmla="*/ 0 w 66135"/>
                      <a:gd name="connsiteY2" fmla="*/ 33054 h 66107"/>
                      <a:gd name="connsiteX3" fmla="*/ 33067 w 66135"/>
                      <a:gd name="connsiteY3" fmla="*/ 0 h 66107"/>
                      <a:gd name="connsiteX4" fmla="*/ 66135 w 66135"/>
                      <a:gd name="connsiteY4" fmla="*/ 33054 h 661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135" h="66107">
                        <a:moveTo>
                          <a:pt x="66135" y="33054"/>
                        </a:moveTo>
                        <a:cubicBezTo>
                          <a:pt x="66135" y="51309"/>
                          <a:pt x="51330" y="66108"/>
                          <a:pt x="33067" y="66108"/>
                        </a:cubicBezTo>
                        <a:cubicBezTo>
                          <a:pt x="14805" y="66108"/>
                          <a:pt x="0" y="51309"/>
                          <a:pt x="0" y="33054"/>
                        </a:cubicBezTo>
                        <a:cubicBezTo>
                          <a:pt x="0" y="14799"/>
                          <a:pt x="14804" y="0"/>
                          <a:pt x="33067" y="0"/>
                        </a:cubicBezTo>
                        <a:cubicBezTo>
                          <a:pt x="51330" y="0"/>
                          <a:pt x="66135" y="14799"/>
                          <a:pt x="66135" y="3305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265" name="Freeform 264">
                    <a:extLst>
                      <a:ext uri="{FF2B5EF4-FFF2-40B4-BE49-F238E27FC236}">
                        <a16:creationId xmlns:a16="http://schemas.microsoft.com/office/drawing/2014/main" id="{6EE7E8F1-19B2-11B4-A9A5-3E5B344F4D14}"/>
                      </a:ext>
                    </a:extLst>
                  </p:cNvPr>
                  <p:cNvSpPr/>
                  <p:nvPr/>
                </p:nvSpPr>
                <p:spPr>
                  <a:xfrm>
                    <a:off x="2915387" y="2867806"/>
                    <a:ext cx="41020" cy="41003"/>
                  </a:xfrm>
                  <a:custGeom>
                    <a:avLst/>
                    <a:gdLst>
                      <a:gd name="connsiteX0" fmla="*/ 41020 w 41020"/>
                      <a:gd name="connsiteY0" fmla="*/ 20502 h 41003"/>
                      <a:gd name="connsiteX1" fmla="*/ 20510 w 41020"/>
                      <a:gd name="connsiteY1" fmla="*/ 41004 h 41003"/>
                      <a:gd name="connsiteX2" fmla="*/ 0 w 41020"/>
                      <a:gd name="connsiteY2" fmla="*/ 20502 h 41003"/>
                      <a:gd name="connsiteX3" fmla="*/ 20510 w 41020"/>
                      <a:gd name="connsiteY3" fmla="*/ 0 h 41003"/>
                      <a:gd name="connsiteX4" fmla="*/ 41020 w 41020"/>
                      <a:gd name="connsiteY4" fmla="*/ 20502 h 410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1020" h="41003">
                        <a:moveTo>
                          <a:pt x="41020" y="20502"/>
                        </a:moveTo>
                        <a:cubicBezTo>
                          <a:pt x="41020" y="31824"/>
                          <a:pt x="31838" y="41004"/>
                          <a:pt x="20510" y="41004"/>
                        </a:cubicBezTo>
                        <a:cubicBezTo>
                          <a:pt x="9183" y="41004"/>
                          <a:pt x="0" y="31825"/>
                          <a:pt x="0" y="20502"/>
                        </a:cubicBezTo>
                        <a:cubicBezTo>
                          <a:pt x="0" y="9179"/>
                          <a:pt x="9182" y="0"/>
                          <a:pt x="20510" y="0"/>
                        </a:cubicBezTo>
                        <a:cubicBezTo>
                          <a:pt x="31838" y="0"/>
                          <a:pt x="41020" y="9179"/>
                          <a:pt x="41020" y="2050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266" name="Freeform 265">
                    <a:extLst>
                      <a:ext uri="{FF2B5EF4-FFF2-40B4-BE49-F238E27FC236}">
                        <a16:creationId xmlns:a16="http://schemas.microsoft.com/office/drawing/2014/main" id="{6FA6CF4E-8360-1D03-17E3-5E6800226600}"/>
                      </a:ext>
                    </a:extLst>
                  </p:cNvPr>
                  <p:cNvSpPr/>
                  <p:nvPr/>
                </p:nvSpPr>
                <p:spPr>
                  <a:xfrm>
                    <a:off x="2894877" y="2936424"/>
                    <a:ext cx="41020" cy="41003"/>
                  </a:xfrm>
                  <a:custGeom>
                    <a:avLst/>
                    <a:gdLst>
                      <a:gd name="connsiteX0" fmla="*/ 41021 w 41020"/>
                      <a:gd name="connsiteY0" fmla="*/ 20502 h 41003"/>
                      <a:gd name="connsiteX1" fmla="*/ 20510 w 41020"/>
                      <a:gd name="connsiteY1" fmla="*/ 41004 h 41003"/>
                      <a:gd name="connsiteX2" fmla="*/ 0 w 41020"/>
                      <a:gd name="connsiteY2" fmla="*/ 20502 h 41003"/>
                      <a:gd name="connsiteX3" fmla="*/ 20510 w 41020"/>
                      <a:gd name="connsiteY3" fmla="*/ 0 h 41003"/>
                      <a:gd name="connsiteX4" fmla="*/ 41021 w 41020"/>
                      <a:gd name="connsiteY4" fmla="*/ 20502 h 410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1020" h="41003">
                        <a:moveTo>
                          <a:pt x="41021" y="20502"/>
                        </a:moveTo>
                        <a:cubicBezTo>
                          <a:pt x="41021" y="31825"/>
                          <a:pt x="31838" y="41004"/>
                          <a:pt x="20510" y="41004"/>
                        </a:cubicBezTo>
                        <a:cubicBezTo>
                          <a:pt x="9183" y="41004"/>
                          <a:pt x="0" y="31825"/>
                          <a:pt x="0" y="20502"/>
                        </a:cubicBezTo>
                        <a:cubicBezTo>
                          <a:pt x="0" y="9179"/>
                          <a:pt x="9183" y="0"/>
                          <a:pt x="20510" y="0"/>
                        </a:cubicBezTo>
                        <a:cubicBezTo>
                          <a:pt x="31838" y="0"/>
                          <a:pt x="41021" y="9179"/>
                          <a:pt x="41021" y="2050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267" name="Freeform 266">
                    <a:extLst>
                      <a:ext uri="{FF2B5EF4-FFF2-40B4-BE49-F238E27FC236}">
                        <a16:creationId xmlns:a16="http://schemas.microsoft.com/office/drawing/2014/main" id="{1C317A92-CE9B-89E6-305D-524184EA6DC2}"/>
                      </a:ext>
                    </a:extLst>
                  </p:cNvPr>
                  <p:cNvSpPr/>
                  <p:nvPr/>
                </p:nvSpPr>
                <p:spPr>
                  <a:xfrm>
                    <a:off x="2888598" y="2854417"/>
                    <a:ext cx="21765" cy="21756"/>
                  </a:xfrm>
                  <a:custGeom>
                    <a:avLst/>
                    <a:gdLst>
                      <a:gd name="connsiteX0" fmla="*/ 21766 w 21765"/>
                      <a:gd name="connsiteY0" fmla="*/ 10878 h 21756"/>
                      <a:gd name="connsiteX1" fmla="*/ 10883 w 21765"/>
                      <a:gd name="connsiteY1" fmla="*/ 21757 h 21756"/>
                      <a:gd name="connsiteX2" fmla="*/ 0 w 21765"/>
                      <a:gd name="connsiteY2" fmla="*/ 10878 h 21756"/>
                      <a:gd name="connsiteX3" fmla="*/ 10883 w 21765"/>
                      <a:gd name="connsiteY3" fmla="*/ 0 h 21756"/>
                      <a:gd name="connsiteX4" fmla="*/ 21766 w 21765"/>
                      <a:gd name="connsiteY4" fmla="*/ 10878 h 21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65" h="21756">
                        <a:moveTo>
                          <a:pt x="21766" y="10878"/>
                        </a:moveTo>
                        <a:cubicBezTo>
                          <a:pt x="21766" y="16886"/>
                          <a:pt x="16893" y="21757"/>
                          <a:pt x="10883" y="21757"/>
                        </a:cubicBezTo>
                        <a:cubicBezTo>
                          <a:pt x="4873" y="21757"/>
                          <a:pt x="0" y="16886"/>
                          <a:pt x="0" y="10878"/>
                        </a:cubicBezTo>
                        <a:cubicBezTo>
                          <a:pt x="0" y="4871"/>
                          <a:pt x="4873" y="0"/>
                          <a:pt x="10883" y="0"/>
                        </a:cubicBezTo>
                        <a:cubicBezTo>
                          <a:pt x="16893" y="0"/>
                          <a:pt x="21766" y="4871"/>
                          <a:pt x="21766" y="1087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268" name="Freeform 267">
                    <a:extLst>
                      <a:ext uri="{FF2B5EF4-FFF2-40B4-BE49-F238E27FC236}">
                        <a16:creationId xmlns:a16="http://schemas.microsoft.com/office/drawing/2014/main" id="{57D59C5B-48EB-FA2B-12AD-E1D4C160F837}"/>
                      </a:ext>
                    </a:extLst>
                  </p:cNvPr>
                  <p:cNvSpPr/>
                  <p:nvPr/>
                </p:nvSpPr>
                <p:spPr>
                  <a:xfrm>
                    <a:off x="2855112" y="2952324"/>
                    <a:ext cx="21765" cy="21756"/>
                  </a:xfrm>
                  <a:custGeom>
                    <a:avLst/>
                    <a:gdLst>
                      <a:gd name="connsiteX0" fmla="*/ 21766 w 21765"/>
                      <a:gd name="connsiteY0" fmla="*/ 10879 h 21756"/>
                      <a:gd name="connsiteX1" fmla="*/ 10883 w 21765"/>
                      <a:gd name="connsiteY1" fmla="*/ 21757 h 21756"/>
                      <a:gd name="connsiteX2" fmla="*/ 0 w 21765"/>
                      <a:gd name="connsiteY2" fmla="*/ 10879 h 21756"/>
                      <a:gd name="connsiteX3" fmla="*/ 10883 w 21765"/>
                      <a:gd name="connsiteY3" fmla="*/ 0 h 21756"/>
                      <a:gd name="connsiteX4" fmla="*/ 21766 w 21765"/>
                      <a:gd name="connsiteY4" fmla="*/ 10879 h 21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65" h="21756">
                        <a:moveTo>
                          <a:pt x="21766" y="10879"/>
                        </a:moveTo>
                        <a:cubicBezTo>
                          <a:pt x="21766" y="16886"/>
                          <a:pt x="16893" y="21757"/>
                          <a:pt x="10883" y="21757"/>
                        </a:cubicBezTo>
                        <a:cubicBezTo>
                          <a:pt x="4873" y="21757"/>
                          <a:pt x="0" y="16886"/>
                          <a:pt x="0" y="10879"/>
                        </a:cubicBezTo>
                        <a:cubicBezTo>
                          <a:pt x="0" y="4871"/>
                          <a:pt x="4873" y="0"/>
                          <a:pt x="10883" y="0"/>
                        </a:cubicBezTo>
                        <a:cubicBezTo>
                          <a:pt x="16893" y="0"/>
                          <a:pt x="21766" y="4871"/>
                          <a:pt x="21766" y="1087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269" name="Freeform 268">
                    <a:extLst>
                      <a:ext uri="{FF2B5EF4-FFF2-40B4-BE49-F238E27FC236}">
                        <a16:creationId xmlns:a16="http://schemas.microsoft.com/office/drawing/2014/main" id="{5C775C9C-5068-6596-AE26-2C8CAC6DF2BD}"/>
                      </a:ext>
                    </a:extLst>
                  </p:cNvPr>
                  <p:cNvSpPr/>
                  <p:nvPr/>
                </p:nvSpPr>
                <p:spPr>
                  <a:xfrm>
                    <a:off x="2888598" y="2906299"/>
                    <a:ext cx="21765" cy="21756"/>
                  </a:xfrm>
                  <a:custGeom>
                    <a:avLst/>
                    <a:gdLst>
                      <a:gd name="connsiteX0" fmla="*/ 21766 w 21765"/>
                      <a:gd name="connsiteY0" fmla="*/ 10879 h 21756"/>
                      <a:gd name="connsiteX1" fmla="*/ 10883 w 21765"/>
                      <a:gd name="connsiteY1" fmla="*/ 21757 h 21756"/>
                      <a:gd name="connsiteX2" fmla="*/ 0 w 21765"/>
                      <a:gd name="connsiteY2" fmla="*/ 10879 h 21756"/>
                      <a:gd name="connsiteX3" fmla="*/ 10883 w 21765"/>
                      <a:gd name="connsiteY3" fmla="*/ 0 h 21756"/>
                      <a:gd name="connsiteX4" fmla="*/ 21766 w 21765"/>
                      <a:gd name="connsiteY4" fmla="*/ 10879 h 21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65" h="21756">
                        <a:moveTo>
                          <a:pt x="21766" y="10879"/>
                        </a:moveTo>
                        <a:cubicBezTo>
                          <a:pt x="21766" y="16886"/>
                          <a:pt x="16893" y="21757"/>
                          <a:pt x="10883" y="21757"/>
                        </a:cubicBezTo>
                        <a:cubicBezTo>
                          <a:pt x="4873" y="21757"/>
                          <a:pt x="0" y="16886"/>
                          <a:pt x="0" y="10879"/>
                        </a:cubicBezTo>
                        <a:cubicBezTo>
                          <a:pt x="0" y="4871"/>
                          <a:pt x="4873" y="0"/>
                          <a:pt x="10883" y="0"/>
                        </a:cubicBezTo>
                        <a:cubicBezTo>
                          <a:pt x="16893" y="0"/>
                          <a:pt x="21766" y="4871"/>
                          <a:pt x="21766" y="1087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270" name="Freeform 269">
                    <a:extLst>
                      <a:ext uri="{FF2B5EF4-FFF2-40B4-BE49-F238E27FC236}">
                        <a16:creationId xmlns:a16="http://schemas.microsoft.com/office/drawing/2014/main" id="{02F6B2B1-8624-D179-73B5-7312E8E490EB}"/>
                      </a:ext>
                    </a:extLst>
                  </p:cNvPr>
                  <p:cNvSpPr/>
                  <p:nvPr/>
                </p:nvSpPr>
                <p:spPr>
                  <a:xfrm>
                    <a:off x="2854693" y="2863204"/>
                    <a:ext cx="125573" cy="102508"/>
                  </a:xfrm>
                  <a:custGeom>
                    <a:avLst/>
                    <a:gdLst>
                      <a:gd name="connsiteX0" fmla="*/ 9627 w 125573"/>
                      <a:gd name="connsiteY0" fmla="*/ 102509 h 102508"/>
                      <a:gd name="connsiteX1" fmla="*/ 0 w 125573"/>
                      <a:gd name="connsiteY1" fmla="*/ 58576 h 102508"/>
                      <a:gd name="connsiteX2" fmla="*/ 4186 w 125573"/>
                      <a:gd name="connsiteY2" fmla="*/ 57321 h 102508"/>
                      <a:gd name="connsiteX3" fmla="*/ 12976 w 125573"/>
                      <a:gd name="connsiteY3" fmla="*/ 97906 h 102508"/>
                      <a:gd name="connsiteX4" fmla="*/ 60275 w 125573"/>
                      <a:gd name="connsiteY4" fmla="*/ 91630 h 102508"/>
                      <a:gd name="connsiteX5" fmla="*/ 118039 w 125573"/>
                      <a:gd name="connsiteY5" fmla="*/ 79915 h 102508"/>
                      <a:gd name="connsiteX6" fmla="*/ 79530 w 125573"/>
                      <a:gd name="connsiteY6" fmla="*/ 26778 h 102508"/>
                      <a:gd name="connsiteX7" fmla="*/ 43951 w 125573"/>
                      <a:gd name="connsiteY7" fmla="*/ 3766 h 102508"/>
                      <a:gd name="connsiteX8" fmla="*/ 46043 w 125573"/>
                      <a:gd name="connsiteY8" fmla="*/ 0 h 102508"/>
                      <a:gd name="connsiteX9" fmla="*/ 82878 w 125573"/>
                      <a:gd name="connsiteY9" fmla="*/ 23430 h 102508"/>
                      <a:gd name="connsiteX10" fmla="*/ 125573 w 125573"/>
                      <a:gd name="connsiteY10" fmla="*/ 82425 h 102508"/>
                      <a:gd name="connsiteX11" fmla="*/ 61112 w 125573"/>
                      <a:gd name="connsiteY11" fmla="*/ 95814 h 102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5573" h="102508">
                        <a:moveTo>
                          <a:pt x="9627" y="102509"/>
                        </a:moveTo>
                        <a:lnTo>
                          <a:pt x="0" y="58576"/>
                        </a:lnTo>
                        <a:lnTo>
                          <a:pt x="4186" y="57321"/>
                        </a:lnTo>
                        <a:lnTo>
                          <a:pt x="12976" y="97906"/>
                        </a:lnTo>
                        <a:lnTo>
                          <a:pt x="60275" y="91630"/>
                        </a:lnTo>
                        <a:lnTo>
                          <a:pt x="118039" y="79915"/>
                        </a:lnTo>
                        <a:lnTo>
                          <a:pt x="79530" y="26778"/>
                        </a:lnTo>
                        <a:lnTo>
                          <a:pt x="43951" y="3766"/>
                        </a:lnTo>
                        <a:lnTo>
                          <a:pt x="46043" y="0"/>
                        </a:lnTo>
                        <a:lnTo>
                          <a:pt x="82878" y="23430"/>
                        </a:lnTo>
                        <a:lnTo>
                          <a:pt x="125573" y="82425"/>
                        </a:lnTo>
                        <a:lnTo>
                          <a:pt x="61112" y="9581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271" name="Freeform 270">
                    <a:extLst>
                      <a:ext uri="{FF2B5EF4-FFF2-40B4-BE49-F238E27FC236}">
                        <a16:creationId xmlns:a16="http://schemas.microsoft.com/office/drawing/2014/main" id="{14BBC971-A28B-686E-2E47-73CE8E330324}"/>
                      </a:ext>
                    </a:extLst>
                  </p:cNvPr>
                  <p:cNvSpPr/>
                  <p:nvPr/>
                </p:nvSpPr>
                <p:spPr>
                  <a:xfrm>
                    <a:off x="2898225" y="2882450"/>
                    <a:ext cx="41857" cy="70710"/>
                  </a:xfrm>
                  <a:custGeom>
                    <a:avLst/>
                    <a:gdLst>
                      <a:gd name="connsiteX0" fmla="*/ 19254 w 41857"/>
                      <a:gd name="connsiteY0" fmla="*/ 70710 h 70710"/>
                      <a:gd name="connsiteX1" fmla="*/ 15069 w 41857"/>
                      <a:gd name="connsiteY1" fmla="*/ 69455 h 70710"/>
                      <a:gd name="connsiteX2" fmla="*/ 33486 w 41857"/>
                      <a:gd name="connsiteY2" fmla="*/ 12134 h 70710"/>
                      <a:gd name="connsiteX3" fmla="*/ 2930 w 41857"/>
                      <a:gd name="connsiteY3" fmla="*/ 36401 h 70710"/>
                      <a:gd name="connsiteX4" fmla="*/ 0 w 41857"/>
                      <a:gd name="connsiteY4" fmla="*/ 33054 h 70710"/>
                      <a:gd name="connsiteX5" fmla="*/ 41858 w 41857"/>
                      <a:gd name="connsiteY5" fmla="*/ 0 h 70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1857" h="70710">
                        <a:moveTo>
                          <a:pt x="19254" y="70710"/>
                        </a:moveTo>
                        <a:lnTo>
                          <a:pt x="15069" y="69455"/>
                        </a:lnTo>
                        <a:lnTo>
                          <a:pt x="33486" y="12134"/>
                        </a:lnTo>
                        <a:lnTo>
                          <a:pt x="2930" y="36401"/>
                        </a:lnTo>
                        <a:lnTo>
                          <a:pt x="0" y="33054"/>
                        </a:lnTo>
                        <a:lnTo>
                          <a:pt x="41858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272" name="Freeform 271">
                    <a:extLst>
                      <a:ext uri="{FF2B5EF4-FFF2-40B4-BE49-F238E27FC236}">
                        <a16:creationId xmlns:a16="http://schemas.microsoft.com/office/drawing/2014/main" id="{34ED7B7E-4DF8-4BF6-E266-E6AC480E6B58}"/>
                      </a:ext>
                    </a:extLst>
                  </p:cNvPr>
                  <p:cNvSpPr/>
                  <p:nvPr/>
                </p:nvSpPr>
                <p:spPr>
                  <a:xfrm rot="-3451728">
                    <a:off x="2883361" y="2902554"/>
                    <a:ext cx="4185" cy="71131"/>
                  </a:xfrm>
                  <a:custGeom>
                    <a:avLst/>
                    <a:gdLst>
                      <a:gd name="connsiteX0" fmla="*/ 0 w 4185"/>
                      <a:gd name="connsiteY0" fmla="*/ 0 h 71131"/>
                      <a:gd name="connsiteX1" fmla="*/ 4186 w 4185"/>
                      <a:gd name="connsiteY1" fmla="*/ 0 h 71131"/>
                      <a:gd name="connsiteX2" fmla="*/ 4186 w 4185"/>
                      <a:gd name="connsiteY2" fmla="*/ 71132 h 71131"/>
                      <a:gd name="connsiteX3" fmla="*/ 0 w 4185"/>
                      <a:gd name="connsiteY3" fmla="*/ 71132 h 71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85" h="71131">
                        <a:moveTo>
                          <a:pt x="0" y="0"/>
                        </a:moveTo>
                        <a:lnTo>
                          <a:pt x="4186" y="0"/>
                        </a:lnTo>
                        <a:lnTo>
                          <a:pt x="4186" y="71132"/>
                        </a:lnTo>
                        <a:lnTo>
                          <a:pt x="0" y="7113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</p:grpSp>
          </p:grpSp>
          <p:grpSp>
            <p:nvGrpSpPr>
              <p:cNvPr id="255" name="Graphic 2">
                <a:extLst>
                  <a:ext uri="{FF2B5EF4-FFF2-40B4-BE49-F238E27FC236}">
                    <a16:creationId xmlns:a16="http://schemas.microsoft.com/office/drawing/2014/main" id="{E7AA5E16-7C29-CDE5-BEE6-D8F0BFDA2E8C}"/>
                  </a:ext>
                </a:extLst>
              </p:cNvPr>
              <p:cNvGrpSpPr/>
              <p:nvPr/>
            </p:nvGrpSpPr>
            <p:grpSpPr>
              <a:xfrm>
                <a:off x="2590733" y="2983748"/>
                <a:ext cx="532407" cy="317477"/>
                <a:chOff x="2590733" y="2983748"/>
                <a:chExt cx="532407" cy="317477"/>
              </a:xfrm>
              <a:solidFill>
                <a:srgbClr val="4277BA"/>
              </a:solidFill>
            </p:grpSpPr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CCBF463A-9CF0-D360-544C-307D96E22BFB}"/>
                    </a:ext>
                  </a:extLst>
                </p:cNvPr>
                <p:cNvSpPr txBox="1"/>
                <p:nvPr/>
              </p:nvSpPr>
              <p:spPr>
                <a:xfrm>
                  <a:off x="2754396" y="2983748"/>
                  <a:ext cx="182526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API</a:t>
                  </a:r>
                </a:p>
              </p:txBody>
            </p:sp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768153F1-D7CD-7E85-743A-05CCD99DE524}"/>
                    </a:ext>
                  </a:extLst>
                </p:cNvPr>
                <p:cNvSpPr txBox="1"/>
                <p:nvPr/>
              </p:nvSpPr>
              <p:spPr>
                <a:xfrm>
                  <a:off x="2590733" y="3064085"/>
                  <a:ext cx="219921" cy="237140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MAN</a:t>
                  </a:r>
                </a:p>
              </p:txBody>
            </p:sp>
            <p:sp>
              <p:nvSpPr>
                <p:cNvPr id="258" name="TextBox 257">
                  <a:extLst>
                    <a:ext uri="{FF2B5EF4-FFF2-40B4-BE49-F238E27FC236}">
                      <a16:creationId xmlns:a16="http://schemas.microsoft.com/office/drawing/2014/main" id="{FD978E98-7065-26B3-422C-03A437164B23}"/>
                    </a:ext>
                  </a:extLst>
                </p:cNvPr>
                <p:cNvSpPr txBox="1"/>
                <p:nvPr/>
              </p:nvSpPr>
              <p:spPr>
                <a:xfrm>
                  <a:off x="2737653" y="3066617"/>
                  <a:ext cx="125542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A</a:t>
                  </a:r>
                </a:p>
              </p:txBody>
            </p:sp>
            <p:sp>
              <p:nvSpPr>
                <p:cNvPr id="259" name="TextBox 258">
                  <a:extLst>
                    <a:ext uri="{FF2B5EF4-FFF2-40B4-BE49-F238E27FC236}">
                      <a16:creationId xmlns:a16="http://schemas.microsoft.com/office/drawing/2014/main" id="{95586706-40D1-BBC5-74F2-08294C007806}"/>
                    </a:ext>
                  </a:extLst>
                </p:cNvPr>
                <p:cNvSpPr txBox="1"/>
                <p:nvPr/>
              </p:nvSpPr>
              <p:spPr>
                <a:xfrm>
                  <a:off x="2780347" y="3064082"/>
                  <a:ext cx="342793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GEMENT</a:t>
                  </a:r>
                </a:p>
              </p:txBody>
            </p:sp>
          </p:grpSp>
        </p:grpSp>
        <p:grpSp>
          <p:nvGrpSpPr>
            <p:cNvPr id="277" name="Graphic 2">
              <a:extLst>
                <a:ext uri="{FF2B5EF4-FFF2-40B4-BE49-F238E27FC236}">
                  <a16:creationId xmlns:a16="http://schemas.microsoft.com/office/drawing/2014/main" id="{BC74F16F-F30D-161F-791E-71ED3775DF47}"/>
                </a:ext>
              </a:extLst>
            </p:cNvPr>
            <p:cNvGrpSpPr/>
            <p:nvPr/>
          </p:nvGrpSpPr>
          <p:grpSpPr>
            <a:xfrm>
              <a:off x="1883258" y="3796661"/>
              <a:ext cx="390450" cy="537300"/>
              <a:chOff x="1883258" y="3796661"/>
              <a:chExt cx="390450" cy="537300"/>
            </a:xfrm>
          </p:grpSpPr>
          <p:grpSp>
            <p:nvGrpSpPr>
              <p:cNvPr id="278" name="Graphic 2">
                <a:extLst>
                  <a:ext uri="{FF2B5EF4-FFF2-40B4-BE49-F238E27FC236}">
                    <a16:creationId xmlns:a16="http://schemas.microsoft.com/office/drawing/2014/main" id="{D5EFB60A-9802-13A4-578B-1A7375C75A05}"/>
                  </a:ext>
                </a:extLst>
              </p:cNvPr>
              <p:cNvGrpSpPr/>
              <p:nvPr/>
            </p:nvGrpSpPr>
            <p:grpSpPr>
              <a:xfrm>
                <a:off x="1969822" y="3796661"/>
                <a:ext cx="303886" cy="302923"/>
                <a:chOff x="1969822" y="3796661"/>
                <a:chExt cx="303886" cy="302923"/>
              </a:xfrm>
            </p:grpSpPr>
            <p:sp>
              <p:nvSpPr>
                <p:cNvPr id="284" name="Freeform 283">
                  <a:extLst>
                    <a:ext uri="{FF2B5EF4-FFF2-40B4-BE49-F238E27FC236}">
                      <a16:creationId xmlns:a16="http://schemas.microsoft.com/office/drawing/2014/main" id="{5D490C99-3A39-A3F4-9F8A-83BB9C172BC7}"/>
                    </a:ext>
                  </a:extLst>
                </p:cNvPr>
                <p:cNvSpPr/>
                <p:nvPr/>
              </p:nvSpPr>
              <p:spPr>
                <a:xfrm>
                  <a:off x="1969822" y="3796661"/>
                  <a:ext cx="303886" cy="302923"/>
                </a:xfrm>
                <a:custGeom>
                  <a:avLst/>
                  <a:gdLst>
                    <a:gd name="connsiteX0" fmla="*/ 303887 w 303886"/>
                    <a:gd name="connsiteY0" fmla="*/ 151462 h 302923"/>
                    <a:gd name="connsiteX1" fmla="*/ 151943 w 303886"/>
                    <a:gd name="connsiteY1" fmla="*/ 302924 h 302923"/>
                    <a:gd name="connsiteX2" fmla="*/ 0 w 303886"/>
                    <a:gd name="connsiteY2" fmla="*/ 151462 h 302923"/>
                    <a:gd name="connsiteX3" fmla="*/ 151943 w 303886"/>
                    <a:gd name="connsiteY3" fmla="*/ 0 h 302923"/>
                    <a:gd name="connsiteX4" fmla="*/ 303887 w 303886"/>
                    <a:gd name="connsiteY4" fmla="*/ 151462 h 302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3886" h="302923">
                      <a:moveTo>
                        <a:pt x="303887" y="151462"/>
                      </a:moveTo>
                      <a:cubicBezTo>
                        <a:pt x="303887" y="235112"/>
                        <a:pt x="235859" y="302924"/>
                        <a:pt x="151943" y="302924"/>
                      </a:cubicBezTo>
                      <a:cubicBezTo>
                        <a:pt x="68027" y="302924"/>
                        <a:pt x="0" y="235112"/>
                        <a:pt x="0" y="151462"/>
                      </a:cubicBezTo>
                      <a:cubicBezTo>
                        <a:pt x="0" y="67812"/>
                        <a:pt x="68028" y="0"/>
                        <a:pt x="151943" y="0"/>
                      </a:cubicBezTo>
                      <a:cubicBezTo>
                        <a:pt x="235859" y="0"/>
                        <a:pt x="303887" y="67812"/>
                        <a:pt x="303887" y="151462"/>
                      </a:cubicBezTo>
                      <a:close/>
                    </a:path>
                  </a:pathLst>
                </a:custGeom>
                <a:solidFill>
                  <a:srgbClr val="8DC63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285" name="Freeform 284">
                  <a:extLst>
                    <a:ext uri="{FF2B5EF4-FFF2-40B4-BE49-F238E27FC236}">
                      <a16:creationId xmlns:a16="http://schemas.microsoft.com/office/drawing/2014/main" id="{81A0CC12-4A8B-2E1B-BCD6-E45578C69549}"/>
                    </a:ext>
                  </a:extLst>
                </p:cNvPr>
                <p:cNvSpPr/>
                <p:nvPr/>
              </p:nvSpPr>
              <p:spPr>
                <a:xfrm>
                  <a:off x="2033027" y="3859421"/>
                  <a:ext cx="177476" cy="176566"/>
                </a:xfrm>
                <a:custGeom>
                  <a:avLst/>
                  <a:gdLst>
                    <a:gd name="connsiteX0" fmla="*/ 88738 w 177476"/>
                    <a:gd name="connsiteY0" fmla="*/ 0 h 176566"/>
                    <a:gd name="connsiteX1" fmla="*/ 0 w 177476"/>
                    <a:gd name="connsiteY1" fmla="*/ 88283 h 176566"/>
                    <a:gd name="connsiteX2" fmla="*/ 88738 w 177476"/>
                    <a:gd name="connsiteY2" fmla="*/ 176566 h 176566"/>
                    <a:gd name="connsiteX3" fmla="*/ 177476 w 177476"/>
                    <a:gd name="connsiteY3" fmla="*/ 88283 h 176566"/>
                    <a:gd name="connsiteX4" fmla="*/ 88738 w 177476"/>
                    <a:gd name="connsiteY4" fmla="*/ 0 h 176566"/>
                    <a:gd name="connsiteX5" fmla="*/ 169942 w 177476"/>
                    <a:gd name="connsiteY5" fmla="*/ 88701 h 176566"/>
                    <a:gd name="connsiteX6" fmla="*/ 167431 w 177476"/>
                    <a:gd name="connsiteY6" fmla="*/ 108785 h 176566"/>
                    <a:gd name="connsiteX7" fmla="*/ 128922 w 177476"/>
                    <a:gd name="connsiteY7" fmla="*/ 64434 h 176566"/>
                    <a:gd name="connsiteX8" fmla="*/ 130177 w 177476"/>
                    <a:gd name="connsiteY8" fmla="*/ 59832 h 176566"/>
                    <a:gd name="connsiteX9" fmla="*/ 124736 w 177476"/>
                    <a:gd name="connsiteY9" fmla="*/ 52300 h 176566"/>
                    <a:gd name="connsiteX10" fmla="*/ 133945 w 177476"/>
                    <a:gd name="connsiteY10" fmla="*/ 21757 h 176566"/>
                    <a:gd name="connsiteX11" fmla="*/ 169942 w 177476"/>
                    <a:gd name="connsiteY11" fmla="*/ 88701 h 176566"/>
                    <a:gd name="connsiteX12" fmla="*/ 130177 w 177476"/>
                    <a:gd name="connsiteY12" fmla="*/ 122174 h 176566"/>
                    <a:gd name="connsiteX13" fmla="*/ 123480 w 177476"/>
                    <a:gd name="connsiteY13" fmla="*/ 114643 h 176566"/>
                    <a:gd name="connsiteX14" fmla="*/ 122224 w 177476"/>
                    <a:gd name="connsiteY14" fmla="*/ 67781 h 176566"/>
                    <a:gd name="connsiteX15" fmla="*/ 124317 w 177476"/>
                    <a:gd name="connsiteY15" fmla="*/ 67363 h 176566"/>
                    <a:gd name="connsiteX16" fmla="*/ 164919 w 177476"/>
                    <a:gd name="connsiteY16" fmla="*/ 115479 h 176566"/>
                    <a:gd name="connsiteX17" fmla="*/ 158640 w 177476"/>
                    <a:gd name="connsiteY17" fmla="*/ 129287 h 176566"/>
                    <a:gd name="connsiteX18" fmla="*/ 130177 w 177476"/>
                    <a:gd name="connsiteY18" fmla="*/ 122174 h 176566"/>
                    <a:gd name="connsiteX19" fmla="*/ 7953 w 177476"/>
                    <a:gd name="connsiteY19" fmla="*/ 88701 h 176566"/>
                    <a:gd name="connsiteX20" fmla="*/ 7953 w 177476"/>
                    <a:gd name="connsiteY20" fmla="*/ 84936 h 176566"/>
                    <a:gd name="connsiteX21" fmla="*/ 20092 w 177476"/>
                    <a:gd name="connsiteY21" fmla="*/ 87028 h 176566"/>
                    <a:gd name="connsiteX22" fmla="*/ 20929 w 177476"/>
                    <a:gd name="connsiteY22" fmla="*/ 89538 h 176566"/>
                    <a:gd name="connsiteX23" fmla="*/ 8790 w 177476"/>
                    <a:gd name="connsiteY23" fmla="*/ 100417 h 176566"/>
                    <a:gd name="connsiteX24" fmla="*/ 7953 w 177476"/>
                    <a:gd name="connsiteY24" fmla="*/ 88701 h 176566"/>
                    <a:gd name="connsiteX25" fmla="*/ 23859 w 177476"/>
                    <a:gd name="connsiteY25" fmla="*/ 41004 h 176566"/>
                    <a:gd name="connsiteX26" fmla="*/ 49392 w 177476"/>
                    <a:gd name="connsiteY26" fmla="*/ 40167 h 176566"/>
                    <a:gd name="connsiteX27" fmla="*/ 51903 w 177476"/>
                    <a:gd name="connsiteY27" fmla="*/ 43096 h 176566"/>
                    <a:gd name="connsiteX28" fmla="*/ 31393 w 177476"/>
                    <a:gd name="connsiteY28" fmla="*/ 77823 h 176566"/>
                    <a:gd name="connsiteX29" fmla="*/ 28463 w 177476"/>
                    <a:gd name="connsiteY29" fmla="*/ 77405 h 176566"/>
                    <a:gd name="connsiteX30" fmla="*/ 20929 w 177476"/>
                    <a:gd name="connsiteY30" fmla="*/ 82007 h 176566"/>
                    <a:gd name="connsiteX31" fmla="*/ 8372 w 177476"/>
                    <a:gd name="connsiteY31" fmla="*/ 79915 h 176566"/>
                    <a:gd name="connsiteX32" fmla="*/ 23859 w 177476"/>
                    <a:gd name="connsiteY32" fmla="*/ 41004 h 176566"/>
                    <a:gd name="connsiteX33" fmla="*/ 35579 w 177476"/>
                    <a:gd name="connsiteY33" fmla="*/ 81589 h 176566"/>
                    <a:gd name="connsiteX34" fmla="*/ 56926 w 177476"/>
                    <a:gd name="connsiteY34" fmla="*/ 44769 h 176566"/>
                    <a:gd name="connsiteX35" fmla="*/ 62787 w 177476"/>
                    <a:gd name="connsiteY35" fmla="*/ 41840 h 176566"/>
                    <a:gd name="connsiteX36" fmla="*/ 74507 w 177476"/>
                    <a:gd name="connsiteY36" fmla="*/ 43932 h 176566"/>
                    <a:gd name="connsiteX37" fmla="*/ 113853 w 177476"/>
                    <a:gd name="connsiteY37" fmla="*/ 60250 h 176566"/>
                    <a:gd name="connsiteX38" fmla="*/ 117202 w 177476"/>
                    <a:gd name="connsiteY38" fmla="*/ 66526 h 176566"/>
                    <a:gd name="connsiteX39" fmla="*/ 118457 w 177476"/>
                    <a:gd name="connsiteY39" fmla="*/ 115479 h 176566"/>
                    <a:gd name="connsiteX40" fmla="*/ 113853 w 177476"/>
                    <a:gd name="connsiteY40" fmla="*/ 122592 h 176566"/>
                    <a:gd name="connsiteX41" fmla="*/ 104644 w 177476"/>
                    <a:gd name="connsiteY41" fmla="*/ 124266 h 176566"/>
                    <a:gd name="connsiteX42" fmla="*/ 98366 w 177476"/>
                    <a:gd name="connsiteY42" fmla="*/ 121337 h 176566"/>
                    <a:gd name="connsiteX43" fmla="*/ 97110 w 177476"/>
                    <a:gd name="connsiteY43" fmla="*/ 121337 h 176566"/>
                    <a:gd name="connsiteX44" fmla="*/ 57764 w 177476"/>
                    <a:gd name="connsiteY44" fmla="*/ 93304 h 176566"/>
                    <a:gd name="connsiteX45" fmla="*/ 36416 w 177476"/>
                    <a:gd name="connsiteY45" fmla="*/ 85354 h 176566"/>
                    <a:gd name="connsiteX46" fmla="*/ 36416 w 177476"/>
                    <a:gd name="connsiteY46" fmla="*/ 84936 h 176566"/>
                    <a:gd name="connsiteX47" fmla="*/ 35579 w 177476"/>
                    <a:gd name="connsiteY47" fmla="*/ 81589 h 176566"/>
                    <a:gd name="connsiteX48" fmla="*/ 106737 w 177476"/>
                    <a:gd name="connsiteY48" fmla="*/ 129287 h 176566"/>
                    <a:gd name="connsiteX49" fmla="*/ 115527 w 177476"/>
                    <a:gd name="connsiteY49" fmla="*/ 127613 h 176566"/>
                    <a:gd name="connsiteX50" fmla="*/ 121806 w 177476"/>
                    <a:gd name="connsiteY50" fmla="*/ 130542 h 176566"/>
                    <a:gd name="connsiteX51" fmla="*/ 131852 w 177476"/>
                    <a:gd name="connsiteY51" fmla="*/ 156483 h 176566"/>
                    <a:gd name="connsiteX52" fmla="*/ 116783 w 177476"/>
                    <a:gd name="connsiteY52" fmla="*/ 164014 h 176566"/>
                    <a:gd name="connsiteX53" fmla="*/ 105900 w 177476"/>
                    <a:gd name="connsiteY53" fmla="*/ 133052 h 176566"/>
                    <a:gd name="connsiteX54" fmla="*/ 106737 w 177476"/>
                    <a:gd name="connsiteY54" fmla="*/ 129287 h 176566"/>
                    <a:gd name="connsiteX55" fmla="*/ 106737 w 177476"/>
                    <a:gd name="connsiteY55" fmla="*/ 129287 h 176566"/>
                    <a:gd name="connsiteX56" fmla="*/ 129759 w 177476"/>
                    <a:gd name="connsiteY56" fmla="*/ 18828 h 176566"/>
                    <a:gd name="connsiteX57" fmla="*/ 119713 w 177476"/>
                    <a:gd name="connsiteY57" fmla="*/ 51882 h 176566"/>
                    <a:gd name="connsiteX58" fmla="*/ 115109 w 177476"/>
                    <a:gd name="connsiteY58" fmla="*/ 55229 h 176566"/>
                    <a:gd name="connsiteX59" fmla="*/ 64461 w 177476"/>
                    <a:gd name="connsiteY59" fmla="*/ 36820 h 176566"/>
                    <a:gd name="connsiteX60" fmla="*/ 64461 w 177476"/>
                    <a:gd name="connsiteY60" fmla="*/ 36401 h 176566"/>
                    <a:gd name="connsiteX61" fmla="*/ 61949 w 177476"/>
                    <a:gd name="connsiteY61" fmla="*/ 30544 h 176566"/>
                    <a:gd name="connsiteX62" fmla="*/ 67391 w 177476"/>
                    <a:gd name="connsiteY62" fmla="*/ 10879 h 176566"/>
                    <a:gd name="connsiteX63" fmla="*/ 88738 w 177476"/>
                    <a:gd name="connsiteY63" fmla="*/ 7950 h 176566"/>
                    <a:gd name="connsiteX64" fmla="*/ 129759 w 177476"/>
                    <a:gd name="connsiteY64" fmla="*/ 18828 h 176566"/>
                    <a:gd name="connsiteX65" fmla="*/ 61949 w 177476"/>
                    <a:gd name="connsiteY65" fmla="*/ 12552 h 176566"/>
                    <a:gd name="connsiteX66" fmla="*/ 57345 w 177476"/>
                    <a:gd name="connsiteY66" fmla="*/ 28452 h 176566"/>
                    <a:gd name="connsiteX67" fmla="*/ 56508 w 177476"/>
                    <a:gd name="connsiteY67" fmla="*/ 28452 h 176566"/>
                    <a:gd name="connsiteX68" fmla="*/ 48555 w 177476"/>
                    <a:gd name="connsiteY68" fmla="*/ 35146 h 176566"/>
                    <a:gd name="connsiteX69" fmla="*/ 28463 w 177476"/>
                    <a:gd name="connsiteY69" fmla="*/ 35146 h 176566"/>
                    <a:gd name="connsiteX70" fmla="*/ 61949 w 177476"/>
                    <a:gd name="connsiteY70" fmla="*/ 12552 h 176566"/>
                    <a:gd name="connsiteX71" fmla="*/ 10046 w 177476"/>
                    <a:gd name="connsiteY71" fmla="*/ 106274 h 176566"/>
                    <a:gd name="connsiteX72" fmla="*/ 25533 w 177476"/>
                    <a:gd name="connsiteY72" fmla="*/ 93304 h 176566"/>
                    <a:gd name="connsiteX73" fmla="*/ 28463 w 177476"/>
                    <a:gd name="connsiteY73" fmla="*/ 93722 h 176566"/>
                    <a:gd name="connsiteX74" fmla="*/ 34742 w 177476"/>
                    <a:gd name="connsiteY74" fmla="*/ 90793 h 176566"/>
                    <a:gd name="connsiteX75" fmla="*/ 92505 w 177476"/>
                    <a:gd name="connsiteY75" fmla="*/ 124266 h 176566"/>
                    <a:gd name="connsiteX76" fmla="*/ 90412 w 177476"/>
                    <a:gd name="connsiteY76" fmla="*/ 128868 h 176566"/>
                    <a:gd name="connsiteX77" fmla="*/ 79948 w 177476"/>
                    <a:gd name="connsiteY77" fmla="*/ 133471 h 176566"/>
                    <a:gd name="connsiteX78" fmla="*/ 46043 w 177476"/>
                    <a:gd name="connsiteY78" fmla="*/ 156901 h 176566"/>
                    <a:gd name="connsiteX79" fmla="*/ 10046 w 177476"/>
                    <a:gd name="connsiteY79" fmla="*/ 106274 h 176566"/>
                    <a:gd name="connsiteX80" fmla="*/ 50648 w 177476"/>
                    <a:gd name="connsiteY80" fmla="*/ 159830 h 176566"/>
                    <a:gd name="connsiteX81" fmla="*/ 91668 w 177476"/>
                    <a:gd name="connsiteY81" fmla="*/ 134308 h 176566"/>
                    <a:gd name="connsiteX82" fmla="*/ 98366 w 177476"/>
                    <a:gd name="connsiteY82" fmla="*/ 138073 h 176566"/>
                    <a:gd name="connsiteX83" fmla="*/ 101714 w 177476"/>
                    <a:gd name="connsiteY83" fmla="*/ 137236 h 176566"/>
                    <a:gd name="connsiteX84" fmla="*/ 111341 w 177476"/>
                    <a:gd name="connsiteY84" fmla="*/ 166106 h 176566"/>
                    <a:gd name="connsiteX85" fmla="*/ 88738 w 177476"/>
                    <a:gd name="connsiteY85" fmla="*/ 169453 h 176566"/>
                    <a:gd name="connsiteX86" fmla="*/ 50648 w 177476"/>
                    <a:gd name="connsiteY86" fmla="*/ 159830 h 176566"/>
                    <a:gd name="connsiteX87" fmla="*/ 136037 w 177476"/>
                    <a:gd name="connsiteY87" fmla="*/ 153972 h 176566"/>
                    <a:gd name="connsiteX88" fmla="*/ 126829 w 177476"/>
                    <a:gd name="connsiteY88" fmla="*/ 129287 h 176566"/>
                    <a:gd name="connsiteX89" fmla="*/ 128922 w 177476"/>
                    <a:gd name="connsiteY89" fmla="*/ 127195 h 176566"/>
                    <a:gd name="connsiteX90" fmla="*/ 156129 w 177476"/>
                    <a:gd name="connsiteY90" fmla="*/ 133889 h 176566"/>
                    <a:gd name="connsiteX91" fmla="*/ 136037 w 177476"/>
                    <a:gd name="connsiteY91" fmla="*/ 153972 h 176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</a:cxnLst>
                  <a:rect l="l" t="t" r="r" b="b"/>
                  <a:pathLst>
                    <a:path w="177476" h="176566">
                      <a:moveTo>
                        <a:pt x="88738" y="0"/>
                      </a:moveTo>
                      <a:cubicBezTo>
                        <a:pt x="39765" y="0"/>
                        <a:pt x="0" y="39748"/>
                        <a:pt x="0" y="88283"/>
                      </a:cubicBezTo>
                      <a:cubicBezTo>
                        <a:pt x="0" y="137236"/>
                        <a:pt x="39765" y="176566"/>
                        <a:pt x="88738" y="176566"/>
                      </a:cubicBezTo>
                      <a:cubicBezTo>
                        <a:pt x="137712" y="176566"/>
                        <a:pt x="177476" y="136818"/>
                        <a:pt x="177476" y="88283"/>
                      </a:cubicBezTo>
                      <a:cubicBezTo>
                        <a:pt x="177476" y="39748"/>
                        <a:pt x="137712" y="0"/>
                        <a:pt x="88738" y="0"/>
                      </a:cubicBezTo>
                      <a:close/>
                      <a:moveTo>
                        <a:pt x="169942" y="88701"/>
                      </a:moveTo>
                      <a:cubicBezTo>
                        <a:pt x="169942" y="95814"/>
                        <a:pt x="169105" y="102509"/>
                        <a:pt x="167431" y="108785"/>
                      </a:cubicBezTo>
                      <a:cubicBezTo>
                        <a:pt x="156129" y="89538"/>
                        <a:pt x="142735" y="74894"/>
                        <a:pt x="128922" y="64434"/>
                      </a:cubicBezTo>
                      <a:cubicBezTo>
                        <a:pt x="129759" y="63179"/>
                        <a:pt x="130177" y="61505"/>
                        <a:pt x="130177" y="59832"/>
                      </a:cubicBezTo>
                      <a:cubicBezTo>
                        <a:pt x="130177" y="56484"/>
                        <a:pt x="128084" y="53556"/>
                        <a:pt x="124736" y="52300"/>
                      </a:cubicBezTo>
                      <a:cubicBezTo>
                        <a:pt x="127666" y="38493"/>
                        <a:pt x="131433" y="27615"/>
                        <a:pt x="133945" y="21757"/>
                      </a:cubicBezTo>
                      <a:cubicBezTo>
                        <a:pt x="155711" y="36401"/>
                        <a:pt x="169942" y="60668"/>
                        <a:pt x="169942" y="88701"/>
                      </a:cubicBezTo>
                      <a:close/>
                      <a:moveTo>
                        <a:pt x="130177" y="122174"/>
                      </a:moveTo>
                      <a:cubicBezTo>
                        <a:pt x="129759" y="118408"/>
                        <a:pt x="127247" y="115479"/>
                        <a:pt x="123480" y="114643"/>
                      </a:cubicBezTo>
                      <a:cubicBezTo>
                        <a:pt x="120550" y="97906"/>
                        <a:pt x="120550" y="81589"/>
                        <a:pt x="122224" y="67781"/>
                      </a:cubicBezTo>
                      <a:cubicBezTo>
                        <a:pt x="123061" y="67781"/>
                        <a:pt x="123480" y="67781"/>
                        <a:pt x="124317" y="67363"/>
                      </a:cubicBezTo>
                      <a:cubicBezTo>
                        <a:pt x="138968" y="78241"/>
                        <a:pt x="153199" y="93722"/>
                        <a:pt x="164919" y="115479"/>
                      </a:cubicBezTo>
                      <a:cubicBezTo>
                        <a:pt x="163245" y="120500"/>
                        <a:pt x="161152" y="125103"/>
                        <a:pt x="158640" y="129287"/>
                      </a:cubicBezTo>
                      <a:cubicBezTo>
                        <a:pt x="149432" y="125103"/>
                        <a:pt x="139804" y="122592"/>
                        <a:pt x="130177" y="122174"/>
                      </a:cubicBezTo>
                      <a:close/>
                      <a:moveTo>
                        <a:pt x="7953" y="88701"/>
                      </a:moveTo>
                      <a:cubicBezTo>
                        <a:pt x="7953" y="87446"/>
                        <a:pt x="7953" y="86191"/>
                        <a:pt x="7953" y="84936"/>
                      </a:cubicBezTo>
                      <a:cubicBezTo>
                        <a:pt x="10464" y="85354"/>
                        <a:pt x="14650" y="85773"/>
                        <a:pt x="20092" y="87028"/>
                      </a:cubicBezTo>
                      <a:cubicBezTo>
                        <a:pt x="20092" y="87865"/>
                        <a:pt x="20510" y="88701"/>
                        <a:pt x="20929" y="89538"/>
                      </a:cubicBezTo>
                      <a:cubicBezTo>
                        <a:pt x="15906" y="94978"/>
                        <a:pt x="11301" y="98325"/>
                        <a:pt x="8790" y="100417"/>
                      </a:cubicBezTo>
                      <a:cubicBezTo>
                        <a:pt x="8372" y="96651"/>
                        <a:pt x="7953" y="92467"/>
                        <a:pt x="7953" y="88701"/>
                      </a:cubicBezTo>
                      <a:close/>
                      <a:moveTo>
                        <a:pt x="23859" y="41004"/>
                      </a:moveTo>
                      <a:cubicBezTo>
                        <a:pt x="28463" y="40585"/>
                        <a:pt x="37672" y="39748"/>
                        <a:pt x="49392" y="40167"/>
                      </a:cubicBezTo>
                      <a:cubicBezTo>
                        <a:pt x="49811" y="41422"/>
                        <a:pt x="50648" y="42259"/>
                        <a:pt x="51903" y="43096"/>
                      </a:cubicBezTo>
                      <a:cubicBezTo>
                        <a:pt x="45625" y="57740"/>
                        <a:pt x="38509" y="69036"/>
                        <a:pt x="31393" y="77823"/>
                      </a:cubicBezTo>
                      <a:cubicBezTo>
                        <a:pt x="30556" y="77405"/>
                        <a:pt x="29300" y="77405"/>
                        <a:pt x="28463" y="77405"/>
                      </a:cubicBezTo>
                      <a:cubicBezTo>
                        <a:pt x="25115" y="77405"/>
                        <a:pt x="22603" y="79497"/>
                        <a:pt x="20929" y="82007"/>
                      </a:cubicBezTo>
                      <a:cubicBezTo>
                        <a:pt x="15487" y="80752"/>
                        <a:pt x="10883" y="80333"/>
                        <a:pt x="8372" y="79915"/>
                      </a:cubicBezTo>
                      <a:cubicBezTo>
                        <a:pt x="10046" y="65271"/>
                        <a:pt x="15487" y="51882"/>
                        <a:pt x="23859" y="41004"/>
                      </a:cubicBezTo>
                      <a:close/>
                      <a:moveTo>
                        <a:pt x="35579" y="81589"/>
                      </a:moveTo>
                      <a:cubicBezTo>
                        <a:pt x="42695" y="72384"/>
                        <a:pt x="50229" y="60250"/>
                        <a:pt x="56926" y="44769"/>
                      </a:cubicBezTo>
                      <a:cubicBezTo>
                        <a:pt x="59438" y="44769"/>
                        <a:pt x="61112" y="43514"/>
                        <a:pt x="62787" y="41840"/>
                      </a:cubicBezTo>
                      <a:cubicBezTo>
                        <a:pt x="66554" y="42259"/>
                        <a:pt x="70321" y="43096"/>
                        <a:pt x="74507" y="43932"/>
                      </a:cubicBezTo>
                      <a:cubicBezTo>
                        <a:pt x="86227" y="46861"/>
                        <a:pt x="100040" y="51882"/>
                        <a:pt x="113853" y="60250"/>
                      </a:cubicBezTo>
                      <a:cubicBezTo>
                        <a:pt x="113853" y="62760"/>
                        <a:pt x="115109" y="64852"/>
                        <a:pt x="117202" y="66526"/>
                      </a:cubicBezTo>
                      <a:cubicBezTo>
                        <a:pt x="115527" y="81170"/>
                        <a:pt x="115109" y="97906"/>
                        <a:pt x="118457" y="115479"/>
                      </a:cubicBezTo>
                      <a:cubicBezTo>
                        <a:pt x="115946" y="116735"/>
                        <a:pt x="113853" y="119663"/>
                        <a:pt x="113853" y="122592"/>
                      </a:cubicBezTo>
                      <a:cubicBezTo>
                        <a:pt x="110923" y="123011"/>
                        <a:pt x="107993" y="123429"/>
                        <a:pt x="104644" y="124266"/>
                      </a:cubicBezTo>
                      <a:cubicBezTo>
                        <a:pt x="102970" y="122592"/>
                        <a:pt x="100877" y="121337"/>
                        <a:pt x="98366" y="121337"/>
                      </a:cubicBezTo>
                      <a:cubicBezTo>
                        <a:pt x="97947" y="121337"/>
                        <a:pt x="97528" y="121337"/>
                        <a:pt x="97110" y="121337"/>
                      </a:cubicBezTo>
                      <a:cubicBezTo>
                        <a:pt x="87483" y="110040"/>
                        <a:pt x="74088" y="100417"/>
                        <a:pt x="57764" y="93304"/>
                      </a:cubicBezTo>
                      <a:cubicBezTo>
                        <a:pt x="50229" y="89957"/>
                        <a:pt x="43113" y="87446"/>
                        <a:pt x="36416" y="85354"/>
                      </a:cubicBezTo>
                      <a:lnTo>
                        <a:pt x="36416" y="84936"/>
                      </a:lnTo>
                      <a:cubicBezTo>
                        <a:pt x="36416" y="84099"/>
                        <a:pt x="35998" y="82425"/>
                        <a:pt x="35579" y="81589"/>
                      </a:cubicBezTo>
                      <a:close/>
                      <a:moveTo>
                        <a:pt x="106737" y="129287"/>
                      </a:moveTo>
                      <a:cubicBezTo>
                        <a:pt x="109667" y="128450"/>
                        <a:pt x="112597" y="128031"/>
                        <a:pt x="115527" y="127613"/>
                      </a:cubicBezTo>
                      <a:cubicBezTo>
                        <a:pt x="116783" y="129287"/>
                        <a:pt x="119294" y="130542"/>
                        <a:pt x="121806" y="130542"/>
                      </a:cubicBezTo>
                      <a:cubicBezTo>
                        <a:pt x="124317" y="138910"/>
                        <a:pt x="127666" y="147696"/>
                        <a:pt x="131852" y="156483"/>
                      </a:cubicBezTo>
                      <a:cubicBezTo>
                        <a:pt x="127247" y="159412"/>
                        <a:pt x="121806" y="161922"/>
                        <a:pt x="116783" y="164014"/>
                      </a:cubicBezTo>
                      <a:cubicBezTo>
                        <a:pt x="115109" y="152717"/>
                        <a:pt x="111760" y="142676"/>
                        <a:pt x="105900" y="133052"/>
                      </a:cubicBezTo>
                      <a:cubicBezTo>
                        <a:pt x="106318" y="132215"/>
                        <a:pt x="106737" y="130960"/>
                        <a:pt x="106737" y="129287"/>
                      </a:cubicBezTo>
                      <a:cubicBezTo>
                        <a:pt x="106737" y="129705"/>
                        <a:pt x="106737" y="129287"/>
                        <a:pt x="106737" y="129287"/>
                      </a:cubicBezTo>
                      <a:close/>
                      <a:moveTo>
                        <a:pt x="129759" y="18828"/>
                      </a:moveTo>
                      <a:cubicBezTo>
                        <a:pt x="127247" y="25104"/>
                        <a:pt x="122643" y="36401"/>
                        <a:pt x="119713" y="51882"/>
                      </a:cubicBezTo>
                      <a:cubicBezTo>
                        <a:pt x="118039" y="52300"/>
                        <a:pt x="116364" y="53556"/>
                        <a:pt x="115109" y="55229"/>
                      </a:cubicBezTo>
                      <a:cubicBezTo>
                        <a:pt x="97528" y="44769"/>
                        <a:pt x="79948" y="39330"/>
                        <a:pt x="64461" y="36820"/>
                      </a:cubicBezTo>
                      <a:lnTo>
                        <a:pt x="64461" y="36401"/>
                      </a:lnTo>
                      <a:cubicBezTo>
                        <a:pt x="64461" y="34309"/>
                        <a:pt x="63624" y="32217"/>
                        <a:pt x="61949" y="30544"/>
                      </a:cubicBezTo>
                      <a:cubicBezTo>
                        <a:pt x="64042" y="24268"/>
                        <a:pt x="65716" y="17992"/>
                        <a:pt x="67391" y="10879"/>
                      </a:cubicBezTo>
                      <a:cubicBezTo>
                        <a:pt x="74088" y="9205"/>
                        <a:pt x="81204" y="7950"/>
                        <a:pt x="88738" y="7950"/>
                      </a:cubicBezTo>
                      <a:cubicBezTo>
                        <a:pt x="103807" y="7950"/>
                        <a:pt x="117620" y="12134"/>
                        <a:pt x="129759" y="18828"/>
                      </a:cubicBezTo>
                      <a:close/>
                      <a:moveTo>
                        <a:pt x="61949" y="12552"/>
                      </a:moveTo>
                      <a:cubicBezTo>
                        <a:pt x="60694" y="17992"/>
                        <a:pt x="59019" y="23431"/>
                        <a:pt x="57345" y="28452"/>
                      </a:cubicBezTo>
                      <a:cubicBezTo>
                        <a:pt x="56926" y="28452"/>
                        <a:pt x="56926" y="28452"/>
                        <a:pt x="56508" y="28452"/>
                      </a:cubicBezTo>
                      <a:cubicBezTo>
                        <a:pt x="52322" y="28452"/>
                        <a:pt x="48973" y="31380"/>
                        <a:pt x="48555" y="35146"/>
                      </a:cubicBezTo>
                      <a:cubicBezTo>
                        <a:pt x="40602" y="34728"/>
                        <a:pt x="33486" y="34728"/>
                        <a:pt x="28463" y="35146"/>
                      </a:cubicBezTo>
                      <a:cubicBezTo>
                        <a:pt x="37253" y="25104"/>
                        <a:pt x="48973" y="17155"/>
                        <a:pt x="61949" y="12552"/>
                      </a:cubicBezTo>
                      <a:close/>
                      <a:moveTo>
                        <a:pt x="10046" y="106274"/>
                      </a:moveTo>
                      <a:cubicBezTo>
                        <a:pt x="12557" y="104601"/>
                        <a:pt x="18417" y="100417"/>
                        <a:pt x="25533" y="93304"/>
                      </a:cubicBezTo>
                      <a:cubicBezTo>
                        <a:pt x="26370" y="93722"/>
                        <a:pt x="27626" y="93722"/>
                        <a:pt x="28463" y="93722"/>
                      </a:cubicBezTo>
                      <a:cubicBezTo>
                        <a:pt x="30975" y="93722"/>
                        <a:pt x="33068" y="92467"/>
                        <a:pt x="34742" y="90793"/>
                      </a:cubicBezTo>
                      <a:cubicBezTo>
                        <a:pt x="53159" y="96233"/>
                        <a:pt x="76181" y="106274"/>
                        <a:pt x="92505" y="124266"/>
                      </a:cubicBezTo>
                      <a:cubicBezTo>
                        <a:pt x="91250" y="125521"/>
                        <a:pt x="90831" y="127195"/>
                        <a:pt x="90412" y="128868"/>
                      </a:cubicBezTo>
                      <a:cubicBezTo>
                        <a:pt x="87064" y="130123"/>
                        <a:pt x="83297" y="131797"/>
                        <a:pt x="79948" y="133471"/>
                      </a:cubicBezTo>
                      <a:cubicBezTo>
                        <a:pt x="63205" y="141839"/>
                        <a:pt x="51066" y="152299"/>
                        <a:pt x="46043" y="156901"/>
                      </a:cubicBezTo>
                      <a:cubicBezTo>
                        <a:pt x="28045" y="145604"/>
                        <a:pt x="14650" y="127613"/>
                        <a:pt x="10046" y="106274"/>
                      </a:cubicBezTo>
                      <a:close/>
                      <a:moveTo>
                        <a:pt x="50648" y="159830"/>
                      </a:moveTo>
                      <a:cubicBezTo>
                        <a:pt x="57345" y="153972"/>
                        <a:pt x="72414" y="141839"/>
                        <a:pt x="91668" y="134308"/>
                      </a:cubicBezTo>
                      <a:cubicBezTo>
                        <a:pt x="92924" y="136400"/>
                        <a:pt x="95854" y="138073"/>
                        <a:pt x="98366" y="138073"/>
                      </a:cubicBezTo>
                      <a:cubicBezTo>
                        <a:pt x="99621" y="138073"/>
                        <a:pt x="100458" y="137655"/>
                        <a:pt x="101714" y="137236"/>
                      </a:cubicBezTo>
                      <a:cubicBezTo>
                        <a:pt x="106737" y="145604"/>
                        <a:pt x="110086" y="155228"/>
                        <a:pt x="111341" y="166106"/>
                      </a:cubicBezTo>
                      <a:cubicBezTo>
                        <a:pt x="104226" y="168198"/>
                        <a:pt x="96691" y="169453"/>
                        <a:pt x="88738" y="169453"/>
                      </a:cubicBezTo>
                      <a:cubicBezTo>
                        <a:pt x="74925" y="169453"/>
                        <a:pt x="61949" y="165688"/>
                        <a:pt x="50648" y="159830"/>
                      </a:cubicBezTo>
                      <a:close/>
                      <a:moveTo>
                        <a:pt x="136037" y="153972"/>
                      </a:moveTo>
                      <a:cubicBezTo>
                        <a:pt x="131852" y="145604"/>
                        <a:pt x="128922" y="137236"/>
                        <a:pt x="126829" y="129287"/>
                      </a:cubicBezTo>
                      <a:cubicBezTo>
                        <a:pt x="127666" y="128868"/>
                        <a:pt x="128503" y="128031"/>
                        <a:pt x="128922" y="127195"/>
                      </a:cubicBezTo>
                      <a:cubicBezTo>
                        <a:pt x="137712" y="127613"/>
                        <a:pt x="146920" y="129705"/>
                        <a:pt x="156129" y="133889"/>
                      </a:cubicBezTo>
                      <a:cubicBezTo>
                        <a:pt x="150269" y="141839"/>
                        <a:pt x="143572" y="148533"/>
                        <a:pt x="136037" y="1539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</p:grpSp>
          <p:grpSp>
            <p:nvGrpSpPr>
              <p:cNvPr id="279" name="Graphic 2">
                <a:extLst>
                  <a:ext uri="{FF2B5EF4-FFF2-40B4-BE49-F238E27FC236}">
                    <a16:creationId xmlns:a16="http://schemas.microsoft.com/office/drawing/2014/main" id="{BCD059A3-5676-017A-8F45-638AD3C12850}"/>
                  </a:ext>
                </a:extLst>
              </p:cNvPr>
              <p:cNvGrpSpPr/>
              <p:nvPr/>
            </p:nvGrpSpPr>
            <p:grpSpPr>
              <a:xfrm>
                <a:off x="1883258" y="4021506"/>
                <a:ext cx="378712" cy="312455"/>
                <a:chOff x="1883258" y="4021506"/>
                <a:chExt cx="378712" cy="312455"/>
              </a:xfrm>
              <a:solidFill>
                <a:srgbClr val="4277BA"/>
              </a:solidFill>
            </p:grpSpPr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289EB12A-45F5-4A8B-1446-FAC3D1694579}"/>
                    </a:ext>
                  </a:extLst>
                </p:cNvPr>
                <p:cNvSpPr txBox="1"/>
                <p:nvPr/>
              </p:nvSpPr>
              <p:spPr>
                <a:xfrm>
                  <a:off x="1942278" y="4021506"/>
                  <a:ext cx="255537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EDGE</a:t>
                  </a:r>
                </a:p>
              </p:txBody>
            </p:sp>
            <p:sp>
              <p:nvSpPr>
                <p:cNvPr id="281" name="TextBox 280">
                  <a:extLst>
                    <a:ext uri="{FF2B5EF4-FFF2-40B4-BE49-F238E27FC236}">
                      <a16:creationId xmlns:a16="http://schemas.microsoft.com/office/drawing/2014/main" id="{8A66CA60-A775-E745-6574-297D49AA369A}"/>
                    </a:ext>
                  </a:extLst>
                </p:cNvPr>
                <p:cNvSpPr txBox="1"/>
                <p:nvPr/>
              </p:nvSpPr>
              <p:spPr>
                <a:xfrm>
                  <a:off x="1883258" y="4096820"/>
                  <a:ext cx="166499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SE</a:t>
                  </a:r>
                </a:p>
              </p:txBody>
            </p:sp>
            <p:sp>
              <p:nvSpPr>
                <p:cNvPr id="282" name="TextBox 281">
                  <a:extLst>
                    <a:ext uri="{FF2B5EF4-FFF2-40B4-BE49-F238E27FC236}">
                      <a16:creationId xmlns:a16="http://schemas.microsoft.com/office/drawing/2014/main" id="{05E1222F-0BFF-480A-BC7C-DA6C5E2FE3FD}"/>
                    </a:ext>
                  </a:extLst>
                </p:cNvPr>
                <p:cNvSpPr txBox="1"/>
                <p:nvPr/>
              </p:nvSpPr>
              <p:spPr>
                <a:xfrm>
                  <a:off x="1958181" y="4099355"/>
                  <a:ext cx="129103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R</a:t>
                  </a:r>
                </a:p>
              </p:txBody>
            </p:sp>
            <p:sp>
              <p:nvSpPr>
                <p:cNvPr id="283" name="TextBox 282">
                  <a:extLst>
                    <a:ext uri="{FF2B5EF4-FFF2-40B4-BE49-F238E27FC236}">
                      <a16:creationId xmlns:a16="http://schemas.microsoft.com/office/drawing/2014/main" id="{9A70575E-F14E-F11F-B1AC-F9C12E1B5C56}"/>
                    </a:ext>
                  </a:extLst>
                </p:cNvPr>
                <p:cNvSpPr txBox="1"/>
                <p:nvPr/>
              </p:nvSpPr>
              <p:spPr>
                <a:xfrm>
                  <a:off x="1997530" y="4096820"/>
                  <a:ext cx="264440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VICES</a:t>
                  </a:r>
                </a:p>
              </p:txBody>
            </p:sp>
          </p:grpSp>
        </p:grpSp>
        <p:grpSp>
          <p:nvGrpSpPr>
            <p:cNvPr id="286" name="Graphic 2">
              <a:extLst>
                <a:ext uri="{FF2B5EF4-FFF2-40B4-BE49-F238E27FC236}">
                  <a16:creationId xmlns:a16="http://schemas.microsoft.com/office/drawing/2014/main" id="{80005027-E47C-D186-82FE-1A9BD3D0063B}"/>
                </a:ext>
              </a:extLst>
            </p:cNvPr>
            <p:cNvGrpSpPr/>
            <p:nvPr/>
          </p:nvGrpSpPr>
          <p:grpSpPr>
            <a:xfrm>
              <a:off x="7255880" y="2843539"/>
              <a:ext cx="638994" cy="524476"/>
              <a:chOff x="7255880" y="2843539"/>
              <a:chExt cx="638994" cy="524476"/>
            </a:xfrm>
          </p:grpSpPr>
          <p:grpSp>
            <p:nvGrpSpPr>
              <p:cNvPr id="287" name="Graphic 2">
                <a:extLst>
                  <a:ext uri="{FF2B5EF4-FFF2-40B4-BE49-F238E27FC236}">
                    <a16:creationId xmlns:a16="http://schemas.microsoft.com/office/drawing/2014/main" id="{D40DC8CF-D8CA-59F3-D2BF-2DAC8E96BF31}"/>
                  </a:ext>
                </a:extLst>
              </p:cNvPr>
              <p:cNvGrpSpPr/>
              <p:nvPr/>
            </p:nvGrpSpPr>
            <p:grpSpPr>
              <a:xfrm>
                <a:off x="7476199" y="2843539"/>
                <a:ext cx="303886" cy="302923"/>
                <a:chOff x="7476199" y="2843539"/>
                <a:chExt cx="303886" cy="302923"/>
              </a:xfrm>
            </p:grpSpPr>
            <p:sp>
              <p:nvSpPr>
                <p:cNvPr id="303" name="Freeform 302">
                  <a:extLst>
                    <a:ext uri="{FF2B5EF4-FFF2-40B4-BE49-F238E27FC236}">
                      <a16:creationId xmlns:a16="http://schemas.microsoft.com/office/drawing/2014/main" id="{971953E3-B97D-AD82-DB2C-D74787080DD2}"/>
                    </a:ext>
                  </a:extLst>
                </p:cNvPr>
                <p:cNvSpPr/>
                <p:nvPr/>
              </p:nvSpPr>
              <p:spPr>
                <a:xfrm>
                  <a:off x="7476199" y="2843539"/>
                  <a:ext cx="303886" cy="302923"/>
                </a:xfrm>
                <a:custGeom>
                  <a:avLst/>
                  <a:gdLst>
                    <a:gd name="connsiteX0" fmla="*/ 303887 w 303886"/>
                    <a:gd name="connsiteY0" fmla="*/ 151462 h 302923"/>
                    <a:gd name="connsiteX1" fmla="*/ 151943 w 303886"/>
                    <a:gd name="connsiteY1" fmla="*/ 302924 h 302923"/>
                    <a:gd name="connsiteX2" fmla="*/ -1 w 303886"/>
                    <a:gd name="connsiteY2" fmla="*/ 151462 h 302923"/>
                    <a:gd name="connsiteX3" fmla="*/ 151943 w 303886"/>
                    <a:gd name="connsiteY3" fmla="*/ 0 h 302923"/>
                    <a:gd name="connsiteX4" fmla="*/ 303887 w 303886"/>
                    <a:gd name="connsiteY4" fmla="*/ 151462 h 302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3886" h="302923">
                      <a:moveTo>
                        <a:pt x="303887" y="151462"/>
                      </a:moveTo>
                      <a:cubicBezTo>
                        <a:pt x="303887" y="235112"/>
                        <a:pt x="235859" y="302924"/>
                        <a:pt x="151943" y="302924"/>
                      </a:cubicBezTo>
                      <a:cubicBezTo>
                        <a:pt x="68027" y="302924"/>
                        <a:pt x="-1" y="235112"/>
                        <a:pt x="-1" y="151462"/>
                      </a:cubicBezTo>
                      <a:cubicBezTo>
                        <a:pt x="-1" y="67812"/>
                        <a:pt x="68027" y="0"/>
                        <a:pt x="151943" y="0"/>
                      </a:cubicBezTo>
                      <a:cubicBezTo>
                        <a:pt x="235859" y="0"/>
                        <a:pt x="303887" y="67812"/>
                        <a:pt x="303887" y="151462"/>
                      </a:cubicBezTo>
                      <a:close/>
                    </a:path>
                  </a:pathLst>
                </a:custGeom>
                <a:solidFill>
                  <a:srgbClr val="8DC63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grpSp>
              <p:nvGrpSpPr>
                <p:cNvPr id="304" name="Graphic 2">
                  <a:extLst>
                    <a:ext uri="{FF2B5EF4-FFF2-40B4-BE49-F238E27FC236}">
                      <a16:creationId xmlns:a16="http://schemas.microsoft.com/office/drawing/2014/main" id="{86E80A57-D9E4-967C-C0B8-B98A5936D4CB}"/>
                    </a:ext>
                  </a:extLst>
                </p:cNvPr>
                <p:cNvGrpSpPr/>
                <p:nvPr/>
              </p:nvGrpSpPr>
              <p:grpSpPr>
                <a:xfrm>
                  <a:off x="7515964" y="2901697"/>
                  <a:ext cx="224357" cy="171963"/>
                  <a:chOff x="7515964" y="2901697"/>
                  <a:chExt cx="224357" cy="171963"/>
                </a:xfrm>
                <a:solidFill>
                  <a:srgbClr val="FFFFFF"/>
                </a:solidFill>
              </p:grpSpPr>
              <p:grpSp>
                <p:nvGrpSpPr>
                  <p:cNvPr id="305" name="Graphic 2">
                    <a:extLst>
                      <a:ext uri="{FF2B5EF4-FFF2-40B4-BE49-F238E27FC236}">
                        <a16:creationId xmlns:a16="http://schemas.microsoft.com/office/drawing/2014/main" id="{80BF00CD-3991-37DC-1A9D-3D77CD7AED4F}"/>
                      </a:ext>
                    </a:extLst>
                  </p:cNvPr>
                  <p:cNvGrpSpPr/>
                  <p:nvPr/>
                </p:nvGrpSpPr>
                <p:grpSpPr>
                  <a:xfrm>
                    <a:off x="7515964" y="2952742"/>
                    <a:ext cx="117201" cy="115479"/>
                    <a:chOff x="7515964" y="2952742"/>
                    <a:chExt cx="117201" cy="115479"/>
                  </a:xfrm>
                  <a:solidFill>
                    <a:srgbClr val="FFFFFF"/>
                  </a:solidFill>
                </p:grpSpPr>
                <p:sp>
                  <p:nvSpPr>
                    <p:cNvPr id="311" name="Freeform 310">
                      <a:extLst>
                        <a:ext uri="{FF2B5EF4-FFF2-40B4-BE49-F238E27FC236}">
                          <a16:creationId xmlns:a16="http://schemas.microsoft.com/office/drawing/2014/main" id="{0ED4C15F-386F-2109-3756-22A6007DE1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5964" y="2952742"/>
                      <a:ext cx="110504" cy="115479"/>
                    </a:xfrm>
                    <a:custGeom>
                      <a:avLst/>
                      <a:gdLst>
                        <a:gd name="connsiteX0" fmla="*/ 57764 w 110504"/>
                        <a:gd name="connsiteY0" fmla="*/ 115479 h 115479"/>
                        <a:gd name="connsiteX1" fmla="*/ 0 w 110504"/>
                        <a:gd name="connsiteY1" fmla="*/ 57740 h 115479"/>
                        <a:gd name="connsiteX2" fmla="*/ 57764 w 110504"/>
                        <a:gd name="connsiteY2" fmla="*/ 0 h 115479"/>
                        <a:gd name="connsiteX3" fmla="*/ 110504 w 110504"/>
                        <a:gd name="connsiteY3" fmla="*/ 33891 h 115479"/>
                        <a:gd name="connsiteX4" fmla="*/ 104644 w 110504"/>
                        <a:gd name="connsiteY4" fmla="*/ 36401 h 115479"/>
                        <a:gd name="connsiteX5" fmla="*/ 57764 w 110504"/>
                        <a:gd name="connsiteY5" fmla="*/ 6276 h 115479"/>
                        <a:gd name="connsiteX6" fmla="*/ 6279 w 110504"/>
                        <a:gd name="connsiteY6" fmla="*/ 57740 h 115479"/>
                        <a:gd name="connsiteX7" fmla="*/ 57764 w 110504"/>
                        <a:gd name="connsiteY7" fmla="*/ 109203 h 115479"/>
                        <a:gd name="connsiteX8" fmla="*/ 58601 w 110504"/>
                        <a:gd name="connsiteY8" fmla="*/ 109203 h 115479"/>
                        <a:gd name="connsiteX9" fmla="*/ 58601 w 110504"/>
                        <a:gd name="connsiteY9" fmla="*/ 115479 h 115479"/>
                        <a:gd name="connsiteX10" fmla="*/ 57764 w 110504"/>
                        <a:gd name="connsiteY10" fmla="*/ 115479 h 115479"/>
                        <a:gd name="connsiteX11" fmla="*/ 57764 w 110504"/>
                        <a:gd name="connsiteY11" fmla="*/ 115479 h 1154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10504" h="115479">
                          <a:moveTo>
                            <a:pt x="57764" y="115479"/>
                          </a:moveTo>
                          <a:cubicBezTo>
                            <a:pt x="25952" y="115479"/>
                            <a:pt x="0" y="89538"/>
                            <a:pt x="0" y="57740"/>
                          </a:cubicBezTo>
                          <a:cubicBezTo>
                            <a:pt x="0" y="25941"/>
                            <a:pt x="25952" y="0"/>
                            <a:pt x="57764" y="0"/>
                          </a:cubicBezTo>
                          <a:cubicBezTo>
                            <a:pt x="80367" y="0"/>
                            <a:pt x="101296" y="13389"/>
                            <a:pt x="110504" y="33891"/>
                          </a:cubicBezTo>
                          <a:lnTo>
                            <a:pt x="104644" y="36401"/>
                          </a:lnTo>
                          <a:cubicBezTo>
                            <a:pt x="96273" y="17991"/>
                            <a:pt x="77855" y="6276"/>
                            <a:pt x="57764" y="6276"/>
                          </a:cubicBezTo>
                          <a:cubicBezTo>
                            <a:pt x="29300" y="6276"/>
                            <a:pt x="6279" y="29288"/>
                            <a:pt x="6279" y="57740"/>
                          </a:cubicBezTo>
                          <a:cubicBezTo>
                            <a:pt x="6279" y="86191"/>
                            <a:pt x="29300" y="109203"/>
                            <a:pt x="57764" y="109203"/>
                          </a:cubicBezTo>
                          <a:lnTo>
                            <a:pt x="58601" y="109203"/>
                          </a:lnTo>
                          <a:lnTo>
                            <a:pt x="58601" y="115479"/>
                          </a:lnTo>
                          <a:lnTo>
                            <a:pt x="57764" y="115479"/>
                          </a:lnTo>
                          <a:cubicBezTo>
                            <a:pt x="58182" y="115479"/>
                            <a:pt x="58182" y="115479"/>
                            <a:pt x="57764" y="115479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418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400">
                        <a:latin typeface="+mn-lt"/>
                      </a:endParaRPr>
                    </a:p>
                  </p:txBody>
                </p:sp>
                <p:sp>
                  <p:nvSpPr>
                    <p:cNvPr id="312" name="Freeform 311">
                      <a:extLst>
                        <a:ext uri="{FF2B5EF4-FFF2-40B4-BE49-F238E27FC236}">
                          <a16:creationId xmlns:a16="http://schemas.microsoft.com/office/drawing/2014/main" id="{86FC306C-E31F-9CA6-B71C-7C2A31D09F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98005" y="2963202"/>
                      <a:ext cx="35160" cy="29706"/>
                    </a:xfrm>
                    <a:custGeom>
                      <a:avLst/>
                      <a:gdLst>
                        <a:gd name="connsiteX0" fmla="*/ 35161 w 35160"/>
                        <a:gd name="connsiteY0" fmla="*/ 1255 h 29706"/>
                        <a:gd name="connsiteX1" fmla="*/ 30138 w 35160"/>
                        <a:gd name="connsiteY1" fmla="*/ 0 h 29706"/>
                        <a:gd name="connsiteX2" fmla="*/ 24278 w 35160"/>
                        <a:gd name="connsiteY2" fmla="*/ 23430 h 29706"/>
                        <a:gd name="connsiteX3" fmla="*/ 1674 w 35160"/>
                        <a:gd name="connsiteY3" fmla="*/ 15481 h 29706"/>
                        <a:gd name="connsiteX4" fmla="*/ 0 w 35160"/>
                        <a:gd name="connsiteY4" fmla="*/ 20083 h 29706"/>
                        <a:gd name="connsiteX5" fmla="*/ 27626 w 35160"/>
                        <a:gd name="connsiteY5" fmla="*/ 29707 h 297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5160" h="29706">
                          <a:moveTo>
                            <a:pt x="35161" y="1255"/>
                          </a:moveTo>
                          <a:lnTo>
                            <a:pt x="30138" y="0"/>
                          </a:lnTo>
                          <a:lnTo>
                            <a:pt x="24278" y="23430"/>
                          </a:lnTo>
                          <a:lnTo>
                            <a:pt x="1674" y="15481"/>
                          </a:lnTo>
                          <a:lnTo>
                            <a:pt x="0" y="20083"/>
                          </a:lnTo>
                          <a:lnTo>
                            <a:pt x="27626" y="2970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418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400">
                        <a:latin typeface="+mn-lt"/>
                      </a:endParaRPr>
                    </a:p>
                  </p:txBody>
                </p:sp>
              </p:grpSp>
              <p:sp>
                <p:nvSpPr>
                  <p:cNvPr id="306" name="Freeform 305">
                    <a:extLst>
                      <a:ext uri="{FF2B5EF4-FFF2-40B4-BE49-F238E27FC236}">
                        <a16:creationId xmlns:a16="http://schemas.microsoft.com/office/drawing/2014/main" id="{FFCC2AA2-7466-3303-527C-4F34F24D7035}"/>
                      </a:ext>
                    </a:extLst>
                  </p:cNvPr>
                  <p:cNvSpPr/>
                  <p:nvPr/>
                </p:nvSpPr>
                <p:spPr>
                  <a:xfrm>
                    <a:off x="7573728" y="3061527"/>
                    <a:ext cx="84133" cy="6276"/>
                  </a:xfrm>
                  <a:custGeom>
                    <a:avLst/>
                    <a:gdLst>
                      <a:gd name="connsiteX0" fmla="*/ 0 w 84133"/>
                      <a:gd name="connsiteY0" fmla="*/ 0 h 6276"/>
                      <a:gd name="connsiteX1" fmla="*/ 84134 w 84133"/>
                      <a:gd name="connsiteY1" fmla="*/ 0 h 6276"/>
                      <a:gd name="connsiteX2" fmla="*/ 84134 w 84133"/>
                      <a:gd name="connsiteY2" fmla="*/ 6276 h 6276"/>
                      <a:gd name="connsiteX3" fmla="*/ 0 w 84133"/>
                      <a:gd name="connsiteY3" fmla="*/ 6276 h 62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4133" h="6276">
                        <a:moveTo>
                          <a:pt x="0" y="0"/>
                        </a:moveTo>
                        <a:lnTo>
                          <a:pt x="84134" y="0"/>
                        </a:lnTo>
                        <a:lnTo>
                          <a:pt x="84134" y="6276"/>
                        </a:lnTo>
                        <a:lnTo>
                          <a:pt x="0" y="627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307" name="Freeform 306">
                    <a:extLst>
                      <a:ext uri="{FF2B5EF4-FFF2-40B4-BE49-F238E27FC236}">
                        <a16:creationId xmlns:a16="http://schemas.microsoft.com/office/drawing/2014/main" id="{2CC0C888-42C1-206C-2E45-A0E8760029C7}"/>
                      </a:ext>
                    </a:extLst>
                  </p:cNvPr>
                  <p:cNvSpPr/>
                  <p:nvPr/>
                </p:nvSpPr>
                <p:spPr>
                  <a:xfrm>
                    <a:off x="7565356" y="2901697"/>
                    <a:ext cx="125154" cy="58994"/>
                  </a:xfrm>
                  <a:custGeom>
                    <a:avLst/>
                    <a:gdLst>
                      <a:gd name="connsiteX0" fmla="*/ 118457 w 125154"/>
                      <a:gd name="connsiteY0" fmla="*/ 58995 h 58994"/>
                      <a:gd name="connsiteX1" fmla="*/ 61949 w 125154"/>
                      <a:gd name="connsiteY1" fmla="*/ 6694 h 58994"/>
                      <a:gd name="connsiteX2" fmla="*/ 6279 w 125154"/>
                      <a:gd name="connsiteY2" fmla="*/ 54392 h 58994"/>
                      <a:gd name="connsiteX3" fmla="*/ 0 w 125154"/>
                      <a:gd name="connsiteY3" fmla="*/ 53137 h 58994"/>
                      <a:gd name="connsiteX4" fmla="*/ 62368 w 125154"/>
                      <a:gd name="connsiteY4" fmla="*/ 0 h 58994"/>
                      <a:gd name="connsiteX5" fmla="*/ 125155 w 125154"/>
                      <a:gd name="connsiteY5" fmla="*/ 58158 h 58994"/>
                      <a:gd name="connsiteX6" fmla="*/ 118457 w 125154"/>
                      <a:gd name="connsiteY6" fmla="*/ 58995 h 58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154" h="58994">
                        <a:moveTo>
                          <a:pt x="118457" y="58995"/>
                        </a:moveTo>
                        <a:cubicBezTo>
                          <a:pt x="116364" y="29707"/>
                          <a:pt x="91668" y="6694"/>
                          <a:pt x="61949" y="6694"/>
                        </a:cubicBezTo>
                        <a:cubicBezTo>
                          <a:pt x="33905" y="6694"/>
                          <a:pt x="10464" y="26778"/>
                          <a:pt x="6279" y="54392"/>
                        </a:cubicBezTo>
                        <a:lnTo>
                          <a:pt x="0" y="53137"/>
                        </a:lnTo>
                        <a:cubicBezTo>
                          <a:pt x="5023" y="22594"/>
                          <a:pt x="30975" y="0"/>
                          <a:pt x="62368" y="0"/>
                        </a:cubicBezTo>
                        <a:cubicBezTo>
                          <a:pt x="95017" y="0"/>
                          <a:pt x="122643" y="25522"/>
                          <a:pt x="125155" y="58158"/>
                        </a:cubicBezTo>
                        <a:lnTo>
                          <a:pt x="118457" y="5899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grpSp>
                <p:nvGrpSpPr>
                  <p:cNvPr id="308" name="Graphic 2">
                    <a:extLst>
                      <a:ext uri="{FF2B5EF4-FFF2-40B4-BE49-F238E27FC236}">
                        <a16:creationId xmlns:a16="http://schemas.microsoft.com/office/drawing/2014/main" id="{9FDE02E2-D73E-37DE-5B77-C30DB19F4E56}"/>
                      </a:ext>
                    </a:extLst>
                  </p:cNvPr>
                  <p:cNvGrpSpPr/>
                  <p:nvPr/>
                </p:nvGrpSpPr>
                <p:grpSpPr>
                  <a:xfrm>
                    <a:off x="7613493" y="2957763"/>
                    <a:ext cx="126828" cy="115897"/>
                    <a:chOff x="7613493" y="2957763"/>
                    <a:chExt cx="126828" cy="115897"/>
                  </a:xfrm>
                  <a:solidFill>
                    <a:srgbClr val="FFFFFF"/>
                  </a:solidFill>
                </p:grpSpPr>
                <p:sp>
                  <p:nvSpPr>
                    <p:cNvPr id="309" name="Freeform 308">
                      <a:extLst>
                        <a:ext uri="{FF2B5EF4-FFF2-40B4-BE49-F238E27FC236}">
                          <a16:creationId xmlns:a16="http://schemas.microsoft.com/office/drawing/2014/main" id="{66F4A089-F582-1614-9166-3E60DCD094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25212" y="2957763"/>
                      <a:ext cx="115108" cy="115897"/>
                    </a:xfrm>
                    <a:custGeom>
                      <a:avLst/>
                      <a:gdLst>
                        <a:gd name="connsiteX0" fmla="*/ 56927 w 115108"/>
                        <a:gd name="connsiteY0" fmla="*/ 115898 h 115897"/>
                        <a:gd name="connsiteX1" fmla="*/ 0 w 115108"/>
                        <a:gd name="connsiteY1" fmla="*/ 68200 h 115897"/>
                        <a:gd name="connsiteX2" fmla="*/ 6279 w 115108"/>
                        <a:gd name="connsiteY2" fmla="*/ 66944 h 115897"/>
                        <a:gd name="connsiteX3" fmla="*/ 56927 w 115108"/>
                        <a:gd name="connsiteY3" fmla="*/ 109203 h 115897"/>
                        <a:gd name="connsiteX4" fmla="*/ 108411 w 115108"/>
                        <a:gd name="connsiteY4" fmla="*/ 57740 h 115897"/>
                        <a:gd name="connsiteX5" fmla="*/ 58182 w 115108"/>
                        <a:gd name="connsiteY5" fmla="*/ 6276 h 115897"/>
                        <a:gd name="connsiteX6" fmla="*/ 58182 w 115108"/>
                        <a:gd name="connsiteY6" fmla="*/ 0 h 115897"/>
                        <a:gd name="connsiteX7" fmla="*/ 115109 w 115108"/>
                        <a:gd name="connsiteY7" fmla="*/ 58158 h 115897"/>
                        <a:gd name="connsiteX8" fmla="*/ 56927 w 115108"/>
                        <a:gd name="connsiteY8" fmla="*/ 115898 h 115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15108" h="115897">
                          <a:moveTo>
                            <a:pt x="56927" y="115898"/>
                          </a:moveTo>
                          <a:cubicBezTo>
                            <a:pt x="28882" y="115898"/>
                            <a:pt x="5023" y="95814"/>
                            <a:pt x="0" y="68200"/>
                          </a:cubicBezTo>
                          <a:lnTo>
                            <a:pt x="6279" y="66944"/>
                          </a:lnTo>
                          <a:cubicBezTo>
                            <a:pt x="10883" y="91630"/>
                            <a:pt x="31812" y="109203"/>
                            <a:pt x="56927" y="109203"/>
                          </a:cubicBezTo>
                          <a:cubicBezTo>
                            <a:pt x="85390" y="109203"/>
                            <a:pt x="108411" y="86191"/>
                            <a:pt x="108411" y="57740"/>
                          </a:cubicBezTo>
                          <a:cubicBezTo>
                            <a:pt x="108411" y="30125"/>
                            <a:pt x="85808" y="6695"/>
                            <a:pt x="58182" y="6276"/>
                          </a:cubicBezTo>
                          <a:lnTo>
                            <a:pt x="58182" y="0"/>
                          </a:lnTo>
                          <a:cubicBezTo>
                            <a:pt x="89576" y="837"/>
                            <a:pt x="115109" y="26778"/>
                            <a:pt x="115109" y="58158"/>
                          </a:cubicBezTo>
                          <a:cubicBezTo>
                            <a:pt x="114690" y="89957"/>
                            <a:pt x="88739" y="115898"/>
                            <a:pt x="56927" y="115898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418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400">
                        <a:latin typeface="+mn-lt"/>
                      </a:endParaRPr>
                    </a:p>
                  </p:txBody>
                </p:sp>
                <p:sp>
                  <p:nvSpPr>
                    <p:cNvPr id="310" name="Freeform 309">
                      <a:extLst>
                        <a:ext uri="{FF2B5EF4-FFF2-40B4-BE49-F238E27FC236}">
                          <a16:creationId xmlns:a16="http://schemas.microsoft.com/office/drawing/2014/main" id="{7EC5026B-6C33-EE3C-8B28-639158D73A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13493" y="3020105"/>
                      <a:ext cx="38927" cy="28451"/>
                    </a:xfrm>
                    <a:custGeom>
                      <a:avLst/>
                      <a:gdLst>
                        <a:gd name="connsiteX0" fmla="*/ 0 w 38927"/>
                        <a:gd name="connsiteY0" fmla="*/ 25941 h 28451"/>
                        <a:gd name="connsiteX1" fmla="*/ 4186 w 38927"/>
                        <a:gd name="connsiteY1" fmla="*/ 28451 h 28451"/>
                        <a:gd name="connsiteX2" fmla="*/ 15906 w 38927"/>
                        <a:gd name="connsiteY2" fmla="*/ 7113 h 28451"/>
                        <a:gd name="connsiteX3" fmla="*/ 35998 w 38927"/>
                        <a:gd name="connsiteY3" fmla="*/ 20083 h 28451"/>
                        <a:gd name="connsiteX4" fmla="*/ 38927 w 38927"/>
                        <a:gd name="connsiteY4" fmla="*/ 15899 h 28451"/>
                        <a:gd name="connsiteX5" fmla="*/ 13813 w 38927"/>
                        <a:gd name="connsiteY5" fmla="*/ 0 h 284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8927" h="28451">
                          <a:moveTo>
                            <a:pt x="0" y="25941"/>
                          </a:moveTo>
                          <a:lnTo>
                            <a:pt x="4186" y="28451"/>
                          </a:lnTo>
                          <a:lnTo>
                            <a:pt x="15906" y="7113"/>
                          </a:lnTo>
                          <a:lnTo>
                            <a:pt x="35998" y="20083"/>
                          </a:lnTo>
                          <a:lnTo>
                            <a:pt x="38927" y="15899"/>
                          </a:lnTo>
                          <a:lnTo>
                            <a:pt x="13813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418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400">
                        <a:latin typeface="+mn-lt"/>
                      </a:endParaRPr>
                    </a:p>
                  </p:txBody>
                </p:sp>
              </p:grpSp>
            </p:grpSp>
          </p:grpSp>
          <p:grpSp>
            <p:nvGrpSpPr>
              <p:cNvPr id="288" name="Graphic 2">
                <a:extLst>
                  <a:ext uri="{FF2B5EF4-FFF2-40B4-BE49-F238E27FC236}">
                    <a16:creationId xmlns:a16="http://schemas.microsoft.com/office/drawing/2014/main" id="{A4AAD6CE-050C-7966-C89F-648D68BF2662}"/>
                  </a:ext>
                </a:extLst>
              </p:cNvPr>
              <p:cNvGrpSpPr/>
              <p:nvPr/>
            </p:nvGrpSpPr>
            <p:grpSpPr>
              <a:xfrm>
                <a:off x="7255880" y="3055561"/>
                <a:ext cx="638994" cy="312454"/>
                <a:chOff x="7255880" y="3055561"/>
                <a:chExt cx="638994" cy="312454"/>
              </a:xfrm>
              <a:solidFill>
                <a:srgbClr val="4277BA"/>
              </a:solidFill>
            </p:grpSpPr>
            <p:sp>
              <p:nvSpPr>
                <p:cNvPr id="289" name="TextBox 288">
                  <a:extLst>
                    <a:ext uri="{FF2B5EF4-FFF2-40B4-BE49-F238E27FC236}">
                      <a16:creationId xmlns:a16="http://schemas.microsoft.com/office/drawing/2014/main" id="{0CDBAB7E-CF9C-9269-3CA6-036F8C06CAD2}"/>
                    </a:ext>
                  </a:extLst>
                </p:cNvPr>
                <p:cNvSpPr txBox="1"/>
                <p:nvPr/>
              </p:nvSpPr>
              <p:spPr>
                <a:xfrm>
                  <a:off x="7255880" y="3055561"/>
                  <a:ext cx="289371" cy="237140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TRANS</a:t>
                  </a:r>
                </a:p>
              </p:txBody>
            </p:sp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43F70AB6-3BA7-F014-62F7-E5E8375B82EB}"/>
                    </a:ext>
                  </a:extLst>
                </p:cNvPr>
                <p:cNvSpPr txBox="1"/>
                <p:nvPr/>
              </p:nvSpPr>
              <p:spPr>
                <a:xfrm>
                  <a:off x="7457215" y="3058094"/>
                  <a:ext cx="123760" cy="232072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F</a:t>
                  </a:r>
                </a:p>
              </p:txBody>
            </p:sp>
            <p:sp>
              <p:nvSpPr>
                <p:cNvPr id="291" name="TextBox 290">
                  <a:extLst>
                    <a:ext uri="{FF2B5EF4-FFF2-40B4-BE49-F238E27FC236}">
                      <a16:creationId xmlns:a16="http://schemas.microsoft.com/office/drawing/2014/main" id="{06947BC1-9B76-F3BD-2E56-9EC1ED04F133}"/>
                    </a:ext>
                  </a:extLst>
                </p:cNvPr>
                <p:cNvSpPr txBox="1"/>
                <p:nvPr/>
              </p:nvSpPr>
              <p:spPr>
                <a:xfrm>
                  <a:off x="7491538" y="3055563"/>
                  <a:ext cx="227044" cy="237140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ORM</a:t>
                  </a:r>
                </a:p>
              </p:txBody>
            </p:sp>
            <p:sp>
              <p:nvSpPr>
                <p:cNvPr id="292" name="TextBox 291">
                  <a:extLst>
                    <a:ext uri="{FF2B5EF4-FFF2-40B4-BE49-F238E27FC236}">
                      <a16:creationId xmlns:a16="http://schemas.microsoft.com/office/drawing/2014/main" id="{C348B05A-94C2-70AC-07A3-BA17A7E8CAFA}"/>
                    </a:ext>
                  </a:extLst>
                </p:cNvPr>
                <p:cNvSpPr txBox="1"/>
                <p:nvPr/>
              </p:nvSpPr>
              <p:spPr>
                <a:xfrm>
                  <a:off x="7628413" y="3058097"/>
                  <a:ext cx="125542" cy="232072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A</a:t>
                  </a:r>
                </a:p>
              </p:txBody>
            </p:sp>
            <p:sp>
              <p:nvSpPr>
                <p:cNvPr id="293" name="TextBox 292">
                  <a:extLst>
                    <a:ext uri="{FF2B5EF4-FFF2-40B4-BE49-F238E27FC236}">
                      <a16:creationId xmlns:a16="http://schemas.microsoft.com/office/drawing/2014/main" id="{C37D2E8A-618E-929A-5F32-647DA0DC98A9}"/>
                    </a:ext>
                  </a:extLst>
                </p:cNvPr>
                <p:cNvSpPr txBox="1"/>
                <p:nvPr/>
              </p:nvSpPr>
              <p:spPr>
                <a:xfrm>
                  <a:off x="7666084" y="3058097"/>
                  <a:ext cx="123760" cy="232072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T</a:t>
                  </a:r>
                </a:p>
              </p:txBody>
            </p:sp>
            <p:sp>
              <p:nvSpPr>
                <p:cNvPr id="294" name="TextBox 293">
                  <a:extLst>
                    <a:ext uri="{FF2B5EF4-FFF2-40B4-BE49-F238E27FC236}">
                      <a16:creationId xmlns:a16="http://schemas.microsoft.com/office/drawing/2014/main" id="{8EB84F32-6A1E-5819-A066-0CD10CEF525A}"/>
                    </a:ext>
                  </a:extLst>
                </p:cNvPr>
                <p:cNvSpPr txBox="1"/>
                <p:nvPr/>
              </p:nvSpPr>
              <p:spPr>
                <a:xfrm>
                  <a:off x="7701664" y="3055563"/>
                  <a:ext cx="193210" cy="237140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ION</a:t>
                  </a:r>
                </a:p>
              </p:txBody>
            </p:sp>
            <p:sp>
              <p:nvSpPr>
                <p:cNvPr id="295" name="TextBox 294">
                  <a:extLst>
                    <a:ext uri="{FF2B5EF4-FFF2-40B4-BE49-F238E27FC236}">
                      <a16:creationId xmlns:a16="http://schemas.microsoft.com/office/drawing/2014/main" id="{ADF1B568-F8FC-7D14-FAC7-353082EC7B60}"/>
                    </a:ext>
                  </a:extLst>
                </p:cNvPr>
                <p:cNvSpPr txBox="1"/>
                <p:nvPr/>
              </p:nvSpPr>
              <p:spPr>
                <a:xfrm>
                  <a:off x="7280576" y="3133408"/>
                  <a:ext cx="125542" cy="232072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&amp;</a:t>
                  </a:r>
                </a:p>
              </p:txBody>
            </p:sp>
            <p:sp>
              <p:nvSpPr>
                <p:cNvPr id="296" name="TextBox 295">
                  <a:extLst>
                    <a:ext uri="{FF2B5EF4-FFF2-40B4-BE49-F238E27FC236}">
                      <a16:creationId xmlns:a16="http://schemas.microsoft.com/office/drawing/2014/main" id="{CACD1196-36E8-D9E2-DD02-4C5B85B01B60}"/>
                    </a:ext>
                  </a:extLst>
                </p:cNvPr>
                <p:cNvSpPr txBox="1"/>
                <p:nvPr/>
              </p:nvSpPr>
              <p:spPr>
                <a:xfrm>
                  <a:off x="7340013" y="3133411"/>
                  <a:ext cx="129103" cy="232072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C</a:t>
                  </a:r>
                </a:p>
              </p:txBody>
            </p:sp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36D1EBD7-B30D-464D-FEDF-236F1264981B}"/>
                    </a:ext>
                  </a:extLst>
                </p:cNvPr>
                <p:cNvSpPr txBox="1"/>
                <p:nvPr/>
              </p:nvSpPr>
              <p:spPr>
                <a:xfrm>
                  <a:off x="7378941" y="3130875"/>
                  <a:ext cx="301836" cy="237140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ONNEC</a:t>
                  </a:r>
                </a:p>
              </p:txBody>
            </p:sp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1D64BC46-3F6B-01C1-61E0-FCF4C8EF5119}"/>
                    </a:ext>
                  </a:extLst>
                </p:cNvPr>
                <p:cNvSpPr txBox="1"/>
                <p:nvPr/>
              </p:nvSpPr>
              <p:spPr>
                <a:xfrm>
                  <a:off x="7590324" y="3133408"/>
                  <a:ext cx="123760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T</a:t>
                  </a:r>
                </a:p>
              </p:txBody>
            </p:sp>
            <p:sp>
              <p:nvSpPr>
                <p:cNvPr id="299" name="TextBox 298">
                  <a:extLst>
                    <a:ext uri="{FF2B5EF4-FFF2-40B4-BE49-F238E27FC236}">
                      <a16:creationId xmlns:a16="http://schemas.microsoft.com/office/drawing/2014/main" id="{A2F029B1-E774-BD99-EF19-EABEAC73716F}"/>
                    </a:ext>
                  </a:extLst>
                </p:cNvPr>
                <p:cNvSpPr txBox="1"/>
                <p:nvPr/>
              </p:nvSpPr>
              <p:spPr>
                <a:xfrm>
                  <a:off x="7626319" y="3133408"/>
                  <a:ext cx="141568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IV</a:t>
                  </a:r>
                </a:p>
              </p:txBody>
            </p:sp>
            <p:sp>
              <p:nvSpPr>
                <p:cNvPr id="300" name="TextBox 299">
                  <a:extLst>
                    <a:ext uri="{FF2B5EF4-FFF2-40B4-BE49-F238E27FC236}">
                      <a16:creationId xmlns:a16="http://schemas.microsoft.com/office/drawing/2014/main" id="{F9EBCA6A-9D64-B05D-067F-C9F36B5781AC}"/>
                    </a:ext>
                  </a:extLst>
                </p:cNvPr>
                <p:cNvSpPr txBox="1"/>
                <p:nvPr/>
              </p:nvSpPr>
              <p:spPr>
                <a:xfrm>
                  <a:off x="7691618" y="3133408"/>
                  <a:ext cx="104173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I</a:t>
                  </a:r>
                </a:p>
              </p:txBody>
            </p:sp>
            <p:sp>
              <p:nvSpPr>
                <p:cNvPr id="301" name="TextBox 300">
                  <a:extLst>
                    <a:ext uri="{FF2B5EF4-FFF2-40B4-BE49-F238E27FC236}">
                      <a16:creationId xmlns:a16="http://schemas.microsoft.com/office/drawing/2014/main" id="{026B979F-00D3-F57F-00A3-502A84F2DE20}"/>
                    </a:ext>
                  </a:extLst>
                </p:cNvPr>
                <p:cNvSpPr txBox="1"/>
                <p:nvPr/>
              </p:nvSpPr>
              <p:spPr>
                <a:xfrm>
                  <a:off x="7717571" y="3133408"/>
                  <a:ext cx="123760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T</a:t>
                  </a:r>
                </a:p>
              </p:txBody>
            </p:sp>
            <p:sp>
              <p:nvSpPr>
                <p:cNvPr id="302" name="TextBox 301">
                  <a:extLst>
                    <a:ext uri="{FF2B5EF4-FFF2-40B4-BE49-F238E27FC236}">
                      <a16:creationId xmlns:a16="http://schemas.microsoft.com/office/drawing/2014/main" id="{27CFF872-F4A9-2CAB-59FB-1642C81065CF}"/>
                    </a:ext>
                  </a:extLst>
                </p:cNvPr>
                <p:cNvSpPr txBox="1"/>
                <p:nvPr/>
              </p:nvSpPr>
              <p:spPr>
                <a:xfrm>
                  <a:off x="7753987" y="3133408"/>
                  <a:ext cx="125542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Y</a:t>
                  </a:r>
                </a:p>
              </p:txBody>
            </p:sp>
          </p:grpSp>
        </p:grpSp>
        <p:grpSp>
          <p:nvGrpSpPr>
            <p:cNvPr id="313" name="Graphic 2">
              <a:extLst>
                <a:ext uri="{FF2B5EF4-FFF2-40B4-BE49-F238E27FC236}">
                  <a16:creationId xmlns:a16="http://schemas.microsoft.com/office/drawing/2014/main" id="{E3D11CBF-CE1E-492F-F486-DFF833221DE0}"/>
                </a:ext>
              </a:extLst>
            </p:cNvPr>
            <p:cNvGrpSpPr/>
            <p:nvPr/>
          </p:nvGrpSpPr>
          <p:grpSpPr>
            <a:xfrm>
              <a:off x="3852139" y="1115116"/>
              <a:ext cx="418000" cy="450255"/>
              <a:chOff x="3852139" y="1115116"/>
              <a:chExt cx="418000" cy="450255"/>
            </a:xfrm>
          </p:grpSpPr>
          <p:grpSp>
            <p:nvGrpSpPr>
              <p:cNvPr id="314" name="Graphic 2">
                <a:extLst>
                  <a:ext uri="{FF2B5EF4-FFF2-40B4-BE49-F238E27FC236}">
                    <a16:creationId xmlns:a16="http://schemas.microsoft.com/office/drawing/2014/main" id="{EED38DD8-623F-35FF-3265-A164415A9D64}"/>
                  </a:ext>
                </a:extLst>
              </p:cNvPr>
              <p:cNvGrpSpPr/>
              <p:nvPr/>
            </p:nvGrpSpPr>
            <p:grpSpPr>
              <a:xfrm>
                <a:off x="3852139" y="1115116"/>
                <a:ext cx="418000" cy="450255"/>
                <a:chOff x="3852139" y="1115116"/>
                <a:chExt cx="418000" cy="450255"/>
              </a:xfrm>
            </p:grpSpPr>
            <p:grpSp>
              <p:nvGrpSpPr>
                <p:cNvPr id="323" name="Graphic 2">
                  <a:extLst>
                    <a:ext uri="{FF2B5EF4-FFF2-40B4-BE49-F238E27FC236}">
                      <a16:creationId xmlns:a16="http://schemas.microsoft.com/office/drawing/2014/main" id="{19301092-CD05-5334-5652-B8C4F44B5102}"/>
                    </a:ext>
                  </a:extLst>
                </p:cNvPr>
                <p:cNvGrpSpPr/>
                <p:nvPr/>
              </p:nvGrpSpPr>
              <p:grpSpPr>
                <a:xfrm>
                  <a:off x="3852139" y="1328230"/>
                  <a:ext cx="418000" cy="237141"/>
                  <a:chOff x="3852139" y="1328230"/>
                  <a:chExt cx="418000" cy="237141"/>
                </a:xfrm>
                <a:solidFill>
                  <a:srgbClr val="4277BA"/>
                </a:solidFill>
              </p:grpSpPr>
              <p:sp>
                <p:nvSpPr>
                  <p:cNvPr id="325" name="TextBox 324">
                    <a:extLst>
                      <a:ext uri="{FF2B5EF4-FFF2-40B4-BE49-F238E27FC236}">
                        <a16:creationId xmlns:a16="http://schemas.microsoft.com/office/drawing/2014/main" id="{72A7487F-A7D0-AFE8-02AE-FC86DA4A0E4C}"/>
                      </a:ext>
                    </a:extLst>
                  </p:cNvPr>
                  <p:cNvSpPr txBox="1"/>
                  <p:nvPr/>
                </p:nvSpPr>
                <p:spPr>
                  <a:xfrm>
                    <a:off x="3852139" y="1330765"/>
                    <a:ext cx="125542" cy="232073"/>
                  </a:xfrm>
                  <a:prstGeom prst="rect">
                    <a:avLst/>
                  </a:prstGeom>
                  <a:noFill/>
                  <a:ln w="3175" cap="flat">
                    <a:noFill/>
                    <a:miter lim="400000"/>
                  </a:ln>
                  <a:effectLst/>
                </p:spPr>
                <p:txBody>
                  <a:bodyPr rot="0" spcFirstLastPara="1" vertOverflow="overflow" horzOverflow="overflow" vert="horz" wrap="none" lIns="39290" tIns="39290" rIns="39290" bIns="39290" numCol="1" spcCol="38100" rtlCol="0" anchor="ctr">
                    <a:spAutoFit/>
                  </a:bodyPr>
                  <a:lstStyle/>
                  <a:p>
                    <a:pPr marL="0" marR="0" indent="0" algn="l" defTabSz="584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400" b="0" i="0" u="none" strike="noStrike" cap="none" spc="0" normalizeH="0" baseline="0">
                        <a:ln>
                          <a:noFill/>
                        </a:ln>
                        <a:solidFill>
                          <a:srgbClr val="4277BA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IBMPlexSans-Medium"/>
                        <a:rtl val="0"/>
                      </a:rPr>
                      <a:t>A</a:t>
                    </a:r>
                  </a:p>
                </p:txBody>
              </p:sp>
              <p:sp>
                <p:nvSpPr>
                  <p:cNvPr id="326" name="TextBox 325">
                    <a:extLst>
                      <a:ext uri="{FF2B5EF4-FFF2-40B4-BE49-F238E27FC236}">
                        <a16:creationId xmlns:a16="http://schemas.microsoft.com/office/drawing/2014/main" id="{755C0616-4F98-02E7-5B8D-CA70AC49A33E}"/>
                      </a:ext>
                    </a:extLst>
                  </p:cNvPr>
                  <p:cNvSpPr txBox="1"/>
                  <p:nvPr/>
                </p:nvSpPr>
                <p:spPr>
                  <a:xfrm>
                    <a:off x="3893578" y="1330765"/>
                    <a:ext cx="125542" cy="232073"/>
                  </a:xfrm>
                  <a:prstGeom prst="rect">
                    <a:avLst/>
                  </a:prstGeom>
                  <a:noFill/>
                  <a:ln w="3175" cap="flat">
                    <a:noFill/>
                    <a:miter lim="400000"/>
                  </a:ln>
                  <a:effectLst/>
                </p:spPr>
                <p:txBody>
                  <a:bodyPr rot="0" spcFirstLastPara="1" vertOverflow="overflow" horzOverflow="overflow" vert="horz" wrap="none" lIns="39290" tIns="39290" rIns="39290" bIns="39290" numCol="1" spcCol="38100" rtlCol="0" anchor="ctr">
                    <a:spAutoFit/>
                  </a:bodyPr>
                  <a:lstStyle/>
                  <a:p>
                    <a:pPr marL="0" marR="0" indent="0" algn="l" defTabSz="584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400" b="0" i="0" u="none" strike="noStrike" cap="none" spc="0" normalizeH="0" baseline="0">
                        <a:ln>
                          <a:noFill/>
                        </a:ln>
                        <a:solidFill>
                          <a:srgbClr val="4277BA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IBMPlexSans-Medium"/>
                        <a:rtl val="0"/>
                      </a:rPr>
                      <a:t>S</a:t>
                    </a:r>
                  </a:p>
                </p:txBody>
              </p:sp>
              <p:sp>
                <p:nvSpPr>
                  <p:cNvPr id="327" name="TextBox 326">
                    <a:extLst>
                      <a:ext uri="{FF2B5EF4-FFF2-40B4-BE49-F238E27FC236}">
                        <a16:creationId xmlns:a16="http://schemas.microsoft.com/office/drawing/2014/main" id="{6DD5EF88-6D72-E3B3-3F45-84DF6485AE1F}"/>
                      </a:ext>
                    </a:extLst>
                  </p:cNvPr>
                  <p:cNvSpPr txBox="1"/>
                  <p:nvPr/>
                </p:nvSpPr>
                <p:spPr>
                  <a:xfrm>
                    <a:off x="3930413" y="1330765"/>
                    <a:ext cx="141568" cy="232073"/>
                  </a:xfrm>
                  <a:prstGeom prst="rect">
                    <a:avLst/>
                  </a:prstGeom>
                  <a:noFill/>
                  <a:ln w="3175" cap="flat">
                    <a:noFill/>
                    <a:miter lim="400000"/>
                  </a:ln>
                  <a:effectLst/>
                </p:spPr>
                <p:txBody>
                  <a:bodyPr rot="0" spcFirstLastPara="1" vertOverflow="overflow" horzOverflow="overflow" vert="horz" wrap="none" lIns="39290" tIns="39290" rIns="39290" bIns="39290" numCol="1" spcCol="38100" rtlCol="0" anchor="ctr">
                    <a:spAutoFit/>
                  </a:bodyPr>
                  <a:lstStyle/>
                  <a:p>
                    <a:pPr marL="0" marR="0" indent="0" algn="l" defTabSz="584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400" b="0" i="0" u="none" strike="noStrike" cap="none" spc="0" normalizeH="0" baseline="0">
                        <a:ln>
                          <a:noFill/>
                        </a:ln>
                        <a:solidFill>
                          <a:srgbClr val="4277BA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IBMPlexSans-Medium"/>
                        <a:rtl val="0"/>
                      </a:rPr>
                      <a:t>SI</a:t>
                    </a:r>
                  </a:p>
                </p:txBody>
              </p:sp>
              <p:sp>
                <p:nvSpPr>
                  <p:cNvPr id="328" name="TextBox 327">
                    <a:extLst>
                      <a:ext uri="{FF2B5EF4-FFF2-40B4-BE49-F238E27FC236}">
                        <a16:creationId xmlns:a16="http://schemas.microsoft.com/office/drawing/2014/main" id="{F6D9AA36-9C8C-DA6E-FD7E-D53B4164E868}"/>
                      </a:ext>
                    </a:extLst>
                  </p:cNvPr>
                  <p:cNvSpPr txBox="1"/>
                  <p:nvPr/>
                </p:nvSpPr>
                <p:spPr>
                  <a:xfrm>
                    <a:off x="3994036" y="1330765"/>
                    <a:ext cx="125542" cy="232073"/>
                  </a:xfrm>
                  <a:prstGeom prst="rect">
                    <a:avLst/>
                  </a:prstGeom>
                  <a:noFill/>
                  <a:ln w="3175" cap="flat">
                    <a:noFill/>
                    <a:miter lim="400000"/>
                  </a:ln>
                  <a:effectLst/>
                </p:spPr>
                <p:txBody>
                  <a:bodyPr rot="0" spcFirstLastPara="1" vertOverflow="overflow" horzOverflow="overflow" vert="horz" wrap="none" lIns="39290" tIns="39290" rIns="39290" bIns="39290" numCol="1" spcCol="38100" rtlCol="0" anchor="ctr">
                    <a:spAutoFit/>
                  </a:bodyPr>
                  <a:lstStyle/>
                  <a:p>
                    <a:pPr marL="0" marR="0" indent="0" algn="l" defTabSz="584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400" b="0" i="0" u="none" strike="noStrike" cap="none" spc="0" normalizeH="0" baseline="0">
                        <a:ln>
                          <a:noFill/>
                        </a:ln>
                        <a:solidFill>
                          <a:srgbClr val="4277BA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IBMPlexSans-Medium"/>
                        <a:rtl val="0"/>
                      </a:rPr>
                      <a:t>S</a:t>
                    </a:r>
                  </a:p>
                </p:txBody>
              </p:sp>
              <p:sp>
                <p:nvSpPr>
                  <p:cNvPr id="329" name="TextBox 328">
                    <a:extLst>
                      <a:ext uri="{FF2B5EF4-FFF2-40B4-BE49-F238E27FC236}">
                        <a16:creationId xmlns:a16="http://schemas.microsoft.com/office/drawing/2014/main" id="{075FB1BA-4D76-69B8-D135-F5FC5193DE2A}"/>
                      </a:ext>
                    </a:extLst>
                  </p:cNvPr>
                  <p:cNvSpPr txBox="1"/>
                  <p:nvPr/>
                </p:nvSpPr>
                <p:spPr>
                  <a:xfrm>
                    <a:off x="4030453" y="1330765"/>
                    <a:ext cx="123760" cy="232073"/>
                  </a:xfrm>
                  <a:prstGeom prst="rect">
                    <a:avLst/>
                  </a:prstGeom>
                  <a:noFill/>
                  <a:ln w="3175" cap="flat">
                    <a:noFill/>
                    <a:miter lim="400000"/>
                  </a:ln>
                  <a:effectLst/>
                </p:spPr>
                <p:txBody>
                  <a:bodyPr rot="0" spcFirstLastPara="1" vertOverflow="overflow" horzOverflow="overflow" vert="horz" wrap="none" lIns="39290" tIns="39290" rIns="39290" bIns="39290" numCol="1" spcCol="38100" rtlCol="0" anchor="ctr">
                    <a:spAutoFit/>
                  </a:bodyPr>
                  <a:lstStyle/>
                  <a:p>
                    <a:pPr marL="0" marR="0" indent="0" algn="l" defTabSz="584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400" b="0" i="0" u="none" strike="noStrike" cap="none" spc="0" normalizeH="0" baseline="0">
                        <a:ln>
                          <a:noFill/>
                        </a:ln>
                        <a:solidFill>
                          <a:srgbClr val="4277BA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IBMPlexSans-Medium"/>
                        <a:rtl val="0"/>
                      </a:rPr>
                      <a:t>T</a:t>
                    </a:r>
                  </a:p>
                </p:txBody>
              </p:sp>
              <p:sp>
                <p:nvSpPr>
                  <p:cNvPr id="330" name="TextBox 329">
                    <a:extLst>
                      <a:ext uri="{FF2B5EF4-FFF2-40B4-BE49-F238E27FC236}">
                        <a16:creationId xmlns:a16="http://schemas.microsoft.com/office/drawing/2014/main" id="{1E211EE6-13F3-4263-0A1F-0E7E365EB199}"/>
                      </a:ext>
                    </a:extLst>
                  </p:cNvPr>
                  <p:cNvSpPr txBox="1"/>
                  <p:nvPr/>
                </p:nvSpPr>
                <p:spPr>
                  <a:xfrm>
                    <a:off x="4062683" y="1328230"/>
                    <a:ext cx="207456" cy="237141"/>
                  </a:xfrm>
                  <a:prstGeom prst="rect">
                    <a:avLst/>
                  </a:prstGeom>
                  <a:noFill/>
                  <a:ln w="3175" cap="flat">
                    <a:noFill/>
                    <a:miter lim="400000"/>
                  </a:ln>
                  <a:effectLst/>
                </p:spPr>
                <p:txBody>
                  <a:bodyPr rot="0" spcFirstLastPara="1" vertOverflow="overflow" horzOverflow="overflow" vert="horz" wrap="none" lIns="39290" tIns="39290" rIns="39290" bIns="39290" numCol="1" spcCol="38100" rtlCol="0" anchor="ctr">
                    <a:spAutoFit/>
                  </a:bodyPr>
                  <a:lstStyle/>
                  <a:p>
                    <a:pPr marL="0" marR="0" indent="0" algn="l" defTabSz="584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400" b="0" i="0" u="none" strike="noStrike" cap="none" spc="0" normalizeH="0" baseline="0">
                        <a:ln>
                          <a:noFill/>
                        </a:ln>
                        <a:solidFill>
                          <a:srgbClr val="4277BA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IBMPlexSans-Medium"/>
                        <a:rtl val="0"/>
                      </a:rPr>
                      <a:t>ANT</a:t>
                    </a:r>
                  </a:p>
                </p:txBody>
              </p:sp>
            </p:grpSp>
            <p:sp>
              <p:nvSpPr>
                <p:cNvPr id="324" name="Freeform 323">
                  <a:extLst>
                    <a:ext uri="{FF2B5EF4-FFF2-40B4-BE49-F238E27FC236}">
                      <a16:creationId xmlns:a16="http://schemas.microsoft.com/office/drawing/2014/main" id="{FCD25EA6-4F17-DE20-C236-D2A6F285376D}"/>
                    </a:ext>
                  </a:extLst>
                </p:cNvPr>
                <p:cNvSpPr/>
                <p:nvPr/>
              </p:nvSpPr>
              <p:spPr>
                <a:xfrm>
                  <a:off x="3958062" y="1115116"/>
                  <a:ext cx="303886" cy="299576"/>
                </a:xfrm>
                <a:custGeom>
                  <a:avLst/>
                  <a:gdLst>
                    <a:gd name="connsiteX0" fmla="*/ 303887 w 303886"/>
                    <a:gd name="connsiteY0" fmla="*/ 149788 h 299576"/>
                    <a:gd name="connsiteX1" fmla="*/ 151943 w 303886"/>
                    <a:gd name="connsiteY1" fmla="*/ 299576 h 299576"/>
                    <a:gd name="connsiteX2" fmla="*/ 0 w 303886"/>
                    <a:gd name="connsiteY2" fmla="*/ 149788 h 299576"/>
                    <a:gd name="connsiteX3" fmla="*/ 151943 w 303886"/>
                    <a:gd name="connsiteY3" fmla="*/ 0 h 299576"/>
                    <a:gd name="connsiteX4" fmla="*/ 303887 w 303886"/>
                    <a:gd name="connsiteY4" fmla="*/ 149788 h 299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3886" h="299576">
                      <a:moveTo>
                        <a:pt x="303887" y="149788"/>
                      </a:moveTo>
                      <a:cubicBezTo>
                        <a:pt x="303887" y="232514"/>
                        <a:pt x="235859" y="299576"/>
                        <a:pt x="151943" y="299576"/>
                      </a:cubicBezTo>
                      <a:cubicBezTo>
                        <a:pt x="68028" y="299576"/>
                        <a:pt x="0" y="232514"/>
                        <a:pt x="0" y="149788"/>
                      </a:cubicBezTo>
                      <a:cubicBezTo>
                        <a:pt x="0" y="67063"/>
                        <a:pt x="68028" y="0"/>
                        <a:pt x="151943" y="0"/>
                      </a:cubicBezTo>
                      <a:cubicBezTo>
                        <a:pt x="235859" y="0"/>
                        <a:pt x="303887" y="67063"/>
                        <a:pt x="303887" y="14978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133" cap="flat">
                  <a:solidFill>
                    <a:srgbClr val="733E97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</p:grpSp>
          <p:sp>
            <p:nvSpPr>
              <p:cNvPr id="315" name="Freeform 314">
                <a:extLst>
                  <a:ext uri="{FF2B5EF4-FFF2-40B4-BE49-F238E27FC236}">
                    <a16:creationId xmlns:a16="http://schemas.microsoft.com/office/drawing/2014/main" id="{0FB20EA9-E8A4-1C76-18FD-3677DFF97363}"/>
                  </a:ext>
                </a:extLst>
              </p:cNvPr>
              <p:cNvSpPr/>
              <p:nvPr/>
            </p:nvSpPr>
            <p:spPr>
              <a:xfrm>
                <a:off x="4090332" y="1215533"/>
                <a:ext cx="127665" cy="127612"/>
              </a:xfrm>
              <a:custGeom>
                <a:avLst/>
                <a:gdLst>
                  <a:gd name="connsiteX0" fmla="*/ 123480 w 127665"/>
                  <a:gd name="connsiteY0" fmla="*/ 16736 h 127612"/>
                  <a:gd name="connsiteX1" fmla="*/ 123480 w 127665"/>
                  <a:gd name="connsiteY1" fmla="*/ 16736 h 127612"/>
                  <a:gd name="connsiteX2" fmla="*/ 123480 w 127665"/>
                  <a:gd name="connsiteY2" fmla="*/ 16736 h 127612"/>
                  <a:gd name="connsiteX3" fmla="*/ 121387 w 127665"/>
                  <a:gd name="connsiteY3" fmla="*/ 13389 h 127612"/>
                  <a:gd name="connsiteX4" fmla="*/ 120132 w 127665"/>
                  <a:gd name="connsiteY4" fmla="*/ 11715 h 127612"/>
                  <a:gd name="connsiteX5" fmla="*/ 119713 w 127665"/>
                  <a:gd name="connsiteY5" fmla="*/ 11715 h 127612"/>
                  <a:gd name="connsiteX6" fmla="*/ 94598 w 127665"/>
                  <a:gd name="connsiteY6" fmla="*/ 0 h 127612"/>
                  <a:gd name="connsiteX7" fmla="*/ 92924 w 127665"/>
                  <a:gd name="connsiteY7" fmla="*/ 0 h 127612"/>
                  <a:gd name="connsiteX8" fmla="*/ 92924 w 127665"/>
                  <a:gd name="connsiteY8" fmla="*/ 0 h 127612"/>
                  <a:gd name="connsiteX9" fmla="*/ 92924 w 127665"/>
                  <a:gd name="connsiteY9" fmla="*/ 0 h 127612"/>
                  <a:gd name="connsiteX10" fmla="*/ 92924 w 127665"/>
                  <a:gd name="connsiteY10" fmla="*/ 0 h 127612"/>
                  <a:gd name="connsiteX11" fmla="*/ 90831 w 127665"/>
                  <a:gd name="connsiteY11" fmla="*/ 0 h 127612"/>
                  <a:gd name="connsiteX12" fmla="*/ 90831 w 127665"/>
                  <a:gd name="connsiteY12" fmla="*/ 0 h 127612"/>
                  <a:gd name="connsiteX13" fmla="*/ 89994 w 127665"/>
                  <a:gd name="connsiteY13" fmla="*/ 0 h 127612"/>
                  <a:gd name="connsiteX14" fmla="*/ 88738 w 127665"/>
                  <a:gd name="connsiteY14" fmla="*/ 0 h 127612"/>
                  <a:gd name="connsiteX15" fmla="*/ 88738 w 127665"/>
                  <a:gd name="connsiteY15" fmla="*/ 0 h 127612"/>
                  <a:gd name="connsiteX16" fmla="*/ 88320 w 127665"/>
                  <a:gd name="connsiteY16" fmla="*/ 0 h 127612"/>
                  <a:gd name="connsiteX17" fmla="*/ 88320 w 127665"/>
                  <a:gd name="connsiteY17" fmla="*/ 0 h 127612"/>
                  <a:gd name="connsiteX18" fmla="*/ 32649 w 127665"/>
                  <a:gd name="connsiteY18" fmla="*/ 0 h 127612"/>
                  <a:gd name="connsiteX19" fmla="*/ 0 w 127665"/>
                  <a:gd name="connsiteY19" fmla="*/ 32635 h 127612"/>
                  <a:gd name="connsiteX20" fmla="*/ 0 w 127665"/>
                  <a:gd name="connsiteY20" fmla="*/ 64016 h 127612"/>
                  <a:gd name="connsiteX21" fmla="*/ 32649 w 127665"/>
                  <a:gd name="connsiteY21" fmla="*/ 96651 h 127612"/>
                  <a:gd name="connsiteX22" fmla="*/ 45206 w 127665"/>
                  <a:gd name="connsiteY22" fmla="*/ 96651 h 127612"/>
                  <a:gd name="connsiteX23" fmla="*/ 61531 w 127665"/>
                  <a:gd name="connsiteY23" fmla="*/ 126358 h 127612"/>
                  <a:gd name="connsiteX24" fmla="*/ 63624 w 127665"/>
                  <a:gd name="connsiteY24" fmla="*/ 127613 h 127612"/>
                  <a:gd name="connsiteX25" fmla="*/ 64879 w 127665"/>
                  <a:gd name="connsiteY25" fmla="*/ 127194 h 127612"/>
                  <a:gd name="connsiteX26" fmla="*/ 65717 w 127665"/>
                  <a:gd name="connsiteY26" fmla="*/ 123847 h 127612"/>
                  <a:gd name="connsiteX27" fmla="*/ 47718 w 127665"/>
                  <a:gd name="connsiteY27" fmla="*/ 91630 h 127612"/>
                  <a:gd name="connsiteX28" fmla="*/ 32649 w 127665"/>
                  <a:gd name="connsiteY28" fmla="*/ 91630 h 127612"/>
                  <a:gd name="connsiteX29" fmla="*/ 5023 w 127665"/>
                  <a:gd name="connsiteY29" fmla="*/ 64016 h 127612"/>
                  <a:gd name="connsiteX30" fmla="*/ 5023 w 127665"/>
                  <a:gd name="connsiteY30" fmla="*/ 32635 h 127612"/>
                  <a:gd name="connsiteX31" fmla="*/ 32649 w 127665"/>
                  <a:gd name="connsiteY31" fmla="*/ 5021 h 127612"/>
                  <a:gd name="connsiteX32" fmla="*/ 95017 w 127665"/>
                  <a:gd name="connsiteY32" fmla="*/ 5021 h 127612"/>
                  <a:gd name="connsiteX33" fmla="*/ 122643 w 127665"/>
                  <a:gd name="connsiteY33" fmla="*/ 32635 h 127612"/>
                  <a:gd name="connsiteX34" fmla="*/ 122643 w 127665"/>
                  <a:gd name="connsiteY34" fmla="*/ 64016 h 127612"/>
                  <a:gd name="connsiteX35" fmla="*/ 95017 w 127665"/>
                  <a:gd name="connsiteY35" fmla="*/ 91630 h 127612"/>
                  <a:gd name="connsiteX36" fmla="*/ 67809 w 127665"/>
                  <a:gd name="connsiteY36" fmla="*/ 91630 h 127612"/>
                  <a:gd name="connsiteX37" fmla="*/ 65298 w 127665"/>
                  <a:gd name="connsiteY37" fmla="*/ 94141 h 127612"/>
                  <a:gd name="connsiteX38" fmla="*/ 67809 w 127665"/>
                  <a:gd name="connsiteY38" fmla="*/ 96651 h 127612"/>
                  <a:gd name="connsiteX39" fmla="*/ 95017 w 127665"/>
                  <a:gd name="connsiteY39" fmla="*/ 96651 h 127612"/>
                  <a:gd name="connsiteX40" fmla="*/ 127666 w 127665"/>
                  <a:gd name="connsiteY40" fmla="*/ 64016 h 127612"/>
                  <a:gd name="connsiteX41" fmla="*/ 127666 w 127665"/>
                  <a:gd name="connsiteY41" fmla="*/ 32635 h 127612"/>
                  <a:gd name="connsiteX42" fmla="*/ 123480 w 127665"/>
                  <a:gd name="connsiteY42" fmla="*/ 16736 h 127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27665" h="127612">
                    <a:moveTo>
                      <a:pt x="123480" y="16736"/>
                    </a:moveTo>
                    <a:lnTo>
                      <a:pt x="123480" y="16736"/>
                    </a:lnTo>
                    <a:lnTo>
                      <a:pt x="123480" y="16736"/>
                    </a:lnTo>
                    <a:cubicBezTo>
                      <a:pt x="122643" y="15899"/>
                      <a:pt x="122224" y="14644"/>
                      <a:pt x="121387" y="13389"/>
                    </a:cubicBezTo>
                    <a:cubicBezTo>
                      <a:pt x="120969" y="12970"/>
                      <a:pt x="120550" y="12552"/>
                      <a:pt x="120132" y="11715"/>
                    </a:cubicBezTo>
                    <a:lnTo>
                      <a:pt x="119713" y="11715"/>
                    </a:lnTo>
                    <a:cubicBezTo>
                      <a:pt x="113853" y="4602"/>
                      <a:pt x="104644" y="0"/>
                      <a:pt x="94598" y="0"/>
                    </a:cubicBezTo>
                    <a:lnTo>
                      <a:pt x="92924" y="0"/>
                    </a:lnTo>
                    <a:lnTo>
                      <a:pt x="92924" y="0"/>
                    </a:lnTo>
                    <a:lnTo>
                      <a:pt x="92924" y="0"/>
                    </a:lnTo>
                    <a:lnTo>
                      <a:pt x="92924" y="0"/>
                    </a:lnTo>
                    <a:cubicBezTo>
                      <a:pt x="92087" y="0"/>
                      <a:pt x="91250" y="0"/>
                      <a:pt x="90831" y="0"/>
                    </a:cubicBezTo>
                    <a:lnTo>
                      <a:pt x="90831" y="0"/>
                    </a:lnTo>
                    <a:cubicBezTo>
                      <a:pt x="90412" y="0"/>
                      <a:pt x="90412" y="0"/>
                      <a:pt x="89994" y="0"/>
                    </a:cubicBezTo>
                    <a:cubicBezTo>
                      <a:pt x="89575" y="0"/>
                      <a:pt x="89157" y="0"/>
                      <a:pt x="88738" y="0"/>
                    </a:cubicBezTo>
                    <a:lnTo>
                      <a:pt x="88738" y="0"/>
                    </a:lnTo>
                    <a:lnTo>
                      <a:pt x="88320" y="0"/>
                    </a:lnTo>
                    <a:lnTo>
                      <a:pt x="88320" y="0"/>
                    </a:lnTo>
                    <a:lnTo>
                      <a:pt x="32649" y="0"/>
                    </a:lnTo>
                    <a:cubicBezTo>
                      <a:pt x="14650" y="0"/>
                      <a:pt x="0" y="14644"/>
                      <a:pt x="0" y="32635"/>
                    </a:cubicBezTo>
                    <a:lnTo>
                      <a:pt x="0" y="64016"/>
                    </a:lnTo>
                    <a:cubicBezTo>
                      <a:pt x="0" y="82007"/>
                      <a:pt x="14650" y="96651"/>
                      <a:pt x="32649" y="96651"/>
                    </a:cubicBezTo>
                    <a:lnTo>
                      <a:pt x="45206" y="96651"/>
                    </a:lnTo>
                    <a:lnTo>
                      <a:pt x="61531" y="126358"/>
                    </a:lnTo>
                    <a:cubicBezTo>
                      <a:pt x="61949" y="127194"/>
                      <a:pt x="62787" y="127613"/>
                      <a:pt x="63624" y="127613"/>
                    </a:cubicBezTo>
                    <a:cubicBezTo>
                      <a:pt x="64042" y="127613"/>
                      <a:pt x="64461" y="127613"/>
                      <a:pt x="64879" y="127194"/>
                    </a:cubicBezTo>
                    <a:cubicBezTo>
                      <a:pt x="66135" y="126358"/>
                      <a:pt x="66554" y="125102"/>
                      <a:pt x="65717" y="123847"/>
                    </a:cubicBezTo>
                    <a:lnTo>
                      <a:pt x="47718" y="91630"/>
                    </a:lnTo>
                    <a:lnTo>
                      <a:pt x="32649" y="91630"/>
                    </a:lnTo>
                    <a:cubicBezTo>
                      <a:pt x="17162" y="91630"/>
                      <a:pt x="5023" y="79078"/>
                      <a:pt x="5023" y="64016"/>
                    </a:cubicBezTo>
                    <a:lnTo>
                      <a:pt x="5023" y="32635"/>
                    </a:lnTo>
                    <a:cubicBezTo>
                      <a:pt x="5023" y="17154"/>
                      <a:pt x="17580" y="5021"/>
                      <a:pt x="32649" y="5021"/>
                    </a:cubicBezTo>
                    <a:lnTo>
                      <a:pt x="95017" y="5021"/>
                    </a:lnTo>
                    <a:cubicBezTo>
                      <a:pt x="110504" y="5021"/>
                      <a:pt x="122643" y="17573"/>
                      <a:pt x="122643" y="32635"/>
                    </a:cubicBezTo>
                    <a:lnTo>
                      <a:pt x="122643" y="64016"/>
                    </a:lnTo>
                    <a:cubicBezTo>
                      <a:pt x="122643" y="79497"/>
                      <a:pt x="110086" y="91630"/>
                      <a:pt x="95017" y="91630"/>
                    </a:cubicBezTo>
                    <a:lnTo>
                      <a:pt x="67809" y="91630"/>
                    </a:lnTo>
                    <a:cubicBezTo>
                      <a:pt x="66554" y="91630"/>
                      <a:pt x="65298" y="92885"/>
                      <a:pt x="65298" y="94141"/>
                    </a:cubicBezTo>
                    <a:cubicBezTo>
                      <a:pt x="65298" y="95396"/>
                      <a:pt x="66554" y="96651"/>
                      <a:pt x="67809" y="96651"/>
                    </a:cubicBezTo>
                    <a:lnTo>
                      <a:pt x="95017" y="96651"/>
                    </a:lnTo>
                    <a:cubicBezTo>
                      <a:pt x="113016" y="96651"/>
                      <a:pt x="127666" y="82007"/>
                      <a:pt x="127666" y="64016"/>
                    </a:cubicBezTo>
                    <a:lnTo>
                      <a:pt x="127666" y="32635"/>
                    </a:lnTo>
                    <a:cubicBezTo>
                      <a:pt x="127666" y="26778"/>
                      <a:pt x="125992" y="21338"/>
                      <a:pt x="123480" y="16736"/>
                    </a:cubicBezTo>
                  </a:path>
                </a:pathLst>
              </a:custGeom>
              <a:solidFill>
                <a:srgbClr val="845CA5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316" name="Freeform 315">
                <a:extLst>
                  <a:ext uri="{FF2B5EF4-FFF2-40B4-BE49-F238E27FC236}">
                    <a16:creationId xmlns:a16="http://schemas.microsoft.com/office/drawing/2014/main" id="{30B598D3-C271-700D-80D0-AB4A296B4E95}"/>
                  </a:ext>
                </a:extLst>
              </p:cNvPr>
              <p:cNvSpPr/>
              <p:nvPr/>
            </p:nvSpPr>
            <p:spPr>
              <a:xfrm>
                <a:off x="4001594" y="1229759"/>
                <a:ext cx="88319" cy="87864"/>
              </a:xfrm>
              <a:custGeom>
                <a:avLst/>
                <a:gdLst>
                  <a:gd name="connsiteX0" fmla="*/ 3767 w 88319"/>
                  <a:gd name="connsiteY0" fmla="*/ 11297 h 87864"/>
                  <a:gd name="connsiteX1" fmla="*/ 3767 w 88319"/>
                  <a:gd name="connsiteY1" fmla="*/ 11297 h 87864"/>
                  <a:gd name="connsiteX2" fmla="*/ 3767 w 88319"/>
                  <a:gd name="connsiteY2" fmla="*/ 11297 h 87864"/>
                  <a:gd name="connsiteX3" fmla="*/ 5023 w 88319"/>
                  <a:gd name="connsiteY3" fmla="*/ 9205 h 87864"/>
                  <a:gd name="connsiteX4" fmla="*/ 5860 w 88319"/>
                  <a:gd name="connsiteY4" fmla="*/ 7950 h 87864"/>
                  <a:gd name="connsiteX5" fmla="*/ 5860 w 88319"/>
                  <a:gd name="connsiteY5" fmla="*/ 7950 h 87864"/>
                  <a:gd name="connsiteX6" fmla="*/ 23022 w 88319"/>
                  <a:gd name="connsiteY6" fmla="*/ 0 h 87864"/>
                  <a:gd name="connsiteX7" fmla="*/ 24277 w 88319"/>
                  <a:gd name="connsiteY7" fmla="*/ 0 h 87864"/>
                  <a:gd name="connsiteX8" fmla="*/ 24277 w 88319"/>
                  <a:gd name="connsiteY8" fmla="*/ 0 h 87864"/>
                  <a:gd name="connsiteX9" fmla="*/ 24277 w 88319"/>
                  <a:gd name="connsiteY9" fmla="*/ 0 h 87864"/>
                  <a:gd name="connsiteX10" fmla="*/ 24277 w 88319"/>
                  <a:gd name="connsiteY10" fmla="*/ 0 h 87864"/>
                  <a:gd name="connsiteX11" fmla="*/ 25952 w 88319"/>
                  <a:gd name="connsiteY11" fmla="*/ 0 h 87864"/>
                  <a:gd name="connsiteX12" fmla="*/ 25952 w 88319"/>
                  <a:gd name="connsiteY12" fmla="*/ 0 h 87864"/>
                  <a:gd name="connsiteX13" fmla="*/ 26370 w 88319"/>
                  <a:gd name="connsiteY13" fmla="*/ 0 h 87864"/>
                  <a:gd name="connsiteX14" fmla="*/ 27207 w 88319"/>
                  <a:gd name="connsiteY14" fmla="*/ 0 h 87864"/>
                  <a:gd name="connsiteX15" fmla="*/ 27207 w 88319"/>
                  <a:gd name="connsiteY15" fmla="*/ 0 h 87864"/>
                  <a:gd name="connsiteX16" fmla="*/ 27626 w 88319"/>
                  <a:gd name="connsiteY16" fmla="*/ 0 h 87864"/>
                  <a:gd name="connsiteX17" fmla="*/ 27626 w 88319"/>
                  <a:gd name="connsiteY17" fmla="*/ 0 h 87864"/>
                  <a:gd name="connsiteX18" fmla="*/ 66135 w 88319"/>
                  <a:gd name="connsiteY18" fmla="*/ 0 h 87864"/>
                  <a:gd name="connsiteX19" fmla="*/ 88320 w 88319"/>
                  <a:gd name="connsiteY19" fmla="*/ 22175 h 87864"/>
                  <a:gd name="connsiteX20" fmla="*/ 88320 w 88319"/>
                  <a:gd name="connsiteY20" fmla="*/ 43932 h 87864"/>
                  <a:gd name="connsiteX21" fmla="*/ 65717 w 88319"/>
                  <a:gd name="connsiteY21" fmla="*/ 66526 h 87864"/>
                  <a:gd name="connsiteX22" fmla="*/ 56926 w 88319"/>
                  <a:gd name="connsiteY22" fmla="*/ 66526 h 87864"/>
                  <a:gd name="connsiteX23" fmla="*/ 45625 w 88319"/>
                  <a:gd name="connsiteY23" fmla="*/ 87028 h 87864"/>
                  <a:gd name="connsiteX24" fmla="*/ 44369 w 88319"/>
                  <a:gd name="connsiteY24" fmla="*/ 87865 h 87864"/>
                  <a:gd name="connsiteX25" fmla="*/ 43532 w 88319"/>
                  <a:gd name="connsiteY25" fmla="*/ 87865 h 87864"/>
                  <a:gd name="connsiteX26" fmla="*/ 42695 w 88319"/>
                  <a:gd name="connsiteY26" fmla="*/ 85773 h 87864"/>
                  <a:gd name="connsiteX27" fmla="*/ 54833 w 88319"/>
                  <a:gd name="connsiteY27" fmla="*/ 63597 h 87864"/>
                  <a:gd name="connsiteX28" fmla="*/ 65298 w 88319"/>
                  <a:gd name="connsiteY28" fmla="*/ 63597 h 87864"/>
                  <a:gd name="connsiteX29" fmla="*/ 84553 w 88319"/>
                  <a:gd name="connsiteY29" fmla="*/ 44351 h 87864"/>
                  <a:gd name="connsiteX30" fmla="*/ 84553 w 88319"/>
                  <a:gd name="connsiteY30" fmla="*/ 22594 h 87864"/>
                  <a:gd name="connsiteX31" fmla="*/ 65298 w 88319"/>
                  <a:gd name="connsiteY31" fmla="*/ 3347 h 87864"/>
                  <a:gd name="connsiteX32" fmla="*/ 22185 w 88319"/>
                  <a:gd name="connsiteY32" fmla="*/ 3347 h 87864"/>
                  <a:gd name="connsiteX33" fmla="*/ 2930 w 88319"/>
                  <a:gd name="connsiteY33" fmla="*/ 22594 h 87864"/>
                  <a:gd name="connsiteX34" fmla="*/ 2930 w 88319"/>
                  <a:gd name="connsiteY34" fmla="*/ 44351 h 87864"/>
                  <a:gd name="connsiteX35" fmla="*/ 22185 w 88319"/>
                  <a:gd name="connsiteY35" fmla="*/ 63597 h 87864"/>
                  <a:gd name="connsiteX36" fmla="*/ 41020 w 88319"/>
                  <a:gd name="connsiteY36" fmla="*/ 63597 h 87864"/>
                  <a:gd name="connsiteX37" fmla="*/ 42695 w 88319"/>
                  <a:gd name="connsiteY37" fmla="*/ 65271 h 87864"/>
                  <a:gd name="connsiteX38" fmla="*/ 41020 w 88319"/>
                  <a:gd name="connsiteY38" fmla="*/ 66944 h 87864"/>
                  <a:gd name="connsiteX39" fmla="*/ 22185 w 88319"/>
                  <a:gd name="connsiteY39" fmla="*/ 66944 h 87864"/>
                  <a:gd name="connsiteX40" fmla="*/ 0 w 88319"/>
                  <a:gd name="connsiteY40" fmla="*/ 44769 h 87864"/>
                  <a:gd name="connsiteX41" fmla="*/ 0 w 88319"/>
                  <a:gd name="connsiteY41" fmla="*/ 23012 h 87864"/>
                  <a:gd name="connsiteX42" fmla="*/ 3767 w 88319"/>
                  <a:gd name="connsiteY42" fmla="*/ 11297 h 87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8319" h="87864">
                    <a:moveTo>
                      <a:pt x="3767" y="11297"/>
                    </a:moveTo>
                    <a:lnTo>
                      <a:pt x="3767" y="11297"/>
                    </a:lnTo>
                    <a:lnTo>
                      <a:pt x="3767" y="11297"/>
                    </a:lnTo>
                    <a:cubicBezTo>
                      <a:pt x="4186" y="10460"/>
                      <a:pt x="4604" y="9623"/>
                      <a:pt x="5023" y="9205"/>
                    </a:cubicBezTo>
                    <a:cubicBezTo>
                      <a:pt x="5441" y="8786"/>
                      <a:pt x="5441" y="8368"/>
                      <a:pt x="5860" y="7950"/>
                    </a:cubicBezTo>
                    <a:lnTo>
                      <a:pt x="5860" y="7950"/>
                    </a:lnTo>
                    <a:cubicBezTo>
                      <a:pt x="10046" y="2929"/>
                      <a:pt x="16325" y="0"/>
                      <a:pt x="23022" y="0"/>
                    </a:cubicBezTo>
                    <a:lnTo>
                      <a:pt x="24277" y="0"/>
                    </a:lnTo>
                    <a:lnTo>
                      <a:pt x="24277" y="0"/>
                    </a:lnTo>
                    <a:lnTo>
                      <a:pt x="24277" y="0"/>
                    </a:lnTo>
                    <a:lnTo>
                      <a:pt x="24277" y="0"/>
                    </a:lnTo>
                    <a:cubicBezTo>
                      <a:pt x="24696" y="0"/>
                      <a:pt x="25533" y="0"/>
                      <a:pt x="25952" y="0"/>
                    </a:cubicBezTo>
                    <a:lnTo>
                      <a:pt x="25952" y="0"/>
                    </a:lnTo>
                    <a:lnTo>
                      <a:pt x="26370" y="0"/>
                    </a:lnTo>
                    <a:cubicBezTo>
                      <a:pt x="26789" y="0"/>
                      <a:pt x="26789" y="0"/>
                      <a:pt x="27207" y="0"/>
                    </a:cubicBezTo>
                    <a:lnTo>
                      <a:pt x="27207" y="0"/>
                    </a:lnTo>
                    <a:cubicBezTo>
                      <a:pt x="27207" y="0"/>
                      <a:pt x="27207" y="0"/>
                      <a:pt x="27626" y="0"/>
                    </a:cubicBezTo>
                    <a:lnTo>
                      <a:pt x="27626" y="0"/>
                    </a:lnTo>
                    <a:lnTo>
                      <a:pt x="66135" y="0"/>
                    </a:lnTo>
                    <a:cubicBezTo>
                      <a:pt x="78692" y="0"/>
                      <a:pt x="88320" y="10042"/>
                      <a:pt x="88320" y="22175"/>
                    </a:cubicBezTo>
                    <a:lnTo>
                      <a:pt x="88320" y="43932"/>
                    </a:lnTo>
                    <a:cubicBezTo>
                      <a:pt x="88320" y="56484"/>
                      <a:pt x="78274" y="66526"/>
                      <a:pt x="65717" y="66526"/>
                    </a:cubicBezTo>
                    <a:lnTo>
                      <a:pt x="56926" y="66526"/>
                    </a:lnTo>
                    <a:lnTo>
                      <a:pt x="45625" y="87028"/>
                    </a:lnTo>
                    <a:cubicBezTo>
                      <a:pt x="45206" y="87446"/>
                      <a:pt x="44788" y="87865"/>
                      <a:pt x="44369" y="87865"/>
                    </a:cubicBezTo>
                    <a:cubicBezTo>
                      <a:pt x="43951" y="87865"/>
                      <a:pt x="43951" y="87865"/>
                      <a:pt x="43532" y="87865"/>
                    </a:cubicBezTo>
                    <a:cubicBezTo>
                      <a:pt x="42695" y="87446"/>
                      <a:pt x="42276" y="86609"/>
                      <a:pt x="42695" y="85773"/>
                    </a:cubicBezTo>
                    <a:lnTo>
                      <a:pt x="54833" y="63597"/>
                    </a:lnTo>
                    <a:lnTo>
                      <a:pt x="65298" y="63597"/>
                    </a:lnTo>
                    <a:cubicBezTo>
                      <a:pt x="75762" y="63597"/>
                      <a:pt x="84553" y="55229"/>
                      <a:pt x="84553" y="44351"/>
                    </a:cubicBezTo>
                    <a:lnTo>
                      <a:pt x="84553" y="22594"/>
                    </a:lnTo>
                    <a:cubicBezTo>
                      <a:pt x="84553" y="12134"/>
                      <a:pt x="76181" y="3347"/>
                      <a:pt x="65298" y="3347"/>
                    </a:cubicBezTo>
                    <a:lnTo>
                      <a:pt x="22185" y="3347"/>
                    </a:lnTo>
                    <a:cubicBezTo>
                      <a:pt x="11720" y="3347"/>
                      <a:pt x="2930" y="11715"/>
                      <a:pt x="2930" y="22594"/>
                    </a:cubicBezTo>
                    <a:lnTo>
                      <a:pt x="2930" y="44351"/>
                    </a:lnTo>
                    <a:cubicBezTo>
                      <a:pt x="2930" y="54811"/>
                      <a:pt x="11302" y="63597"/>
                      <a:pt x="22185" y="63597"/>
                    </a:cubicBezTo>
                    <a:lnTo>
                      <a:pt x="41020" y="63597"/>
                    </a:lnTo>
                    <a:cubicBezTo>
                      <a:pt x="41858" y="63597"/>
                      <a:pt x="42695" y="64434"/>
                      <a:pt x="42695" y="65271"/>
                    </a:cubicBezTo>
                    <a:cubicBezTo>
                      <a:pt x="42695" y="66108"/>
                      <a:pt x="41858" y="66944"/>
                      <a:pt x="41020" y="66944"/>
                    </a:cubicBezTo>
                    <a:lnTo>
                      <a:pt x="22185" y="66944"/>
                    </a:lnTo>
                    <a:cubicBezTo>
                      <a:pt x="10046" y="66944"/>
                      <a:pt x="0" y="56903"/>
                      <a:pt x="0" y="44769"/>
                    </a:cubicBezTo>
                    <a:lnTo>
                      <a:pt x="0" y="23012"/>
                    </a:lnTo>
                    <a:cubicBezTo>
                      <a:pt x="837" y="18410"/>
                      <a:pt x="2093" y="14644"/>
                      <a:pt x="3767" y="11297"/>
                    </a:cubicBezTo>
                  </a:path>
                </a:pathLst>
              </a:custGeom>
              <a:solidFill>
                <a:srgbClr val="845CA5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317" name="Freeform 316">
                <a:extLst>
                  <a:ext uri="{FF2B5EF4-FFF2-40B4-BE49-F238E27FC236}">
                    <a16:creationId xmlns:a16="http://schemas.microsoft.com/office/drawing/2014/main" id="{DA1A81BE-C891-BC9C-BCE2-65B6B2116AED}"/>
                  </a:ext>
                </a:extLst>
              </p:cNvPr>
              <p:cNvSpPr/>
              <p:nvPr/>
            </p:nvSpPr>
            <p:spPr>
              <a:xfrm>
                <a:off x="4057618" y="1259047"/>
                <a:ext cx="5925" cy="5857"/>
              </a:xfrm>
              <a:custGeom>
                <a:avLst/>
                <a:gdLst>
                  <a:gd name="connsiteX0" fmla="*/ 2995 w 5925"/>
                  <a:gd name="connsiteY0" fmla="*/ 0 h 5857"/>
                  <a:gd name="connsiteX1" fmla="*/ 5925 w 5925"/>
                  <a:gd name="connsiteY1" fmla="*/ 2929 h 5857"/>
                  <a:gd name="connsiteX2" fmla="*/ 2995 w 5925"/>
                  <a:gd name="connsiteY2" fmla="*/ 5858 h 5857"/>
                  <a:gd name="connsiteX3" fmla="*/ 65 w 5925"/>
                  <a:gd name="connsiteY3" fmla="*/ 2929 h 5857"/>
                  <a:gd name="connsiteX4" fmla="*/ 2995 w 5925"/>
                  <a:gd name="connsiteY4" fmla="*/ 0 h 5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25" h="5857">
                    <a:moveTo>
                      <a:pt x="2995" y="0"/>
                    </a:moveTo>
                    <a:cubicBezTo>
                      <a:pt x="4669" y="0"/>
                      <a:pt x="5925" y="1255"/>
                      <a:pt x="5925" y="2929"/>
                    </a:cubicBezTo>
                    <a:cubicBezTo>
                      <a:pt x="5925" y="4602"/>
                      <a:pt x="4669" y="5858"/>
                      <a:pt x="2995" y="5858"/>
                    </a:cubicBezTo>
                    <a:cubicBezTo>
                      <a:pt x="1321" y="5858"/>
                      <a:pt x="65" y="4602"/>
                      <a:pt x="65" y="2929"/>
                    </a:cubicBezTo>
                    <a:cubicBezTo>
                      <a:pt x="-354" y="1674"/>
                      <a:pt x="1321" y="0"/>
                      <a:pt x="2995" y="0"/>
                    </a:cubicBezTo>
                  </a:path>
                </a:pathLst>
              </a:custGeom>
              <a:solidFill>
                <a:srgbClr val="845CA5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318" name="Freeform 317">
                <a:extLst>
                  <a:ext uri="{FF2B5EF4-FFF2-40B4-BE49-F238E27FC236}">
                    <a16:creationId xmlns:a16="http://schemas.microsoft.com/office/drawing/2014/main" id="{963805AE-B4D3-E977-2F1A-0B28F733C75B}"/>
                  </a:ext>
                </a:extLst>
              </p:cNvPr>
              <p:cNvSpPr/>
              <p:nvPr/>
            </p:nvSpPr>
            <p:spPr>
              <a:xfrm>
                <a:off x="4043451" y="1259047"/>
                <a:ext cx="5860" cy="5857"/>
              </a:xfrm>
              <a:custGeom>
                <a:avLst/>
                <a:gdLst>
                  <a:gd name="connsiteX0" fmla="*/ 2930 w 5860"/>
                  <a:gd name="connsiteY0" fmla="*/ 0 h 5857"/>
                  <a:gd name="connsiteX1" fmla="*/ 5860 w 5860"/>
                  <a:gd name="connsiteY1" fmla="*/ 2929 h 5857"/>
                  <a:gd name="connsiteX2" fmla="*/ 2930 w 5860"/>
                  <a:gd name="connsiteY2" fmla="*/ 5858 h 5857"/>
                  <a:gd name="connsiteX3" fmla="*/ 0 w 5860"/>
                  <a:gd name="connsiteY3" fmla="*/ 2929 h 5857"/>
                  <a:gd name="connsiteX4" fmla="*/ 2930 w 5860"/>
                  <a:gd name="connsiteY4" fmla="*/ 0 h 5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60" h="5857">
                    <a:moveTo>
                      <a:pt x="2930" y="0"/>
                    </a:moveTo>
                    <a:cubicBezTo>
                      <a:pt x="4604" y="0"/>
                      <a:pt x="5860" y="1255"/>
                      <a:pt x="5860" y="2929"/>
                    </a:cubicBezTo>
                    <a:cubicBezTo>
                      <a:pt x="5860" y="4602"/>
                      <a:pt x="4604" y="5858"/>
                      <a:pt x="2930" y="5858"/>
                    </a:cubicBezTo>
                    <a:cubicBezTo>
                      <a:pt x="1256" y="5858"/>
                      <a:pt x="0" y="4602"/>
                      <a:pt x="0" y="2929"/>
                    </a:cubicBezTo>
                    <a:cubicBezTo>
                      <a:pt x="0" y="1674"/>
                      <a:pt x="1256" y="0"/>
                      <a:pt x="2930" y="0"/>
                    </a:cubicBezTo>
                  </a:path>
                </a:pathLst>
              </a:custGeom>
              <a:solidFill>
                <a:srgbClr val="845CA5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319" name="Freeform 318">
                <a:extLst>
                  <a:ext uri="{FF2B5EF4-FFF2-40B4-BE49-F238E27FC236}">
                    <a16:creationId xmlns:a16="http://schemas.microsoft.com/office/drawing/2014/main" id="{0723A64B-124D-5AE7-99BC-5726EE16D0BA}"/>
                  </a:ext>
                </a:extLst>
              </p:cNvPr>
              <p:cNvSpPr/>
              <p:nvPr/>
            </p:nvSpPr>
            <p:spPr>
              <a:xfrm>
                <a:off x="4029219" y="1259047"/>
                <a:ext cx="5860" cy="5857"/>
              </a:xfrm>
              <a:custGeom>
                <a:avLst/>
                <a:gdLst>
                  <a:gd name="connsiteX0" fmla="*/ 2930 w 5860"/>
                  <a:gd name="connsiteY0" fmla="*/ 0 h 5857"/>
                  <a:gd name="connsiteX1" fmla="*/ 5860 w 5860"/>
                  <a:gd name="connsiteY1" fmla="*/ 2929 h 5857"/>
                  <a:gd name="connsiteX2" fmla="*/ 2930 w 5860"/>
                  <a:gd name="connsiteY2" fmla="*/ 5858 h 5857"/>
                  <a:gd name="connsiteX3" fmla="*/ 0 w 5860"/>
                  <a:gd name="connsiteY3" fmla="*/ 2929 h 5857"/>
                  <a:gd name="connsiteX4" fmla="*/ 2930 w 5860"/>
                  <a:gd name="connsiteY4" fmla="*/ 0 h 5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60" h="5857">
                    <a:moveTo>
                      <a:pt x="2930" y="0"/>
                    </a:moveTo>
                    <a:cubicBezTo>
                      <a:pt x="4604" y="0"/>
                      <a:pt x="5860" y="1255"/>
                      <a:pt x="5860" y="2929"/>
                    </a:cubicBezTo>
                    <a:cubicBezTo>
                      <a:pt x="5860" y="4602"/>
                      <a:pt x="4604" y="5858"/>
                      <a:pt x="2930" y="5858"/>
                    </a:cubicBezTo>
                    <a:cubicBezTo>
                      <a:pt x="1256" y="5858"/>
                      <a:pt x="0" y="4602"/>
                      <a:pt x="0" y="2929"/>
                    </a:cubicBezTo>
                    <a:cubicBezTo>
                      <a:pt x="0" y="1674"/>
                      <a:pt x="1256" y="0"/>
                      <a:pt x="2930" y="0"/>
                    </a:cubicBezTo>
                  </a:path>
                </a:pathLst>
              </a:custGeom>
              <a:solidFill>
                <a:srgbClr val="845CA5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320" name="Freeform 319">
                <a:extLst>
                  <a:ext uri="{FF2B5EF4-FFF2-40B4-BE49-F238E27FC236}">
                    <a16:creationId xmlns:a16="http://schemas.microsoft.com/office/drawing/2014/main" id="{9AB5918C-677B-FCA8-1DBD-4B0BBC751B3C}"/>
                  </a:ext>
                </a:extLst>
              </p:cNvPr>
              <p:cNvSpPr/>
              <p:nvPr/>
            </p:nvSpPr>
            <p:spPr>
              <a:xfrm>
                <a:off x="4161071" y="1259047"/>
                <a:ext cx="5860" cy="5857"/>
              </a:xfrm>
              <a:custGeom>
                <a:avLst/>
                <a:gdLst>
                  <a:gd name="connsiteX0" fmla="*/ 2930 w 5860"/>
                  <a:gd name="connsiteY0" fmla="*/ 0 h 5857"/>
                  <a:gd name="connsiteX1" fmla="*/ 5860 w 5860"/>
                  <a:gd name="connsiteY1" fmla="*/ 2929 h 5857"/>
                  <a:gd name="connsiteX2" fmla="*/ 2930 w 5860"/>
                  <a:gd name="connsiteY2" fmla="*/ 5858 h 5857"/>
                  <a:gd name="connsiteX3" fmla="*/ 0 w 5860"/>
                  <a:gd name="connsiteY3" fmla="*/ 2929 h 5857"/>
                  <a:gd name="connsiteX4" fmla="*/ 2930 w 5860"/>
                  <a:gd name="connsiteY4" fmla="*/ 0 h 5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60" h="5857">
                    <a:moveTo>
                      <a:pt x="2930" y="0"/>
                    </a:moveTo>
                    <a:cubicBezTo>
                      <a:pt x="4604" y="0"/>
                      <a:pt x="5860" y="1255"/>
                      <a:pt x="5860" y="2929"/>
                    </a:cubicBezTo>
                    <a:cubicBezTo>
                      <a:pt x="5860" y="4602"/>
                      <a:pt x="4604" y="5858"/>
                      <a:pt x="2930" y="5858"/>
                    </a:cubicBezTo>
                    <a:cubicBezTo>
                      <a:pt x="1256" y="5858"/>
                      <a:pt x="0" y="4602"/>
                      <a:pt x="0" y="2929"/>
                    </a:cubicBezTo>
                    <a:cubicBezTo>
                      <a:pt x="0" y="1255"/>
                      <a:pt x="1256" y="0"/>
                      <a:pt x="2930" y="0"/>
                    </a:cubicBezTo>
                  </a:path>
                </a:pathLst>
              </a:custGeom>
              <a:solidFill>
                <a:srgbClr val="845CA5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321" name="Freeform 320">
                <a:extLst>
                  <a:ext uri="{FF2B5EF4-FFF2-40B4-BE49-F238E27FC236}">
                    <a16:creationId xmlns:a16="http://schemas.microsoft.com/office/drawing/2014/main" id="{9A1DD348-8CCE-7543-52D3-404B5FBF9B03}"/>
                  </a:ext>
                </a:extLst>
              </p:cNvPr>
              <p:cNvSpPr/>
              <p:nvPr/>
            </p:nvSpPr>
            <p:spPr>
              <a:xfrm>
                <a:off x="4147258" y="1259047"/>
                <a:ext cx="5860" cy="5857"/>
              </a:xfrm>
              <a:custGeom>
                <a:avLst/>
                <a:gdLst>
                  <a:gd name="connsiteX0" fmla="*/ 2930 w 5860"/>
                  <a:gd name="connsiteY0" fmla="*/ 0 h 5857"/>
                  <a:gd name="connsiteX1" fmla="*/ 5860 w 5860"/>
                  <a:gd name="connsiteY1" fmla="*/ 2929 h 5857"/>
                  <a:gd name="connsiteX2" fmla="*/ 2930 w 5860"/>
                  <a:gd name="connsiteY2" fmla="*/ 5858 h 5857"/>
                  <a:gd name="connsiteX3" fmla="*/ 0 w 5860"/>
                  <a:gd name="connsiteY3" fmla="*/ 2929 h 5857"/>
                  <a:gd name="connsiteX4" fmla="*/ 2930 w 5860"/>
                  <a:gd name="connsiteY4" fmla="*/ 0 h 5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60" h="5857">
                    <a:moveTo>
                      <a:pt x="2930" y="0"/>
                    </a:moveTo>
                    <a:cubicBezTo>
                      <a:pt x="4604" y="0"/>
                      <a:pt x="5860" y="1255"/>
                      <a:pt x="5860" y="2929"/>
                    </a:cubicBezTo>
                    <a:cubicBezTo>
                      <a:pt x="5860" y="4602"/>
                      <a:pt x="4604" y="5858"/>
                      <a:pt x="2930" y="5858"/>
                    </a:cubicBezTo>
                    <a:cubicBezTo>
                      <a:pt x="1256" y="5858"/>
                      <a:pt x="0" y="4602"/>
                      <a:pt x="0" y="2929"/>
                    </a:cubicBezTo>
                    <a:cubicBezTo>
                      <a:pt x="0" y="1255"/>
                      <a:pt x="1256" y="0"/>
                      <a:pt x="2930" y="0"/>
                    </a:cubicBezTo>
                  </a:path>
                </a:pathLst>
              </a:custGeom>
              <a:solidFill>
                <a:srgbClr val="845CA5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322" name="Freeform 321">
                <a:extLst>
                  <a:ext uri="{FF2B5EF4-FFF2-40B4-BE49-F238E27FC236}">
                    <a16:creationId xmlns:a16="http://schemas.microsoft.com/office/drawing/2014/main" id="{44CFFD03-9CF2-1150-40FC-04DD6977233F}"/>
                  </a:ext>
                </a:extLst>
              </p:cNvPr>
              <p:cNvSpPr/>
              <p:nvPr/>
            </p:nvSpPr>
            <p:spPr>
              <a:xfrm>
                <a:off x="4133027" y="1259047"/>
                <a:ext cx="5859" cy="5857"/>
              </a:xfrm>
              <a:custGeom>
                <a:avLst/>
                <a:gdLst>
                  <a:gd name="connsiteX0" fmla="*/ 2930 w 5859"/>
                  <a:gd name="connsiteY0" fmla="*/ 0 h 5857"/>
                  <a:gd name="connsiteX1" fmla="*/ 5860 w 5859"/>
                  <a:gd name="connsiteY1" fmla="*/ 2929 h 5857"/>
                  <a:gd name="connsiteX2" fmla="*/ 2930 w 5859"/>
                  <a:gd name="connsiteY2" fmla="*/ 5858 h 5857"/>
                  <a:gd name="connsiteX3" fmla="*/ 0 w 5859"/>
                  <a:gd name="connsiteY3" fmla="*/ 2929 h 5857"/>
                  <a:gd name="connsiteX4" fmla="*/ 2930 w 5859"/>
                  <a:gd name="connsiteY4" fmla="*/ 0 h 5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59" h="5857">
                    <a:moveTo>
                      <a:pt x="2930" y="0"/>
                    </a:moveTo>
                    <a:cubicBezTo>
                      <a:pt x="4604" y="0"/>
                      <a:pt x="5860" y="1255"/>
                      <a:pt x="5860" y="2929"/>
                    </a:cubicBezTo>
                    <a:cubicBezTo>
                      <a:pt x="5860" y="4602"/>
                      <a:pt x="4604" y="5858"/>
                      <a:pt x="2930" y="5858"/>
                    </a:cubicBezTo>
                    <a:cubicBezTo>
                      <a:pt x="1256" y="5858"/>
                      <a:pt x="0" y="4602"/>
                      <a:pt x="0" y="2929"/>
                    </a:cubicBezTo>
                    <a:cubicBezTo>
                      <a:pt x="0" y="1674"/>
                      <a:pt x="1256" y="0"/>
                      <a:pt x="2930" y="0"/>
                    </a:cubicBezTo>
                  </a:path>
                </a:pathLst>
              </a:custGeom>
              <a:solidFill>
                <a:srgbClr val="845CA5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</p:grpSp>
        <p:grpSp>
          <p:nvGrpSpPr>
            <p:cNvPr id="331" name="Graphic 2">
              <a:extLst>
                <a:ext uri="{FF2B5EF4-FFF2-40B4-BE49-F238E27FC236}">
                  <a16:creationId xmlns:a16="http://schemas.microsoft.com/office/drawing/2014/main" id="{215E9966-9B23-FE2F-DE17-80DD6CB205B4}"/>
                </a:ext>
              </a:extLst>
            </p:cNvPr>
            <p:cNvGrpSpPr/>
            <p:nvPr/>
          </p:nvGrpSpPr>
          <p:grpSpPr>
            <a:xfrm>
              <a:off x="4438942" y="1115116"/>
              <a:ext cx="434535" cy="525573"/>
              <a:chOff x="4438942" y="1115116"/>
              <a:chExt cx="434535" cy="525573"/>
            </a:xfrm>
          </p:grpSpPr>
          <p:grpSp>
            <p:nvGrpSpPr>
              <p:cNvPr id="332" name="Graphic 2">
                <a:extLst>
                  <a:ext uri="{FF2B5EF4-FFF2-40B4-BE49-F238E27FC236}">
                    <a16:creationId xmlns:a16="http://schemas.microsoft.com/office/drawing/2014/main" id="{9DFE43B7-433C-8022-3CC1-9F1824BE03E5}"/>
                  </a:ext>
                </a:extLst>
              </p:cNvPr>
              <p:cNvGrpSpPr/>
              <p:nvPr/>
            </p:nvGrpSpPr>
            <p:grpSpPr>
              <a:xfrm>
                <a:off x="4438942" y="1115116"/>
                <a:ext cx="434535" cy="525573"/>
                <a:chOff x="4438942" y="1115116"/>
                <a:chExt cx="434535" cy="525573"/>
              </a:xfrm>
            </p:grpSpPr>
            <p:grpSp>
              <p:nvGrpSpPr>
                <p:cNvPr id="336" name="Graphic 2">
                  <a:extLst>
                    <a:ext uri="{FF2B5EF4-FFF2-40B4-BE49-F238E27FC236}">
                      <a16:creationId xmlns:a16="http://schemas.microsoft.com/office/drawing/2014/main" id="{63B550D9-CA19-C087-9CCF-1A5E31C7B22C}"/>
                    </a:ext>
                  </a:extLst>
                </p:cNvPr>
                <p:cNvGrpSpPr/>
                <p:nvPr/>
              </p:nvGrpSpPr>
              <p:grpSpPr>
                <a:xfrm>
                  <a:off x="4438942" y="1328234"/>
                  <a:ext cx="434535" cy="312455"/>
                  <a:chOff x="4438942" y="1328234"/>
                  <a:chExt cx="434535" cy="312455"/>
                </a:xfrm>
                <a:solidFill>
                  <a:srgbClr val="4277BA"/>
                </a:solidFill>
              </p:grpSpPr>
              <p:sp>
                <p:nvSpPr>
                  <p:cNvPr id="338" name="TextBox 337">
                    <a:extLst>
                      <a:ext uri="{FF2B5EF4-FFF2-40B4-BE49-F238E27FC236}">
                        <a16:creationId xmlns:a16="http://schemas.microsoft.com/office/drawing/2014/main" id="{FBBA7EDA-F9C0-8C8F-D190-6DD4252744ED}"/>
                      </a:ext>
                    </a:extLst>
                  </p:cNvPr>
                  <p:cNvSpPr txBox="1"/>
                  <p:nvPr/>
                </p:nvSpPr>
                <p:spPr>
                  <a:xfrm>
                    <a:off x="4438942" y="1328234"/>
                    <a:ext cx="186087" cy="237141"/>
                  </a:xfrm>
                  <a:prstGeom prst="rect">
                    <a:avLst/>
                  </a:prstGeom>
                  <a:noFill/>
                  <a:ln w="3175" cap="flat">
                    <a:noFill/>
                    <a:miter lim="400000"/>
                  </a:ln>
                  <a:effectLst/>
                </p:spPr>
                <p:txBody>
                  <a:bodyPr rot="0" spcFirstLastPara="1" vertOverflow="overflow" horzOverflow="overflow" vert="horz" wrap="none" lIns="39290" tIns="39290" rIns="39290" bIns="39290" numCol="1" spcCol="38100" rtlCol="0" anchor="ctr">
                    <a:spAutoFit/>
                  </a:bodyPr>
                  <a:lstStyle/>
                  <a:p>
                    <a:pPr marL="0" marR="0" indent="0" algn="l" defTabSz="584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400" b="0" i="0" u="none" strike="noStrike" cap="none" spc="0" normalizeH="0" baseline="0">
                        <a:ln>
                          <a:noFill/>
                        </a:ln>
                        <a:solidFill>
                          <a:srgbClr val="4277BA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IBMPlexSans-Medium"/>
                        <a:rtl val="0"/>
                      </a:rPr>
                      <a:t>DIS</a:t>
                    </a:r>
                  </a:p>
                </p:txBody>
              </p:sp>
              <p:sp>
                <p:nvSpPr>
                  <p:cNvPr id="339" name="TextBox 338">
                    <a:extLst>
                      <a:ext uri="{FF2B5EF4-FFF2-40B4-BE49-F238E27FC236}">
                        <a16:creationId xmlns:a16="http://schemas.microsoft.com/office/drawing/2014/main" id="{1B396BAA-BD04-7A10-C2A9-4D728630937E}"/>
                      </a:ext>
                    </a:extLst>
                  </p:cNvPr>
                  <p:cNvSpPr txBox="1"/>
                  <p:nvPr/>
                </p:nvSpPr>
                <p:spPr>
                  <a:xfrm>
                    <a:off x="4547311" y="1330769"/>
                    <a:ext cx="129103" cy="232073"/>
                  </a:xfrm>
                  <a:prstGeom prst="rect">
                    <a:avLst/>
                  </a:prstGeom>
                  <a:noFill/>
                  <a:ln w="3175" cap="flat">
                    <a:noFill/>
                    <a:miter lim="400000"/>
                  </a:ln>
                  <a:effectLst/>
                </p:spPr>
                <p:txBody>
                  <a:bodyPr rot="0" spcFirstLastPara="1" vertOverflow="overflow" horzOverflow="overflow" vert="horz" wrap="none" lIns="39290" tIns="39290" rIns="39290" bIns="39290" numCol="1" spcCol="38100" rtlCol="0" anchor="ctr">
                    <a:spAutoFit/>
                  </a:bodyPr>
                  <a:lstStyle/>
                  <a:p>
                    <a:pPr marL="0" marR="0" indent="0" algn="l" defTabSz="584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400" b="0" i="0" u="none" strike="noStrike" cap="none" spc="0" normalizeH="0" baseline="0">
                        <a:ln>
                          <a:noFill/>
                        </a:ln>
                        <a:solidFill>
                          <a:srgbClr val="4277BA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IBMPlexSans-Medium"/>
                        <a:rtl val="0"/>
                      </a:rPr>
                      <a:t>C</a:t>
                    </a:r>
                  </a:p>
                </p:txBody>
              </p:sp>
              <p:sp>
                <p:nvSpPr>
                  <p:cNvPr id="340" name="TextBox 339">
                    <a:extLst>
                      <a:ext uri="{FF2B5EF4-FFF2-40B4-BE49-F238E27FC236}">
                        <a16:creationId xmlns:a16="http://schemas.microsoft.com/office/drawing/2014/main" id="{D4D3C22D-F6D2-FC1E-BE28-D215C203A9E1}"/>
                      </a:ext>
                    </a:extLst>
                  </p:cNvPr>
                  <p:cNvSpPr txBox="1"/>
                  <p:nvPr/>
                </p:nvSpPr>
                <p:spPr>
                  <a:xfrm>
                    <a:off x="4586825" y="1330769"/>
                    <a:ext cx="132665" cy="232073"/>
                  </a:xfrm>
                  <a:prstGeom prst="rect">
                    <a:avLst/>
                  </a:prstGeom>
                  <a:noFill/>
                  <a:ln w="3175" cap="flat">
                    <a:noFill/>
                    <a:miter lim="400000"/>
                  </a:ln>
                  <a:effectLst/>
                </p:spPr>
                <p:txBody>
                  <a:bodyPr rot="0" spcFirstLastPara="1" vertOverflow="overflow" horzOverflow="overflow" vert="horz" wrap="none" lIns="39290" tIns="39290" rIns="39290" bIns="39290" numCol="1" spcCol="38100" rtlCol="0" anchor="ctr">
                    <a:spAutoFit/>
                  </a:bodyPr>
                  <a:lstStyle/>
                  <a:p>
                    <a:pPr marL="0" marR="0" indent="0" algn="l" defTabSz="584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400" b="0" i="0" u="none" strike="noStrike" cap="none" spc="0" normalizeH="0" baseline="0">
                        <a:ln>
                          <a:noFill/>
                        </a:ln>
                        <a:solidFill>
                          <a:srgbClr val="4277BA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IBMPlexSans-Medium"/>
                        <a:rtl val="0"/>
                      </a:rPr>
                      <a:t>O</a:t>
                    </a:r>
                  </a:p>
                </p:txBody>
              </p:sp>
              <p:sp>
                <p:nvSpPr>
                  <p:cNvPr id="341" name="TextBox 340">
                    <a:extLst>
                      <a:ext uri="{FF2B5EF4-FFF2-40B4-BE49-F238E27FC236}">
                        <a16:creationId xmlns:a16="http://schemas.microsoft.com/office/drawing/2014/main" id="{5F4C2316-28A4-8232-8582-213960ACFFDE}"/>
                      </a:ext>
                    </a:extLst>
                  </p:cNvPr>
                  <p:cNvSpPr txBox="1"/>
                  <p:nvPr/>
                </p:nvSpPr>
                <p:spPr>
                  <a:xfrm>
                    <a:off x="4630608" y="1328234"/>
                    <a:ext cx="166499" cy="237141"/>
                  </a:xfrm>
                  <a:prstGeom prst="rect">
                    <a:avLst/>
                  </a:prstGeom>
                  <a:noFill/>
                  <a:ln w="3175" cap="flat">
                    <a:noFill/>
                    <a:miter lim="400000"/>
                  </a:ln>
                  <a:effectLst/>
                </p:spPr>
                <p:txBody>
                  <a:bodyPr rot="0" spcFirstLastPara="1" vertOverflow="overflow" horzOverflow="overflow" vert="horz" wrap="none" lIns="39290" tIns="39290" rIns="39290" bIns="39290" numCol="1" spcCol="38100" rtlCol="0" anchor="ctr">
                    <a:spAutoFit/>
                  </a:bodyPr>
                  <a:lstStyle/>
                  <a:p>
                    <a:pPr marL="0" marR="0" indent="0" algn="l" defTabSz="584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400" b="0" i="0" u="none" strike="noStrike" cap="none" spc="0" normalizeH="0" baseline="0">
                        <a:ln>
                          <a:noFill/>
                        </a:ln>
                        <a:solidFill>
                          <a:srgbClr val="4277BA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IBMPlexSans-Medium"/>
                        <a:rtl val="0"/>
                      </a:rPr>
                      <a:t>VE</a:t>
                    </a:r>
                  </a:p>
                </p:txBody>
              </p:sp>
              <p:sp>
                <p:nvSpPr>
                  <p:cNvPr id="342" name="TextBox 341">
                    <a:extLst>
                      <a:ext uri="{FF2B5EF4-FFF2-40B4-BE49-F238E27FC236}">
                        <a16:creationId xmlns:a16="http://schemas.microsoft.com/office/drawing/2014/main" id="{BF7DA7FC-6FED-A28B-94BD-283B67078C07}"/>
                      </a:ext>
                    </a:extLst>
                  </p:cNvPr>
                  <p:cNvSpPr txBox="1"/>
                  <p:nvPr/>
                </p:nvSpPr>
                <p:spPr>
                  <a:xfrm>
                    <a:off x="4708839" y="1330769"/>
                    <a:ext cx="129103" cy="232073"/>
                  </a:xfrm>
                  <a:prstGeom prst="rect">
                    <a:avLst/>
                  </a:prstGeom>
                  <a:noFill/>
                  <a:ln w="3175" cap="flat">
                    <a:noFill/>
                    <a:miter lim="400000"/>
                  </a:ln>
                  <a:effectLst/>
                </p:spPr>
                <p:txBody>
                  <a:bodyPr rot="0" spcFirstLastPara="1" vertOverflow="overflow" horzOverflow="overflow" vert="horz" wrap="none" lIns="39290" tIns="39290" rIns="39290" bIns="39290" numCol="1" spcCol="38100" rtlCol="0" anchor="ctr">
                    <a:spAutoFit/>
                  </a:bodyPr>
                  <a:lstStyle/>
                  <a:p>
                    <a:pPr marL="0" marR="0" indent="0" algn="l" defTabSz="584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400" b="0" i="0" u="none" strike="noStrike" cap="none" spc="0" normalizeH="0" baseline="0">
                        <a:ln>
                          <a:noFill/>
                        </a:ln>
                        <a:solidFill>
                          <a:srgbClr val="4277BA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IBMPlexSans-Medium"/>
                        <a:rtl val="0"/>
                      </a:rPr>
                      <a:t>R</a:t>
                    </a:r>
                  </a:p>
                </p:txBody>
              </p:sp>
              <p:sp>
                <p:nvSpPr>
                  <p:cNvPr id="343" name="TextBox 342">
                    <a:extLst>
                      <a:ext uri="{FF2B5EF4-FFF2-40B4-BE49-F238E27FC236}">
                        <a16:creationId xmlns:a16="http://schemas.microsoft.com/office/drawing/2014/main" id="{F268A4F3-9D00-9E56-58A6-6C32EBBCAA7C}"/>
                      </a:ext>
                    </a:extLst>
                  </p:cNvPr>
                  <p:cNvSpPr txBox="1"/>
                  <p:nvPr/>
                </p:nvSpPr>
                <p:spPr>
                  <a:xfrm>
                    <a:off x="4747935" y="1330769"/>
                    <a:ext cx="125542" cy="232073"/>
                  </a:xfrm>
                  <a:prstGeom prst="rect">
                    <a:avLst/>
                  </a:prstGeom>
                  <a:noFill/>
                  <a:ln w="3175" cap="flat">
                    <a:noFill/>
                    <a:miter lim="400000"/>
                  </a:ln>
                  <a:effectLst/>
                </p:spPr>
                <p:txBody>
                  <a:bodyPr rot="0" spcFirstLastPara="1" vertOverflow="overflow" horzOverflow="overflow" vert="horz" wrap="none" lIns="39290" tIns="39290" rIns="39290" bIns="39290" numCol="1" spcCol="38100" rtlCol="0" anchor="ctr">
                    <a:spAutoFit/>
                  </a:bodyPr>
                  <a:lstStyle/>
                  <a:p>
                    <a:pPr marL="0" marR="0" indent="0" algn="l" defTabSz="584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400" b="0" i="0" u="none" strike="noStrike" cap="none" spc="0" normalizeH="0" baseline="0">
                        <a:ln>
                          <a:noFill/>
                        </a:ln>
                        <a:solidFill>
                          <a:srgbClr val="4277BA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IBMPlexSans-Medium"/>
                        <a:rtl val="0"/>
                      </a:rPr>
                      <a:t>Y</a:t>
                    </a:r>
                  </a:p>
                </p:txBody>
              </p:sp>
              <p:sp>
                <p:nvSpPr>
                  <p:cNvPr id="344" name="TextBox 343">
                    <a:extLst>
                      <a:ext uri="{FF2B5EF4-FFF2-40B4-BE49-F238E27FC236}">
                        <a16:creationId xmlns:a16="http://schemas.microsoft.com/office/drawing/2014/main" id="{92D43946-9F17-02E6-3AD0-D5B19088FE7A}"/>
                      </a:ext>
                    </a:extLst>
                  </p:cNvPr>
                  <p:cNvSpPr txBox="1"/>
                  <p:nvPr/>
                </p:nvSpPr>
                <p:spPr>
                  <a:xfrm>
                    <a:off x="4463596" y="1403548"/>
                    <a:ext cx="166499" cy="237141"/>
                  </a:xfrm>
                  <a:prstGeom prst="rect">
                    <a:avLst/>
                  </a:prstGeom>
                  <a:noFill/>
                  <a:ln w="3175" cap="flat">
                    <a:noFill/>
                    <a:miter lim="400000"/>
                  </a:ln>
                  <a:effectLst/>
                </p:spPr>
                <p:txBody>
                  <a:bodyPr rot="0" spcFirstLastPara="1" vertOverflow="overflow" horzOverflow="overflow" vert="horz" wrap="none" lIns="39290" tIns="39290" rIns="39290" bIns="39290" numCol="1" spcCol="38100" rtlCol="0" anchor="ctr">
                    <a:spAutoFit/>
                  </a:bodyPr>
                  <a:lstStyle/>
                  <a:p>
                    <a:pPr marL="0" marR="0" indent="0" algn="l" defTabSz="584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400" b="0" i="0" u="none" strike="noStrike" cap="none" spc="0" normalizeH="0" baseline="0">
                        <a:ln>
                          <a:noFill/>
                        </a:ln>
                        <a:solidFill>
                          <a:srgbClr val="4277BA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IBMPlexSans-Medium"/>
                        <a:rtl val="0"/>
                      </a:rPr>
                      <a:t>SE</a:t>
                    </a:r>
                  </a:p>
                </p:txBody>
              </p:sp>
              <p:sp>
                <p:nvSpPr>
                  <p:cNvPr id="345" name="TextBox 344">
                    <a:extLst>
                      <a:ext uri="{FF2B5EF4-FFF2-40B4-BE49-F238E27FC236}">
                        <a16:creationId xmlns:a16="http://schemas.microsoft.com/office/drawing/2014/main" id="{BBEF92E5-D72B-288E-C338-B6C0B11F5A8B}"/>
                      </a:ext>
                    </a:extLst>
                  </p:cNvPr>
                  <p:cNvSpPr txBox="1"/>
                  <p:nvPr/>
                </p:nvSpPr>
                <p:spPr>
                  <a:xfrm>
                    <a:off x="4539651" y="1406083"/>
                    <a:ext cx="129103" cy="232073"/>
                  </a:xfrm>
                  <a:prstGeom prst="rect">
                    <a:avLst/>
                  </a:prstGeom>
                  <a:noFill/>
                  <a:ln w="3175" cap="flat">
                    <a:noFill/>
                    <a:miter lim="400000"/>
                  </a:ln>
                  <a:effectLst/>
                </p:spPr>
                <p:txBody>
                  <a:bodyPr rot="0" spcFirstLastPara="1" vertOverflow="overflow" horzOverflow="overflow" vert="horz" wrap="none" lIns="39290" tIns="39290" rIns="39290" bIns="39290" numCol="1" spcCol="38100" rtlCol="0" anchor="ctr">
                    <a:spAutoFit/>
                  </a:bodyPr>
                  <a:lstStyle/>
                  <a:p>
                    <a:pPr marL="0" marR="0" indent="0" algn="l" defTabSz="584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400" b="0" i="0" u="none" strike="noStrike" cap="none" spc="0" normalizeH="0" baseline="0">
                        <a:ln>
                          <a:noFill/>
                        </a:ln>
                        <a:solidFill>
                          <a:srgbClr val="4277BA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IBMPlexSans-Medium"/>
                        <a:rtl val="0"/>
                      </a:rPr>
                      <a:t>R</a:t>
                    </a:r>
                  </a:p>
                </p:txBody>
              </p:sp>
              <p:sp>
                <p:nvSpPr>
                  <p:cNvPr id="346" name="TextBox 345">
                    <a:extLst>
                      <a:ext uri="{FF2B5EF4-FFF2-40B4-BE49-F238E27FC236}">
                        <a16:creationId xmlns:a16="http://schemas.microsoft.com/office/drawing/2014/main" id="{074CE125-E1FA-CC87-41A9-94F5BB64B0D3}"/>
                      </a:ext>
                    </a:extLst>
                  </p:cNvPr>
                  <p:cNvSpPr txBox="1"/>
                  <p:nvPr/>
                </p:nvSpPr>
                <p:spPr>
                  <a:xfrm>
                    <a:off x="4579625" y="1403548"/>
                    <a:ext cx="264440" cy="237141"/>
                  </a:xfrm>
                  <a:prstGeom prst="rect">
                    <a:avLst/>
                  </a:prstGeom>
                  <a:noFill/>
                  <a:ln w="3175" cap="flat">
                    <a:noFill/>
                    <a:miter lim="400000"/>
                  </a:ln>
                  <a:effectLst/>
                </p:spPr>
                <p:txBody>
                  <a:bodyPr rot="0" spcFirstLastPara="1" vertOverflow="overflow" horzOverflow="overflow" vert="horz" wrap="none" lIns="39290" tIns="39290" rIns="39290" bIns="39290" numCol="1" spcCol="38100" rtlCol="0" anchor="ctr">
                    <a:spAutoFit/>
                  </a:bodyPr>
                  <a:lstStyle/>
                  <a:p>
                    <a:pPr marL="0" marR="0" indent="0" algn="l" defTabSz="584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400" b="0" i="0" u="none" strike="noStrike" cap="none" spc="0" normalizeH="0" baseline="0">
                        <a:ln>
                          <a:noFill/>
                        </a:ln>
                        <a:solidFill>
                          <a:srgbClr val="4277BA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IBMPlexSans-Medium"/>
                        <a:rtl val="0"/>
                      </a:rPr>
                      <a:t>VICES</a:t>
                    </a:r>
                  </a:p>
                </p:txBody>
              </p:sp>
            </p:grpSp>
            <p:sp>
              <p:nvSpPr>
                <p:cNvPr id="337" name="Freeform 336">
                  <a:extLst>
                    <a:ext uri="{FF2B5EF4-FFF2-40B4-BE49-F238E27FC236}">
                      <a16:creationId xmlns:a16="http://schemas.microsoft.com/office/drawing/2014/main" id="{FC04D96B-44FF-3C0B-E92E-10E8A2A0FAD6}"/>
                    </a:ext>
                  </a:extLst>
                </p:cNvPr>
                <p:cNvSpPr/>
                <p:nvPr/>
              </p:nvSpPr>
              <p:spPr>
                <a:xfrm>
                  <a:off x="4552441" y="1115116"/>
                  <a:ext cx="303886" cy="299576"/>
                </a:xfrm>
                <a:custGeom>
                  <a:avLst/>
                  <a:gdLst>
                    <a:gd name="connsiteX0" fmla="*/ 303887 w 303886"/>
                    <a:gd name="connsiteY0" fmla="*/ 149788 h 299576"/>
                    <a:gd name="connsiteX1" fmla="*/ 151943 w 303886"/>
                    <a:gd name="connsiteY1" fmla="*/ 299576 h 299576"/>
                    <a:gd name="connsiteX2" fmla="*/ -1 w 303886"/>
                    <a:gd name="connsiteY2" fmla="*/ 149788 h 299576"/>
                    <a:gd name="connsiteX3" fmla="*/ 151943 w 303886"/>
                    <a:gd name="connsiteY3" fmla="*/ 0 h 299576"/>
                    <a:gd name="connsiteX4" fmla="*/ 303887 w 303886"/>
                    <a:gd name="connsiteY4" fmla="*/ 149788 h 299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3886" h="299576">
                      <a:moveTo>
                        <a:pt x="303887" y="149788"/>
                      </a:moveTo>
                      <a:cubicBezTo>
                        <a:pt x="303887" y="232514"/>
                        <a:pt x="235859" y="299576"/>
                        <a:pt x="151943" y="299576"/>
                      </a:cubicBezTo>
                      <a:cubicBezTo>
                        <a:pt x="68027" y="299576"/>
                        <a:pt x="-1" y="232514"/>
                        <a:pt x="-1" y="149788"/>
                      </a:cubicBezTo>
                      <a:cubicBezTo>
                        <a:pt x="-1" y="67063"/>
                        <a:pt x="68027" y="0"/>
                        <a:pt x="151943" y="0"/>
                      </a:cubicBezTo>
                      <a:cubicBezTo>
                        <a:pt x="235859" y="0"/>
                        <a:pt x="303887" y="67063"/>
                        <a:pt x="303887" y="14978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133" cap="flat">
                  <a:solidFill>
                    <a:srgbClr val="733E97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</p:grpSp>
          <p:sp>
            <p:nvSpPr>
              <p:cNvPr id="333" name="Freeform 332">
                <a:extLst>
                  <a:ext uri="{FF2B5EF4-FFF2-40B4-BE49-F238E27FC236}">
                    <a16:creationId xmlns:a16="http://schemas.microsoft.com/office/drawing/2014/main" id="{66F607AF-6942-F20D-B301-B9281308AFFD}"/>
                  </a:ext>
                </a:extLst>
              </p:cNvPr>
              <p:cNvSpPr/>
              <p:nvPr/>
            </p:nvSpPr>
            <p:spPr>
              <a:xfrm>
                <a:off x="4687641" y="1191684"/>
                <a:ext cx="84970" cy="102090"/>
              </a:xfrm>
              <a:custGeom>
                <a:avLst/>
                <a:gdLst>
                  <a:gd name="connsiteX0" fmla="*/ 58601 w 84970"/>
                  <a:gd name="connsiteY0" fmla="*/ 24267 h 102090"/>
                  <a:gd name="connsiteX1" fmla="*/ 58601 w 84970"/>
                  <a:gd name="connsiteY1" fmla="*/ 8368 h 102090"/>
                  <a:gd name="connsiteX2" fmla="*/ 76181 w 84970"/>
                  <a:gd name="connsiteY2" fmla="*/ 24267 h 102090"/>
                  <a:gd name="connsiteX3" fmla="*/ 58601 w 84970"/>
                  <a:gd name="connsiteY3" fmla="*/ 24267 h 102090"/>
                  <a:gd name="connsiteX4" fmla="*/ 84971 w 84970"/>
                  <a:gd name="connsiteY4" fmla="*/ 26359 h 102090"/>
                  <a:gd name="connsiteX5" fmla="*/ 84971 w 84970"/>
                  <a:gd name="connsiteY5" fmla="*/ 26359 h 102090"/>
                  <a:gd name="connsiteX6" fmla="*/ 84552 w 84970"/>
                  <a:gd name="connsiteY6" fmla="*/ 24686 h 102090"/>
                  <a:gd name="connsiteX7" fmla="*/ 58182 w 84970"/>
                  <a:gd name="connsiteY7" fmla="*/ 418 h 102090"/>
                  <a:gd name="connsiteX8" fmla="*/ 57345 w 84970"/>
                  <a:gd name="connsiteY8" fmla="*/ 0 h 102090"/>
                  <a:gd name="connsiteX9" fmla="*/ 2511 w 84970"/>
                  <a:gd name="connsiteY9" fmla="*/ 0 h 102090"/>
                  <a:gd name="connsiteX10" fmla="*/ 0 w 84970"/>
                  <a:gd name="connsiteY10" fmla="*/ 2510 h 102090"/>
                  <a:gd name="connsiteX11" fmla="*/ 0 w 84970"/>
                  <a:gd name="connsiteY11" fmla="*/ 10460 h 102090"/>
                  <a:gd name="connsiteX12" fmla="*/ 2511 w 84970"/>
                  <a:gd name="connsiteY12" fmla="*/ 12971 h 102090"/>
                  <a:gd name="connsiteX13" fmla="*/ 5023 w 84970"/>
                  <a:gd name="connsiteY13" fmla="*/ 10460 h 102090"/>
                  <a:gd name="connsiteX14" fmla="*/ 5023 w 84970"/>
                  <a:gd name="connsiteY14" fmla="*/ 5439 h 102090"/>
                  <a:gd name="connsiteX15" fmla="*/ 53578 w 84970"/>
                  <a:gd name="connsiteY15" fmla="*/ 5439 h 102090"/>
                  <a:gd name="connsiteX16" fmla="*/ 53578 w 84970"/>
                  <a:gd name="connsiteY16" fmla="*/ 27196 h 102090"/>
                  <a:gd name="connsiteX17" fmla="*/ 56089 w 84970"/>
                  <a:gd name="connsiteY17" fmla="*/ 29707 h 102090"/>
                  <a:gd name="connsiteX18" fmla="*/ 79948 w 84970"/>
                  <a:gd name="connsiteY18" fmla="*/ 29707 h 102090"/>
                  <a:gd name="connsiteX19" fmla="*/ 79948 w 84970"/>
                  <a:gd name="connsiteY19" fmla="*/ 97070 h 102090"/>
                  <a:gd name="connsiteX20" fmla="*/ 44369 w 84970"/>
                  <a:gd name="connsiteY20" fmla="*/ 97070 h 102090"/>
                  <a:gd name="connsiteX21" fmla="*/ 41858 w 84970"/>
                  <a:gd name="connsiteY21" fmla="*/ 99580 h 102090"/>
                  <a:gd name="connsiteX22" fmla="*/ 44369 w 84970"/>
                  <a:gd name="connsiteY22" fmla="*/ 102090 h 102090"/>
                  <a:gd name="connsiteX23" fmla="*/ 82459 w 84970"/>
                  <a:gd name="connsiteY23" fmla="*/ 102090 h 102090"/>
                  <a:gd name="connsiteX24" fmla="*/ 84971 w 84970"/>
                  <a:gd name="connsiteY24" fmla="*/ 99580 h 102090"/>
                  <a:gd name="connsiteX25" fmla="*/ 84971 w 84970"/>
                  <a:gd name="connsiteY25" fmla="*/ 27196 h 102090"/>
                  <a:gd name="connsiteX26" fmla="*/ 84971 w 84970"/>
                  <a:gd name="connsiteY26" fmla="*/ 26359 h 102090"/>
                  <a:gd name="connsiteX27" fmla="*/ 84971 w 84970"/>
                  <a:gd name="connsiteY27" fmla="*/ 26359 h 102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84970" h="102090">
                    <a:moveTo>
                      <a:pt x="58601" y="24267"/>
                    </a:moveTo>
                    <a:lnTo>
                      <a:pt x="58601" y="8368"/>
                    </a:lnTo>
                    <a:lnTo>
                      <a:pt x="76181" y="24267"/>
                    </a:lnTo>
                    <a:lnTo>
                      <a:pt x="58601" y="24267"/>
                    </a:lnTo>
                    <a:close/>
                    <a:moveTo>
                      <a:pt x="84971" y="26359"/>
                    </a:moveTo>
                    <a:lnTo>
                      <a:pt x="84971" y="26359"/>
                    </a:lnTo>
                    <a:cubicBezTo>
                      <a:pt x="84971" y="25941"/>
                      <a:pt x="84552" y="25523"/>
                      <a:pt x="84552" y="24686"/>
                    </a:cubicBezTo>
                    <a:lnTo>
                      <a:pt x="58182" y="418"/>
                    </a:lnTo>
                    <a:cubicBezTo>
                      <a:pt x="57763" y="418"/>
                      <a:pt x="57763" y="0"/>
                      <a:pt x="57345" y="0"/>
                    </a:cubicBezTo>
                    <a:lnTo>
                      <a:pt x="2511" y="0"/>
                    </a:lnTo>
                    <a:cubicBezTo>
                      <a:pt x="837" y="0"/>
                      <a:pt x="0" y="837"/>
                      <a:pt x="0" y="2510"/>
                    </a:cubicBezTo>
                    <a:lnTo>
                      <a:pt x="0" y="10460"/>
                    </a:lnTo>
                    <a:cubicBezTo>
                      <a:pt x="0" y="12134"/>
                      <a:pt x="837" y="12971"/>
                      <a:pt x="2511" y="12971"/>
                    </a:cubicBezTo>
                    <a:cubicBezTo>
                      <a:pt x="4186" y="12971"/>
                      <a:pt x="5023" y="12134"/>
                      <a:pt x="5023" y="10460"/>
                    </a:cubicBezTo>
                    <a:lnTo>
                      <a:pt x="5023" y="5439"/>
                    </a:lnTo>
                    <a:lnTo>
                      <a:pt x="53578" y="5439"/>
                    </a:lnTo>
                    <a:lnTo>
                      <a:pt x="53578" y="27196"/>
                    </a:lnTo>
                    <a:cubicBezTo>
                      <a:pt x="53578" y="28870"/>
                      <a:pt x="54415" y="29707"/>
                      <a:pt x="56089" y="29707"/>
                    </a:cubicBezTo>
                    <a:lnTo>
                      <a:pt x="79948" y="29707"/>
                    </a:lnTo>
                    <a:lnTo>
                      <a:pt x="79948" y="97070"/>
                    </a:lnTo>
                    <a:lnTo>
                      <a:pt x="44369" y="97070"/>
                    </a:lnTo>
                    <a:cubicBezTo>
                      <a:pt x="42695" y="97070"/>
                      <a:pt x="41858" y="97906"/>
                      <a:pt x="41858" y="99580"/>
                    </a:cubicBezTo>
                    <a:cubicBezTo>
                      <a:pt x="41858" y="101254"/>
                      <a:pt x="42695" y="102090"/>
                      <a:pt x="44369" y="102090"/>
                    </a:cubicBezTo>
                    <a:lnTo>
                      <a:pt x="82459" y="102090"/>
                    </a:lnTo>
                    <a:cubicBezTo>
                      <a:pt x="84134" y="102090"/>
                      <a:pt x="84971" y="101254"/>
                      <a:pt x="84971" y="99580"/>
                    </a:cubicBezTo>
                    <a:lnTo>
                      <a:pt x="84971" y="27196"/>
                    </a:lnTo>
                    <a:lnTo>
                      <a:pt x="84971" y="26359"/>
                    </a:lnTo>
                    <a:lnTo>
                      <a:pt x="84971" y="26359"/>
                    </a:lnTo>
                    <a:close/>
                  </a:path>
                </a:pathLst>
              </a:custGeom>
              <a:solidFill>
                <a:srgbClr val="845CA5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334" name="Freeform 333">
                <a:extLst>
                  <a:ext uri="{FF2B5EF4-FFF2-40B4-BE49-F238E27FC236}">
                    <a16:creationId xmlns:a16="http://schemas.microsoft.com/office/drawing/2014/main" id="{F846F903-49D1-2092-4D5B-3621DCE43E6A}"/>
                  </a:ext>
                </a:extLst>
              </p:cNvPr>
              <p:cNvSpPr/>
              <p:nvPr/>
            </p:nvSpPr>
            <p:spPr>
              <a:xfrm>
                <a:off x="4607056" y="1208455"/>
                <a:ext cx="148184" cy="148289"/>
              </a:xfrm>
              <a:custGeom>
                <a:avLst/>
                <a:gdLst>
                  <a:gd name="connsiteX0" fmla="*/ 5241 w 148184"/>
                  <a:gd name="connsiteY0" fmla="*/ 58960 h 148289"/>
                  <a:gd name="connsiteX1" fmla="*/ 59237 w 148184"/>
                  <a:gd name="connsiteY1" fmla="*/ 5823 h 148289"/>
                  <a:gd name="connsiteX2" fmla="*/ 112396 w 148184"/>
                  <a:gd name="connsiteY2" fmla="*/ 59797 h 148289"/>
                  <a:gd name="connsiteX3" fmla="*/ 59237 w 148184"/>
                  <a:gd name="connsiteY3" fmla="*/ 112934 h 148289"/>
                  <a:gd name="connsiteX4" fmla="*/ 5241 w 148184"/>
                  <a:gd name="connsiteY4" fmla="*/ 58960 h 148289"/>
                  <a:gd name="connsiteX5" fmla="*/ 147557 w 148184"/>
                  <a:gd name="connsiteY5" fmla="*/ 143896 h 148289"/>
                  <a:gd name="connsiteX6" fmla="*/ 102350 w 148184"/>
                  <a:gd name="connsiteY6" fmla="*/ 98708 h 148289"/>
                  <a:gd name="connsiteX7" fmla="*/ 98165 w 148184"/>
                  <a:gd name="connsiteY7" fmla="*/ 15446 h 148289"/>
                  <a:gd name="connsiteX8" fmla="*/ 15287 w 148184"/>
                  <a:gd name="connsiteY8" fmla="*/ 19212 h 148289"/>
                  <a:gd name="connsiteX9" fmla="*/ 19054 w 148184"/>
                  <a:gd name="connsiteY9" fmla="*/ 102474 h 148289"/>
                  <a:gd name="connsiteX10" fmla="*/ 98583 w 148184"/>
                  <a:gd name="connsiteY10" fmla="*/ 102474 h 148289"/>
                  <a:gd name="connsiteX11" fmla="*/ 143790 w 148184"/>
                  <a:gd name="connsiteY11" fmla="*/ 147661 h 148289"/>
                  <a:gd name="connsiteX12" fmla="*/ 147557 w 148184"/>
                  <a:gd name="connsiteY12" fmla="*/ 147661 h 148289"/>
                  <a:gd name="connsiteX13" fmla="*/ 147557 w 148184"/>
                  <a:gd name="connsiteY13" fmla="*/ 143896 h 148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48184" h="148289">
                    <a:moveTo>
                      <a:pt x="5241" y="58960"/>
                    </a:moveTo>
                    <a:cubicBezTo>
                      <a:pt x="5241" y="29672"/>
                      <a:pt x="29518" y="4986"/>
                      <a:pt x="59237" y="5823"/>
                    </a:cubicBezTo>
                    <a:cubicBezTo>
                      <a:pt x="88538" y="5823"/>
                      <a:pt x="113233" y="29672"/>
                      <a:pt x="112396" y="59797"/>
                    </a:cubicBezTo>
                    <a:cubicBezTo>
                      <a:pt x="112396" y="89085"/>
                      <a:pt x="88538" y="112934"/>
                      <a:pt x="59237" y="112934"/>
                    </a:cubicBezTo>
                    <a:cubicBezTo>
                      <a:pt x="29937" y="112934"/>
                      <a:pt x="5241" y="88667"/>
                      <a:pt x="5241" y="58960"/>
                    </a:cubicBezTo>
                    <a:moveTo>
                      <a:pt x="147557" y="143896"/>
                    </a:moveTo>
                    <a:lnTo>
                      <a:pt x="102350" y="98708"/>
                    </a:lnTo>
                    <a:cubicBezTo>
                      <a:pt x="124117" y="74859"/>
                      <a:pt x="122442" y="37621"/>
                      <a:pt x="98165" y="15446"/>
                    </a:cubicBezTo>
                    <a:cubicBezTo>
                      <a:pt x="73888" y="-6729"/>
                      <a:pt x="37053" y="-4637"/>
                      <a:pt x="15287" y="19212"/>
                    </a:cubicBezTo>
                    <a:cubicBezTo>
                      <a:pt x="-6480" y="43061"/>
                      <a:pt x="-4805" y="80299"/>
                      <a:pt x="19054" y="102474"/>
                    </a:cubicBezTo>
                    <a:cubicBezTo>
                      <a:pt x="41238" y="122976"/>
                      <a:pt x="75980" y="122976"/>
                      <a:pt x="98583" y="102474"/>
                    </a:cubicBezTo>
                    <a:lnTo>
                      <a:pt x="143790" y="147661"/>
                    </a:lnTo>
                    <a:cubicBezTo>
                      <a:pt x="144627" y="148498"/>
                      <a:pt x="146301" y="148498"/>
                      <a:pt x="147557" y="147661"/>
                    </a:cubicBezTo>
                    <a:cubicBezTo>
                      <a:pt x="148394" y="146406"/>
                      <a:pt x="148394" y="145151"/>
                      <a:pt x="147557" y="143896"/>
                    </a:cubicBezTo>
                  </a:path>
                </a:pathLst>
              </a:custGeom>
              <a:solidFill>
                <a:srgbClr val="845CA5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335" name="Freeform 334">
                <a:extLst>
                  <a:ext uri="{FF2B5EF4-FFF2-40B4-BE49-F238E27FC236}">
                    <a16:creationId xmlns:a16="http://schemas.microsoft.com/office/drawing/2014/main" id="{39386424-EF54-85B0-6E93-5119D6F307CB}"/>
                  </a:ext>
                </a:extLst>
              </p:cNvPr>
              <p:cNvSpPr/>
              <p:nvPr/>
            </p:nvSpPr>
            <p:spPr>
              <a:xfrm>
                <a:off x="4640792" y="1234932"/>
                <a:ext cx="50511" cy="66791"/>
              </a:xfrm>
              <a:custGeom>
                <a:avLst/>
                <a:gdLst>
                  <a:gd name="connsiteX0" fmla="*/ 44338 w 50511"/>
                  <a:gd name="connsiteY0" fmla="*/ 11144 h 66791"/>
                  <a:gd name="connsiteX1" fmla="*/ 38477 w 50511"/>
                  <a:gd name="connsiteY1" fmla="*/ 12818 h 66791"/>
                  <a:gd name="connsiteX2" fmla="*/ 36803 w 50511"/>
                  <a:gd name="connsiteY2" fmla="*/ 6960 h 66791"/>
                  <a:gd name="connsiteX3" fmla="*/ 42663 w 50511"/>
                  <a:gd name="connsiteY3" fmla="*/ 5287 h 66791"/>
                  <a:gd name="connsiteX4" fmla="*/ 44756 w 50511"/>
                  <a:gd name="connsiteY4" fmla="*/ 7797 h 66791"/>
                  <a:gd name="connsiteX5" fmla="*/ 44338 w 50511"/>
                  <a:gd name="connsiteY5" fmla="*/ 11144 h 66791"/>
                  <a:gd name="connsiteX6" fmla="*/ 22990 w 50511"/>
                  <a:gd name="connsiteY6" fmla="*/ 55914 h 66791"/>
                  <a:gd name="connsiteX7" fmla="*/ 28850 w 50511"/>
                  <a:gd name="connsiteY7" fmla="*/ 54240 h 66791"/>
                  <a:gd name="connsiteX8" fmla="*/ 30524 w 50511"/>
                  <a:gd name="connsiteY8" fmla="*/ 60098 h 66791"/>
                  <a:gd name="connsiteX9" fmla="*/ 24664 w 50511"/>
                  <a:gd name="connsiteY9" fmla="*/ 61771 h 66791"/>
                  <a:gd name="connsiteX10" fmla="*/ 22990 w 50511"/>
                  <a:gd name="connsiteY10" fmla="*/ 55914 h 66791"/>
                  <a:gd name="connsiteX11" fmla="*/ 9177 w 50511"/>
                  <a:gd name="connsiteY11" fmla="*/ 32065 h 66791"/>
                  <a:gd name="connsiteX12" fmla="*/ 4991 w 50511"/>
                  <a:gd name="connsiteY12" fmla="*/ 27881 h 66791"/>
                  <a:gd name="connsiteX13" fmla="*/ 9177 w 50511"/>
                  <a:gd name="connsiteY13" fmla="*/ 23697 h 66791"/>
                  <a:gd name="connsiteX14" fmla="*/ 13363 w 50511"/>
                  <a:gd name="connsiteY14" fmla="*/ 27881 h 66791"/>
                  <a:gd name="connsiteX15" fmla="*/ 9177 w 50511"/>
                  <a:gd name="connsiteY15" fmla="*/ 32065 h 66791"/>
                  <a:gd name="connsiteX16" fmla="*/ 50197 w 50511"/>
                  <a:gd name="connsiteY16" fmla="*/ 6960 h 66791"/>
                  <a:gd name="connsiteX17" fmla="*/ 50197 w 50511"/>
                  <a:gd name="connsiteY17" fmla="*/ 6960 h 66791"/>
                  <a:gd name="connsiteX18" fmla="*/ 39314 w 50511"/>
                  <a:gd name="connsiteY18" fmla="*/ 266 h 66791"/>
                  <a:gd name="connsiteX19" fmla="*/ 33454 w 50511"/>
                  <a:gd name="connsiteY19" fmla="*/ 4868 h 66791"/>
                  <a:gd name="connsiteX20" fmla="*/ 32617 w 50511"/>
                  <a:gd name="connsiteY20" fmla="*/ 11563 h 66791"/>
                  <a:gd name="connsiteX21" fmla="*/ 15456 w 50511"/>
                  <a:gd name="connsiteY21" fmla="*/ 21186 h 66791"/>
                  <a:gd name="connsiteX22" fmla="*/ 2480 w 50511"/>
                  <a:gd name="connsiteY22" fmla="*/ 21604 h 66791"/>
                  <a:gd name="connsiteX23" fmla="*/ 2898 w 50511"/>
                  <a:gd name="connsiteY23" fmla="*/ 34575 h 66791"/>
                  <a:gd name="connsiteX24" fmla="*/ 11270 w 50511"/>
                  <a:gd name="connsiteY24" fmla="*/ 36667 h 66791"/>
                  <a:gd name="connsiteX25" fmla="*/ 20060 w 50511"/>
                  <a:gd name="connsiteY25" fmla="*/ 51730 h 66791"/>
                  <a:gd name="connsiteX26" fmla="*/ 18386 w 50511"/>
                  <a:gd name="connsiteY26" fmla="*/ 53403 h 66791"/>
                  <a:gd name="connsiteX27" fmla="*/ 21316 w 50511"/>
                  <a:gd name="connsiteY27" fmla="*/ 65955 h 66791"/>
                  <a:gd name="connsiteX28" fmla="*/ 25920 w 50511"/>
                  <a:gd name="connsiteY28" fmla="*/ 66792 h 66791"/>
                  <a:gd name="connsiteX29" fmla="*/ 28431 w 50511"/>
                  <a:gd name="connsiteY29" fmla="*/ 66374 h 66791"/>
                  <a:gd name="connsiteX30" fmla="*/ 35129 w 50511"/>
                  <a:gd name="connsiteY30" fmla="*/ 55495 h 66791"/>
                  <a:gd name="connsiteX31" fmla="*/ 24246 w 50511"/>
                  <a:gd name="connsiteY31" fmla="*/ 48801 h 66791"/>
                  <a:gd name="connsiteX32" fmla="*/ 15456 w 50511"/>
                  <a:gd name="connsiteY32" fmla="*/ 34157 h 66791"/>
                  <a:gd name="connsiteX33" fmla="*/ 17549 w 50511"/>
                  <a:gd name="connsiteY33" fmla="*/ 25370 h 66791"/>
                  <a:gd name="connsiteX34" fmla="*/ 34710 w 50511"/>
                  <a:gd name="connsiteY34" fmla="*/ 15747 h 66791"/>
                  <a:gd name="connsiteX35" fmla="*/ 47686 w 50511"/>
                  <a:gd name="connsiteY35" fmla="*/ 15747 h 66791"/>
                  <a:gd name="connsiteX36" fmla="*/ 50197 w 50511"/>
                  <a:gd name="connsiteY36" fmla="*/ 6960 h 66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50511" h="66791">
                    <a:moveTo>
                      <a:pt x="44338" y="11144"/>
                    </a:moveTo>
                    <a:cubicBezTo>
                      <a:pt x="43500" y="13236"/>
                      <a:pt x="40570" y="13655"/>
                      <a:pt x="38477" y="12818"/>
                    </a:cubicBezTo>
                    <a:cubicBezTo>
                      <a:pt x="36385" y="11981"/>
                      <a:pt x="35966" y="9052"/>
                      <a:pt x="36803" y="6960"/>
                    </a:cubicBezTo>
                    <a:cubicBezTo>
                      <a:pt x="37640" y="4868"/>
                      <a:pt x="40570" y="4450"/>
                      <a:pt x="42663" y="5287"/>
                    </a:cubicBezTo>
                    <a:cubicBezTo>
                      <a:pt x="43500" y="5705"/>
                      <a:pt x="44338" y="6960"/>
                      <a:pt x="44756" y="7797"/>
                    </a:cubicBezTo>
                    <a:cubicBezTo>
                      <a:pt x="45175" y="9052"/>
                      <a:pt x="45175" y="10308"/>
                      <a:pt x="44338" y="11144"/>
                    </a:cubicBezTo>
                    <a:moveTo>
                      <a:pt x="22990" y="55914"/>
                    </a:moveTo>
                    <a:cubicBezTo>
                      <a:pt x="23827" y="53822"/>
                      <a:pt x="26757" y="53403"/>
                      <a:pt x="28850" y="54240"/>
                    </a:cubicBezTo>
                    <a:cubicBezTo>
                      <a:pt x="30943" y="55077"/>
                      <a:pt x="31361" y="58006"/>
                      <a:pt x="30524" y="60098"/>
                    </a:cubicBezTo>
                    <a:cubicBezTo>
                      <a:pt x="29687" y="62190"/>
                      <a:pt x="26757" y="62608"/>
                      <a:pt x="24664" y="61771"/>
                    </a:cubicBezTo>
                    <a:cubicBezTo>
                      <a:pt x="22571" y="60516"/>
                      <a:pt x="22153" y="58006"/>
                      <a:pt x="22990" y="55914"/>
                    </a:cubicBezTo>
                    <a:moveTo>
                      <a:pt x="9177" y="32065"/>
                    </a:moveTo>
                    <a:cubicBezTo>
                      <a:pt x="7084" y="32065"/>
                      <a:pt x="4991" y="29973"/>
                      <a:pt x="4991" y="27881"/>
                    </a:cubicBezTo>
                    <a:cubicBezTo>
                      <a:pt x="4991" y="25789"/>
                      <a:pt x="7084" y="23697"/>
                      <a:pt x="9177" y="23697"/>
                    </a:cubicBezTo>
                    <a:cubicBezTo>
                      <a:pt x="11270" y="23697"/>
                      <a:pt x="13363" y="25789"/>
                      <a:pt x="13363" y="27881"/>
                    </a:cubicBezTo>
                    <a:cubicBezTo>
                      <a:pt x="13363" y="29973"/>
                      <a:pt x="11270" y="32065"/>
                      <a:pt x="9177" y="32065"/>
                    </a:cubicBezTo>
                    <a:moveTo>
                      <a:pt x="50197" y="6960"/>
                    </a:moveTo>
                    <a:lnTo>
                      <a:pt x="50197" y="6960"/>
                    </a:lnTo>
                    <a:cubicBezTo>
                      <a:pt x="49360" y="2358"/>
                      <a:pt x="43919" y="-989"/>
                      <a:pt x="39314" y="266"/>
                    </a:cubicBezTo>
                    <a:cubicBezTo>
                      <a:pt x="36803" y="684"/>
                      <a:pt x="34710" y="2358"/>
                      <a:pt x="33454" y="4868"/>
                    </a:cubicBezTo>
                    <a:cubicBezTo>
                      <a:pt x="32617" y="6960"/>
                      <a:pt x="31780" y="9471"/>
                      <a:pt x="32617" y="11563"/>
                    </a:cubicBezTo>
                    <a:lnTo>
                      <a:pt x="15456" y="21186"/>
                    </a:lnTo>
                    <a:cubicBezTo>
                      <a:pt x="11688" y="17420"/>
                      <a:pt x="6247" y="18257"/>
                      <a:pt x="2480" y="21604"/>
                    </a:cubicBezTo>
                    <a:cubicBezTo>
                      <a:pt x="-1287" y="25370"/>
                      <a:pt x="-450" y="30809"/>
                      <a:pt x="2898" y="34575"/>
                    </a:cubicBezTo>
                    <a:cubicBezTo>
                      <a:pt x="4991" y="36667"/>
                      <a:pt x="7921" y="37085"/>
                      <a:pt x="11270" y="36667"/>
                    </a:cubicBezTo>
                    <a:lnTo>
                      <a:pt x="20060" y="51730"/>
                    </a:lnTo>
                    <a:cubicBezTo>
                      <a:pt x="19641" y="52148"/>
                      <a:pt x="19223" y="52566"/>
                      <a:pt x="18386" y="53403"/>
                    </a:cubicBezTo>
                    <a:cubicBezTo>
                      <a:pt x="15874" y="57587"/>
                      <a:pt x="17549" y="63026"/>
                      <a:pt x="21316" y="65955"/>
                    </a:cubicBezTo>
                    <a:cubicBezTo>
                      <a:pt x="22990" y="66792"/>
                      <a:pt x="24246" y="66792"/>
                      <a:pt x="25920" y="66792"/>
                    </a:cubicBezTo>
                    <a:cubicBezTo>
                      <a:pt x="26757" y="66792"/>
                      <a:pt x="27595" y="66792"/>
                      <a:pt x="28431" y="66374"/>
                    </a:cubicBezTo>
                    <a:cubicBezTo>
                      <a:pt x="33036" y="65537"/>
                      <a:pt x="36385" y="60098"/>
                      <a:pt x="35129" y="55495"/>
                    </a:cubicBezTo>
                    <a:cubicBezTo>
                      <a:pt x="34292" y="50893"/>
                      <a:pt x="28850" y="47546"/>
                      <a:pt x="24246" y="48801"/>
                    </a:cubicBezTo>
                    <a:lnTo>
                      <a:pt x="15456" y="34157"/>
                    </a:lnTo>
                    <a:cubicBezTo>
                      <a:pt x="17549" y="32065"/>
                      <a:pt x="18386" y="28299"/>
                      <a:pt x="17549" y="25370"/>
                    </a:cubicBezTo>
                    <a:lnTo>
                      <a:pt x="34710" y="15747"/>
                    </a:lnTo>
                    <a:cubicBezTo>
                      <a:pt x="38477" y="19512"/>
                      <a:pt x="43919" y="19512"/>
                      <a:pt x="47686" y="15747"/>
                    </a:cubicBezTo>
                    <a:cubicBezTo>
                      <a:pt x="50197" y="13655"/>
                      <a:pt x="51035" y="9889"/>
                      <a:pt x="50197" y="6960"/>
                    </a:cubicBezTo>
                  </a:path>
                </a:pathLst>
              </a:custGeom>
              <a:solidFill>
                <a:srgbClr val="845CA5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</p:grpSp>
        <p:grpSp>
          <p:nvGrpSpPr>
            <p:cNvPr id="347" name="Graphic 2">
              <a:extLst>
                <a:ext uri="{FF2B5EF4-FFF2-40B4-BE49-F238E27FC236}">
                  <a16:creationId xmlns:a16="http://schemas.microsoft.com/office/drawing/2014/main" id="{F597D50B-A945-9B24-6C7B-4486BA73DD5A}"/>
                </a:ext>
              </a:extLst>
            </p:cNvPr>
            <p:cNvGrpSpPr/>
            <p:nvPr/>
          </p:nvGrpSpPr>
          <p:grpSpPr>
            <a:xfrm>
              <a:off x="8119320" y="1093359"/>
              <a:ext cx="420257" cy="526408"/>
              <a:chOff x="8119320" y="1093359"/>
              <a:chExt cx="420257" cy="526408"/>
            </a:xfrm>
          </p:grpSpPr>
          <p:grpSp>
            <p:nvGrpSpPr>
              <p:cNvPr id="348" name="Graphic 2">
                <a:extLst>
                  <a:ext uri="{FF2B5EF4-FFF2-40B4-BE49-F238E27FC236}">
                    <a16:creationId xmlns:a16="http://schemas.microsoft.com/office/drawing/2014/main" id="{CF4E37E9-7A04-FBB0-2D6A-8CEA44760EF3}"/>
                  </a:ext>
                </a:extLst>
              </p:cNvPr>
              <p:cNvGrpSpPr/>
              <p:nvPr/>
            </p:nvGrpSpPr>
            <p:grpSpPr>
              <a:xfrm>
                <a:off x="8119320" y="1309845"/>
                <a:ext cx="420257" cy="309922"/>
                <a:chOff x="8119320" y="1309845"/>
                <a:chExt cx="420257" cy="309922"/>
              </a:xfrm>
              <a:solidFill>
                <a:srgbClr val="4277BA"/>
              </a:solidFill>
            </p:grpSpPr>
            <p:sp>
              <p:nvSpPr>
                <p:cNvPr id="354" name="TextBox 353">
                  <a:extLst>
                    <a:ext uri="{FF2B5EF4-FFF2-40B4-BE49-F238E27FC236}">
                      <a16:creationId xmlns:a16="http://schemas.microsoft.com/office/drawing/2014/main" id="{3ECE4AA6-C4B1-FE07-745A-AA48BD2581E3}"/>
                    </a:ext>
                  </a:extLst>
                </p:cNvPr>
                <p:cNvSpPr txBox="1"/>
                <p:nvPr/>
              </p:nvSpPr>
              <p:spPr>
                <a:xfrm>
                  <a:off x="8119320" y="1309845"/>
                  <a:ext cx="173622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CU</a:t>
                  </a:r>
                </a:p>
              </p:txBody>
            </p:sp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4CEBC8A9-DDC0-7643-08C1-60E9843B1F8C}"/>
                    </a:ext>
                  </a:extLst>
                </p:cNvPr>
                <p:cNvSpPr txBox="1"/>
                <p:nvPr/>
              </p:nvSpPr>
              <p:spPr>
                <a:xfrm>
                  <a:off x="8202200" y="1312380"/>
                  <a:ext cx="125542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S</a:t>
                  </a:r>
                </a:p>
              </p:txBody>
            </p:sp>
            <p:sp>
              <p:nvSpPr>
                <p:cNvPr id="356" name="TextBox 355">
                  <a:extLst>
                    <a:ext uri="{FF2B5EF4-FFF2-40B4-BE49-F238E27FC236}">
                      <a16:creationId xmlns:a16="http://schemas.microsoft.com/office/drawing/2014/main" id="{EB8B24B5-6FBF-6EED-529E-51E2917909AA}"/>
                    </a:ext>
                  </a:extLst>
                </p:cNvPr>
                <p:cNvSpPr txBox="1"/>
                <p:nvPr/>
              </p:nvSpPr>
              <p:spPr>
                <a:xfrm>
                  <a:off x="8238614" y="1312380"/>
                  <a:ext cx="123760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T</a:t>
                  </a:r>
                </a:p>
              </p:txBody>
            </p:sp>
            <p:sp>
              <p:nvSpPr>
                <p:cNvPr id="357" name="TextBox 356">
                  <a:extLst>
                    <a:ext uri="{FF2B5EF4-FFF2-40B4-BE49-F238E27FC236}">
                      <a16:creationId xmlns:a16="http://schemas.microsoft.com/office/drawing/2014/main" id="{1241D680-09E6-9CCB-199A-2E842E059077}"/>
                    </a:ext>
                  </a:extLst>
                </p:cNvPr>
                <p:cNvSpPr txBox="1"/>
                <p:nvPr/>
              </p:nvSpPr>
              <p:spPr>
                <a:xfrm>
                  <a:off x="8273356" y="1309845"/>
                  <a:ext cx="266221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OMER</a:t>
                  </a:r>
                </a:p>
              </p:txBody>
            </p:sp>
            <p:sp>
              <p:nvSpPr>
                <p:cNvPr id="358" name="TextBox 357">
                  <a:extLst>
                    <a:ext uri="{FF2B5EF4-FFF2-40B4-BE49-F238E27FC236}">
                      <a16:creationId xmlns:a16="http://schemas.microsoft.com/office/drawing/2014/main" id="{E9729AFF-AD89-377F-79D2-2C993AFCC0C6}"/>
                    </a:ext>
                  </a:extLst>
                </p:cNvPr>
                <p:cNvSpPr txBox="1"/>
                <p:nvPr/>
              </p:nvSpPr>
              <p:spPr>
                <a:xfrm>
                  <a:off x="8207221" y="1387694"/>
                  <a:ext cx="129103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D</a:t>
                  </a:r>
                </a:p>
              </p:txBody>
            </p:sp>
            <p:sp>
              <p:nvSpPr>
                <p:cNvPr id="359" name="TextBox 358">
                  <a:extLst>
                    <a:ext uri="{FF2B5EF4-FFF2-40B4-BE49-F238E27FC236}">
                      <a16:creationId xmlns:a16="http://schemas.microsoft.com/office/drawing/2014/main" id="{77509598-1C38-C37D-E596-5F68E3AE90BD}"/>
                    </a:ext>
                  </a:extLst>
                </p:cNvPr>
                <p:cNvSpPr txBox="1"/>
                <p:nvPr/>
              </p:nvSpPr>
              <p:spPr>
                <a:xfrm>
                  <a:off x="8248660" y="1387691"/>
                  <a:ext cx="161157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AT</a:t>
                  </a:r>
                </a:p>
              </p:txBody>
            </p:sp>
            <p:sp>
              <p:nvSpPr>
                <p:cNvPr id="360" name="TextBox 359">
                  <a:extLst>
                    <a:ext uri="{FF2B5EF4-FFF2-40B4-BE49-F238E27FC236}">
                      <a16:creationId xmlns:a16="http://schemas.microsoft.com/office/drawing/2014/main" id="{FD63C020-C0B3-469B-6B53-CD93F11BC1A7}"/>
                    </a:ext>
                  </a:extLst>
                </p:cNvPr>
                <p:cNvSpPr txBox="1"/>
                <p:nvPr/>
              </p:nvSpPr>
              <p:spPr>
                <a:xfrm>
                  <a:off x="8318144" y="1387691"/>
                  <a:ext cx="125542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A</a:t>
                  </a:r>
                </a:p>
              </p:txBody>
            </p:sp>
          </p:grpSp>
          <p:grpSp>
            <p:nvGrpSpPr>
              <p:cNvPr id="349" name="Graphic 2">
                <a:extLst>
                  <a:ext uri="{FF2B5EF4-FFF2-40B4-BE49-F238E27FC236}">
                    <a16:creationId xmlns:a16="http://schemas.microsoft.com/office/drawing/2014/main" id="{7BD34E0D-2079-20A7-2D95-3ED4ABC98339}"/>
                  </a:ext>
                </a:extLst>
              </p:cNvPr>
              <p:cNvGrpSpPr/>
              <p:nvPr/>
            </p:nvGrpSpPr>
            <p:grpSpPr>
              <a:xfrm>
                <a:off x="8220847" y="1093359"/>
                <a:ext cx="303886" cy="303760"/>
                <a:chOff x="8220847" y="1093359"/>
                <a:chExt cx="303886" cy="303760"/>
              </a:xfrm>
            </p:grpSpPr>
            <p:sp>
              <p:nvSpPr>
                <p:cNvPr id="350" name="Freeform 349">
                  <a:extLst>
                    <a:ext uri="{FF2B5EF4-FFF2-40B4-BE49-F238E27FC236}">
                      <a16:creationId xmlns:a16="http://schemas.microsoft.com/office/drawing/2014/main" id="{E1F15C0A-81AD-2C40-5C89-1D3C3F5B9142}"/>
                    </a:ext>
                  </a:extLst>
                </p:cNvPr>
                <p:cNvSpPr/>
                <p:nvPr/>
              </p:nvSpPr>
              <p:spPr>
                <a:xfrm>
                  <a:off x="8220847" y="1093359"/>
                  <a:ext cx="303886" cy="303760"/>
                </a:xfrm>
                <a:custGeom>
                  <a:avLst/>
                  <a:gdLst>
                    <a:gd name="connsiteX0" fmla="*/ 303887 w 303886"/>
                    <a:gd name="connsiteY0" fmla="*/ 151880 h 303760"/>
                    <a:gd name="connsiteX1" fmla="*/ 151944 w 303886"/>
                    <a:gd name="connsiteY1" fmla="*/ 303761 h 303760"/>
                    <a:gd name="connsiteX2" fmla="*/ 0 w 303886"/>
                    <a:gd name="connsiteY2" fmla="*/ 151880 h 303760"/>
                    <a:gd name="connsiteX3" fmla="*/ 151944 w 303886"/>
                    <a:gd name="connsiteY3" fmla="*/ 0 h 303760"/>
                    <a:gd name="connsiteX4" fmla="*/ 303887 w 303886"/>
                    <a:gd name="connsiteY4" fmla="*/ 151880 h 30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3886" h="303760">
                      <a:moveTo>
                        <a:pt x="303887" y="151880"/>
                      </a:moveTo>
                      <a:cubicBezTo>
                        <a:pt x="303887" y="235979"/>
                        <a:pt x="235659" y="303761"/>
                        <a:pt x="151944" y="303761"/>
                      </a:cubicBezTo>
                      <a:cubicBezTo>
                        <a:pt x="68228" y="303761"/>
                        <a:pt x="0" y="235561"/>
                        <a:pt x="0" y="151880"/>
                      </a:cubicBezTo>
                      <a:cubicBezTo>
                        <a:pt x="0" y="67781"/>
                        <a:pt x="68228" y="0"/>
                        <a:pt x="151944" y="0"/>
                      </a:cubicBezTo>
                      <a:cubicBezTo>
                        <a:pt x="235659" y="0"/>
                        <a:pt x="303887" y="67781"/>
                        <a:pt x="303887" y="151880"/>
                      </a:cubicBezTo>
                    </a:path>
                  </a:pathLst>
                </a:custGeom>
                <a:solidFill>
                  <a:srgbClr val="335D80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grpSp>
              <p:nvGrpSpPr>
                <p:cNvPr id="351" name="Graphic 2">
                  <a:extLst>
                    <a:ext uri="{FF2B5EF4-FFF2-40B4-BE49-F238E27FC236}">
                      <a16:creationId xmlns:a16="http://schemas.microsoft.com/office/drawing/2014/main" id="{5AA087C9-1B91-B803-EDD5-9D4659352949}"/>
                    </a:ext>
                  </a:extLst>
                </p:cNvPr>
                <p:cNvGrpSpPr/>
                <p:nvPr/>
              </p:nvGrpSpPr>
              <p:grpSpPr>
                <a:xfrm>
                  <a:off x="8306237" y="1160722"/>
                  <a:ext cx="132270" cy="169034"/>
                  <a:chOff x="8306237" y="1160722"/>
                  <a:chExt cx="132270" cy="169034"/>
                </a:xfrm>
                <a:solidFill>
                  <a:srgbClr val="FFFFFF"/>
                </a:solidFill>
              </p:grpSpPr>
              <p:sp>
                <p:nvSpPr>
                  <p:cNvPr id="352" name="Freeform 351">
                    <a:extLst>
                      <a:ext uri="{FF2B5EF4-FFF2-40B4-BE49-F238E27FC236}">
                        <a16:creationId xmlns:a16="http://schemas.microsoft.com/office/drawing/2014/main" id="{69162DA7-F179-094E-4D04-36BE75F740D2}"/>
                      </a:ext>
                    </a:extLst>
                  </p:cNvPr>
                  <p:cNvSpPr/>
                  <p:nvPr/>
                </p:nvSpPr>
                <p:spPr>
                  <a:xfrm>
                    <a:off x="8308749" y="1160722"/>
                    <a:ext cx="127247" cy="53555"/>
                  </a:xfrm>
                  <a:custGeom>
                    <a:avLst/>
                    <a:gdLst>
                      <a:gd name="connsiteX0" fmla="*/ 127247 w 127247"/>
                      <a:gd name="connsiteY0" fmla="*/ 26778 h 53555"/>
                      <a:gd name="connsiteX1" fmla="*/ 63624 w 127247"/>
                      <a:gd name="connsiteY1" fmla="*/ 53556 h 53555"/>
                      <a:gd name="connsiteX2" fmla="*/ 1 w 127247"/>
                      <a:gd name="connsiteY2" fmla="*/ 26778 h 53555"/>
                      <a:gd name="connsiteX3" fmla="*/ 63624 w 127247"/>
                      <a:gd name="connsiteY3" fmla="*/ 0 h 53555"/>
                      <a:gd name="connsiteX4" fmla="*/ 127247 w 127247"/>
                      <a:gd name="connsiteY4" fmla="*/ 26778 h 535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7247" h="53555">
                        <a:moveTo>
                          <a:pt x="127247" y="26778"/>
                        </a:moveTo>
                        <a:cubicBezTo>
                          <a:pt x="127247" y="41567"/>
                          <a:pt x="98762" y="53556"/>
                          <a:pt x="63624" y="53556"/>
                        </a:cubicBezTo>
                        <a:cubicBezTo>
                          <a:pt x="28485" y="53556"/>
                          <a:pt x="1" y="41567"/>
                          <a:pt x="1" y="26778"/>
                        </a:cubicBezTo>
                        <a:cubicBezTo>
                          <a:pt x="1" y="11989"/>
                          <a:pt x="28486" y="0"/>
                          <a:pt x="63624" y="0"/>
                        </a:cubicBezTo>
                        <a:cubicBezTo>
                          <a:pt x="98763" y="0"/>
                          <a:pt x="127247" y="11989"/>
                          <a:pt x="127247" y="2677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353" name="Freeform 352">
                    <a:extLst>
                      <a:ext uri="{FF2B5EF4-FFF2-40B4-BE49-F238E27FC236}">
                        <a16:creationId xmlns:a16="http://schemas.microsoft.com/office/drawing/2014/main" id="{0AE9E477-0659-D95A-CB63-BD94EA862305}"/>
                      </a:ext>
                    </a:extLst>
                  </p:cNvPr>
                  <p:cNvSpPr/>
                  <p:nvPr/>
                </p:nvSpPr>
                <p:spPr>
                  <a:xfrm>
                    <a:off x="8306237" y="1196705"/>
                    <a:ext cx="132270" cy="133052"/>
                  </a:xfrm>
                  <a:custGeom>
                    <a:avLst/>
                    <a:gdLst>
                      <a:gd name="connsiteX0" fmla="*/ 131852 w 132270"/>
                      <a:gd name="connsiteY0" fmla="*/ 0 h 133052"/>
                      <a:gd name="connsiteX1" fmla="*/ 66135 w 132270"/>
                      <a:gd name="connsiteY1" fmla="*/ 25104 h 133052"/>
                      <a:gd name="connsiteX2" fmla="*/ 418 w 132270"/>
                      <a:gd name="connsiteY2" fmla="*/ 0 h 133052"/>
                      <a:gd name="connsiteX3" fmla="*/ 0 w 132270"/>
                      <a:gd name="connsiteY3" fmla="*/ 0 h 133052"/>
                      <a:gd name="connsiteX4" fmla="*/ 0 w 132270"/>
                      <a:gd name="connsiteY4" fmla="*/ 105019 h 133052"/>
                      <a:gd name="connsiteX5" fmla="*/ 0 w 132270"/>
                      <a:gd name="connsiteY5" fmla="*/ 105019 h 133052"/>
                      <a:gd name="connsiteX6" fmla="*/ 66135 w 132270"/>
                      <a:gd name="connsiteY6" fmla="*/ 133052 h 133052"/>
                      <a:gd name="connsiteX7" fmla="*/ 132270 w 132270"/>
                      <a:gd name="connsiteY7" fmla="*/ 105019 h 133052"/>
                      <a:gd name="connsiteX8" fmla="*/ 131852 w 132270"/>
                      <a:gd name="connsiteY8" fmla="*/ 0 h 133052"/>
                      <a:gd name="connsiteX9" fmla="*/ 131852 w 132270"/>
                      <a:gd name="connsiteY9" fmla="*/ 0 h 133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32270" h="133052">
                        <a:moveTo>
                          <a:pt x="131852" y="0"/>
                        </a:moveTo>
                        <a:cubicBezTo>
                          <a:pt x="128503" y="14226"/>
                          <a:pt x="100458" y="25104"/>
                          <a:pt x="66135" y="25104"/>
                        </a:cubicBezTo>
                        <a:cubicBezTo>
                          <a:pt x="31812" y="25104"/>
                          <a:pt x="3767" y="14226"/>
                          <a:pt x="418" y="0"/>
                        </a:cubicBezTo>
                        <a:lnTo>
                          <a:pt x="0" y="0"/>
                        </a:lnTo>
                        <a:lnTo>
                          <a:pt x="0" y="105019"/>
                        </a:lnTo>
                        <a:lnTo>
                          <a:pt x="0" y="105019"/>
                        </a:lnTo>
                        <a:cubicBezTo>
                          <a:pt x="0" y="120500"/>
                          <a:pt x="29719" y="133052"/>
                          <a:pt x="66135" y="133052"/>
                        </a:cubicBezTo>
                        <a:cubicBezTo>
                          <a:pt x="102551" y="133052"/>
                          <a:pt x="132270" y="120500"/>
                          <a:pt x="132270" y="105019"/>
                        </a:cubicBezTo>
                        <a:lnTo>
                          <a:pt x="131852" y="0"/>
                        </a:lnTo>
                        <a:lnTo>
                          <a:pt x="13185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</p:grpSp>
          </p:grpSp>
        </p:grpSp>
        <p:grpSp>
          <p:nvGrpSpPr>
            <p:cNvPr id="361" name="Graphic 2">
              <a:extLst>
                <a:ext uri="{FF2B5EF4-FFF2-40B4-BE49-F238E27FC236}">
                  <a16:creationId xmlns:a16="http://schemas.microsoft.com/office/drawing/2014/main" id="{CFF649B5-CFCD-1403-3B75-CAADEC5FBCC9}"/>
                </a:ext>
              </a:extLst>
            </p:cNvPr>
            <p:cNvGrpSpPr/>
            <p:nvPr/>
          </p:nvGrpSpPr>
          <p:grpSpPr>
            <a:xfrm>
              <a:off x="4884893" y="1112188"/>
              <a:ext cx="386662" cy="453250"/>
              <a:chOff x="4884893" y="1112188"/>
              <a:chExt cx="386662" cy="453250"/>
            </a:xfrm>
          </p:grpSpPr>
          <p:grpSp>
            <p:nvGrpSpPr>
              <p:cNvPr id="362" name="Graphic 2">
                <a:extLst>
                  <a:ext uri="{FF2B5EF4-FFF2-40B4-BE49-F238E27FC236}">
                    <a16:creationId xmlns:a16="http://schemas.microsoft.com/office/drawing/2014/main" id="{9BBF8A30-28AC-6577-5EF9-A2D923F43F4B}"/>
                  </a:ext>
                </a:extLst>
              </p:cNvPr>
              <p:cNvGrpSpPr/>
              <p:nvPr/>
            </p:nvGrpSpPr>
            <p:grpSpPr>
              <a:xfrm>
                <a:off x="4884893" y="1328297"/>
                <a:ext cx="382883" cy="237141"/>
                <a:chOff x="4884893" y="1328297"/>
                <a:chExt cx="382883" cy="237141"/>
              </a:xfrm>
              <a:solidFill>
                <a:srgbClr val="4277BA"/>
              </a:solidFill>
            </p:grpSpPr>
            <p:sp>
              <p:nvSpPr>
                <p:cNvPr id="368" name="TextBox 367">
                  <a:extLst>
                    <a:ext uri="{FF2B5EF4-FFF2-40B4-BE49-F238E27FC236}">
                      <a16:creationId xmlns:a16="http://schemas.microsoft.com/office/drawing/2014/main" id="{06C900BD-CE31-44E8-5E33-4D6D138C1A29}"/>
                    </a:ext>
                  </a:extLst>
                </p:cNvPr>
                <p:cNvSpPr txBox="1"/>
                <p:nvPr/>
              </p:nvSpPr>
              <p:spPr>
                <a:xfrm>
                  <a:off x="4884893" y="1330832"/>
                  <a:ext cx="178965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WE</a:t>
                  </a:r>
                </a:p>
              </p:txBody>
            </p:sp>
            <p:sp>
              <p:nvSpPr>
                <p:cNvPr id="369" name="TextBox 368">
                  <a:extLst>
                    <a:ext uri="{FF2B5EF4-FFF2-40B4-BE49-F238E27FC236}">
                      <a16:creationId xmlns:a16="http://schemas.microsoft.com/office/drawing/2014/main" id="{EA05C23D-40A7-C52C-B061-30F935749B7A}"/>
                    </a:ext>
                  </a:extLst>
                </p:cNvPr>
                <p:cNvSpPr txBox="1"/>
                <p:nvPr/>
              </p:nvSpPr>
              <p:spPr>
                <a:xfrm>
                  <a:off x="4980329" y="1330832"/>
                  <a:ext cx="125542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A</a:t>
                  </a:r>
                </a:p>
              </p:txBody>
            </p:sp>
            <p:sp>
              <p:nvSpPr>
                <p:cNvPr id="370" name="TextBox 369">
                  <a:extLst>
                    <a:ext uri="{FF2B5EF4-FFF2-40B4-BE49-F238E27FC236}">
                      <a16:creationId xmlns:a16="http://schemas.microsoft.com/office/drawing/2014/main" id="{5A40CB15-A859-790F-854E-B9733C80CACC}"/>
                    </a:ext>
                  </a:extLst>
                </p:cNvPr>
                <p:cNvSpPr txBox="1"/>
                <p:nvPr/>
              </p:nvSpPr>
              <p:spPr>
                <a:xfrm>
                  <a:off x="5017582" y="1328297"/>
                  <a:ext cx="250194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THER</a:t>
                  </a:r>
                </a:p>
              </p:txBody>
            </p:sp>
          </p:grpSp>
          <p:grpSp>
            <p:nvGrpSpPr>
              <p:cNvPr id="363" name="Graphic 2">
                <a:extLst>
                  <a:ext uri="{FF2B5EF4-FFF2-40B4-BE49-F238E27FC236}">
                    <a16:creationId xmlns:a16="http://schemas.microsoft.com/office/drawing/2014/main" id="{2C5DA5AC-16AA-E3DF-368B-E81C84DA8891}"/>
                  </a:ext>
                </a:extLst>
              </p:cNvPr>
              <p:cNvGrpSpPr/>
              <p:nvPr/>
            </p:nvGrpSpPr>
            <p:grpSpPr>
              <a:xfrm>
                <a:off x="4967669" y="1112188"/>
                <a:ext cx="303886" cy="303760"/>
                <a:chOff x="4967669" y="1112188"/>
                <a:chExt cx="303886" cy="303760"/>
              </a:xfrm>
            </p:grpSpPr>
            <p:sp>
              <p:nvSpPr>
                <p:cNvPr id="364" name="Freeform 363">
                  <a:extLst>
                    <a:ext uri="{FF2B5EF4-FFF2-40B4-BE49-F238E27FC236}">
                      <a16:creationId xmlns:a16="http://schemas.microsoft.com/office/drawing/2014/main" id="{2E0E1562-C5C7-6711-C963-F0737AD61E44}"/>
                    </a:ext>
                  </a:extLst>
                </p:cNvPr>
                <p:cNvSpPr/>
                <p:nvPr/>
              </p:nvSpPr>
              <p:spPr>
                <a:xfrm>
                  <a:off x="4967669" y="1112188"/>
                  <a:ext cx="303886" cy="303760"/>
                </a:xfrm>
                <a:custGeom>
                  <a:avLst/>
                  <a:gdLst>
                    <a:gd name="connsiteX0" fmla="*/ 303887 w 303886"/>
                    <a:gd name="connsiteY0" fmla="*/ 151880 h 303760"/>
                    <a:gd name="connsiteX1" fmla="*/ 151943 w 303886"/>
                    <a:gd name="connsiteY1" fmla="*/ 303761 h 303760"/>
                    <a:gd name="connsiteX2" fmla="*/ 0 w 303886"/>
                    <a:gd name="connsiteY2" fmla="*/ 151880 h 303760"/>
                    <a:gd name="connsiteX3" fmla="*/ 151943 w 303886"/>
                    <a:gd name="connsiteY3" fmla="*/ 0 h 303760"/>
                    <a:gd name="connsiteX4" fmla="*/ 303887 w 303886"/>
                    <a:gd name="connsiteY4" fmla="*/ 151880 h 30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3886" h="303760">
                      <a:moveTo>
                        <a:pt x="303887" y="151880"/>
                      </a:moveTo>
                      <a:cubicBezTo>
                        <a:pt x="303887" y="235979"/>
                        <a:pt x="235658" y="303761"/>
                        <a:pt x="151943" y="303761"/>
                      </a:cubicBezTo>
                      <a:cubicBezTo>
                        <a:pt x="67809" y="303761"/>
                        <a:pt x="0" y="235561"/>
                        <a:pt x="0" y="151880"/>
                      </a:cubicBezTo>
                      <a:cubicBezTo>
                        <a:pt x="0" y="67781"/>
                        <a:pt x="68228" y="0"/>
                        <a:pt x="151943" y="0"/>
                      </a:cubicBezTo>
                      <a:cubicBezTo>
                        <a:pt x="236077" y="0"/>
                        <a:pt x="303887" y="67781"/>
                        <a:pt x="303887" y="151880"/>
                      </a:cubicBezTo>
                    </a:path>
                  </a:pathLst>
                </a:custGeom>
                <a:solidFill>
                  <a:srgbClr val="335D80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grpSp>
              <p:nvGrpSpPr>
                <p:cNvPr id="365" name="Graphic 2">
                  <a:extLst>
                    <a:ext uri="{FF2B5EF4-FFF2-40B4-BE49-F238E27FC236}">
                      <a16:creationId xmlns:a16="http://schemas.microsoft.com/office/drawing/2014/main" id="{26EB0F73-7076-728C-3B02-D6A54BDFC362}"/>
                    </a:ext>
                  </a:extLst>
                </p:cNvPr>
                <p:cNvGrpSpPr/>
                <p:nvPr/>
              </p:nvGrpSpPr>
              <p:grpSpPr>
                <a:xfrm>
                  <a:off x="5054314" y="1180806"/>
                  <a:ext cx="130595" cy="166942"/>
                  <a:chOff x="5054314" y="1180806"/>
                  <a:chExt cx="130595" cy="166942"/>
                </a:xfrm>
                <a:solidFill>
                  <a:srgbClr val="FFFFFF"/>
                </a:solidFill>
              </p:grpSpPr>
              <p:sp>
                <p:nvSpPr>
                  <p:cNvPr id="366" name="Freeform 365">
                    <a:extLst>
                      <a:ext uri="{FF2B5EF4-FFF2-40B4-BE49-F238E27FC236}">
                        <a16:creationId xmlns:a16="http://schemas.microsoft.com/office/drawing/2014/main" id="{08BFE534-5819-2EF8-BB60-66638EEBD951}"/>
                      </a:ext>
                    </a:extLst>
                  </p:cNvPr>
                  <p:cNvSpPr/>
                  <p:nvPr/>
                </p:nvSpPr>
                <p:spPr>
                  <a:xfrm>
                    <a:off x="5057244" y="1180806"/>
                    <a:ext cx="124735" cy="52718"/>
                  </a:xfrm>
                  <a:custGeom>
                    <a:avLst/>
                    <a:gdLst>
                      <a:gd name="connsiteX0" fmla="*/ 124736 w 124735"/>
                      <a:gd name="connsiteY0" fmla="*/ 26359 h 52718"/>
                      <a:gd name="connsiteX1" fmla="*/ 62368 w 124735"/>
                      <a:gd name="connsiteY1" fmla="*/ 52719 h 52718"/>
                      <a:gd name="connsiteX2" fmla="*/ 0 w 124735"/>
                      <a:gd name="connsiteY2" fmla="*/ 26359 h 52718"/>
                      <a:gd name="connsiteX3" fmla="*/ 62368 w 124735"/>
                      <a:gd name="connsiteY3" fmla="*/ 0 h 52718"/>
                      <a:gd name="connsiteX4" fmla="*/ 124736 w 124735"/>
                      <a:gd name="connsiteY4" fmla="*/ 26359 h 527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735" h="52718">
                        <a:moveTo>
                          <a:pt x="124736" y="26359"/>
                        </a:moveTo>
                        <a:cubicBezTo>
                          <a:pt x="124736" y="40917"/>
                          <a:pt x="96813" y="52719"/>
                          <a:pt x="62368" y="52719"/>
                        </a:cubicBezTo>
                        <a:cubicBezTo>
                          <a:pt x="27923" y="52719"/>
                          <a:pt x="0" y="40917"/>
                          <a:pt x="0" y="26359"/>
                        </a:cubicBezTo>
                        <a:cubicBezTo>
                          <a:pt x="0" y="11802"/>
                          <a:pt x="27923" y="0"/>
                          <a:pt x="62368" y="0"/>
                        </a:cubicBezTo>
                        <a:cubicBezTo>
                          <a:pt x="96813" y="0"/>
                          <a:pt x="124736" y="11802"/>
                          <a:pt x="124736" y="2635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367" name="Freeform 366">
                    <a:extLst>
                      <a:ext uri="{FF2B5EF4-FFF2-40B4-BE49-F238E27FC236}">
                        <a16:creationId xmlns:a16="http://schemas.microsoft.com/office/drawing/2014/main" id="{EAAC787F-40E5-96F7-E9FD-15E58B3A2F44}"/>
                      </a:ext>
                    </a:extLst>
                  </p:cNvPr>
                  <p:cNvSpPr/>
                  <p:nvPr/>
                </p:nvSpPr>
                <p:spPr>
                  <a:xfrm>
                    <a:off x="5054314" y="1216370"/>
                    <a:ext cx="130595" cy="131378"/>
                  </a:xfrm>
                  <a:custGeom>
                    <a:avLst/>
                    <a:gdLst>
                      <a:gd name="connsiteX0" fmla="*/ 130177 w 130595"/>
                      <a:gd name="connsiteY0" fmla="*/ 0 h 131378"/>
                      <a:gd name="connsiteX1" fmla="*/ 65298 w 130595"/>
                      <a:gd name="connsiteY1" fmla="*/ 24686 h 131378"/>
                      <a:gd name="connsiteX2" fmla="*/ 418 w 130595"/>
                      <a:gd name="connsiteY2" fmla="*/ 0 h 131378"/>
                      <a:gd name="connsiteX3" fmla="*/ 0 w 130595"/>
                      <a:gd name="connsiteY3" fmla="*/ 0 h 131378"/>
                      <a:gd name="connsiteX4" fmla="*/ 0 w 130595"/>
                      <a:gd name="connsiteY4" fmla="*/ 103764 h 131378"/>
                      <a:gd name="connsiteX5" fmla="*/ 0 w 130595"/>
                      <a:gd name="connsiteY5" fmla="*/ 103764 h 131378"/>
                      <a:gd name="connsiteX6" fmla="*/ 65298 w 130595"/>
                      <a:gd name="connsiteY6" fmla="*/ 131379 h 131378"/>
                      <a:gd name="connsiteX7" fmla="*/ 130596 w 130595"/>
                      <a:gd name="connsiteY7" fmla="*/ 103764 h 131378"/>
                      <a:gd name="connsiteX8" fmla="*/ 130177 w 130595"/>
                      <a:gd name="connsiteY8" fmla="*/ 0 h 131378"/>
                      <a:gd name="connsiteX9" fmla="*/ 130177 w 130595"/>
                      <a:gd name="connsiteY9" fmla="*/ 0 h 131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30595" h="131378">
                        <a:moveTo>
                          <a:pt x="130177" y="0"/>
                        </a:moveTo>
                        <a:cubicBezTo>
                          <a:pt x="126829" y="13807"/>
                          <a:pt x="99202" y="24686"/>
                          <a:pt x="65298" y="24686"/>
                        </a:cubicBezTo>
                        <a:cubicBezTo>
                          <a:pt x="31393" y="24686"/>
                          <a:pt x="3767" y="13807"/>
                          <a:pt x="418" y="0"/>
                        </a:cubicBezTo>
                        <a:lnTo>
                          <a:pt x="0" y="0"/>
                        </a:lnTo>
                        <a:lnTo>
                          <a:pt x="0" y="103764"/>
                        </a:lnTo>
                        <a:lnTo>
                          <a:pt x="0" y="103764"/>
                        </a:lnTo>
                        <a:cubicBezTo>
                          <a:pt x="0" y="118826"/>
                          <a:pt x="29300" y="131379"/>
                          <a:pt x="65298" y="131379"/>
                        </a:cubicBezTo>
                        <a:cubicBezTo>
                          <a:pt x="101295" y="131379"/>
                          <a:pt x="130596" y="118826"/>
                          <a:pt x="130596" y="103764"/>
                        </a:cubicBezTo>
                        <a:lnTo>
                          <a:pt x="130177" y="0"/>
                        </a:lnTo>
                        <a:lnTo>
                          <a:pt x="130177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</p:grpSp>
          </p:grpSp>
        </p:grpSp>
        <p:grpSp>
          <p:nvGrpSpPr>
            <p:cNvPr id="371" name="Graphic 2">
              <a:extLst>
                <a:ext uri="{FF2B5EF4-FFF2-40B4-BE49-F238E27FC236}">
                  <a16:creationId xmlns:a16="http://schemas.microsoft.com/office/drawing/2014/main" id="{F811A4A7-8B48-AF86-E501-3D7736891049}"/>
                </a:ext>
              </a:extLst>
            </p:cNvPr>
            <p:cNvGrpSpPr/>
            <p:nvPr/>
          </p:nvGrpSpPr>
          <p:grpSpPr>
            <a:xfrm>
              <a:off x="4229653" y="1899620"/>
              <a:ext cx="501882" cy="522775"/>
              <a:chOff x="4229653" y="1899620"/>
              <a:chExt cx="501882" cy="522775"/>
            </a:xfrm>
          </p:grpSpPr>
          <p:grpSp>
            <p:nvGrpSpPr>
              <p:cNvPr id="372" name="Graphic 2">
                <a:extLst>
                  <a:ext uri="{FF2B5EF4-FFF2-40B4-BE49-F238E27FC236}">
                    <a16:creationId xmlns:a16="http://schemas.microsoft.com/office/drawing/2014/main" id="{9606749D-3DB1-F112-07F2-4FE9469D9B4E}"/>
                  </a:ext>
                </a:extLst>
              </p:cNvPr>
              <p:cNvGrpSpPr/>
              <p:nvPr/>
            </p:nvGrpSpPr>
            <p:grpSpPr>
              <a:xfrm>
                <a:off x="4229653" y="2112475"/>
                <a:ext cx="501882" cy="309920"/>
                <a:chOff x="4229653" y="2112475"/>
                <a:chExt cx="501882" cy="309920"/>
              </a:xfrm>
              <a:solidFill>
                <a:srgbClr val="4277BA"/>
              </a:solidFill>
            </p:grpSpPr>
            <p:sp>
              <p:nvSpPr>
                <p:cNvPr id="378" name="TextBox 377">
                  <a:extLst>
                    <a:ext uri="{FF2B5EF4-FFF2-40B4-BE49-F238E27FC236}">
                      <a16:creationId xmlns:a16="http://schemas.microsoft.com/office/drawing/2014/main" id="{186AF53A-908D-BD5B-C14F-03B2A4997457}"/>
                    </a:ext>
                  </a:extLst>
                </p:cNvPr>
                <p:cNvSpPr txBox="1"/>
                <p:nvPr/>
              </p:nvSpPr>
              <p:spPr>
                <a:xfrm>
                  <a:off x="4229653" y="2112475"/>
                  <a:ext cx="255536" cy="237140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OPER</a:t>
                  </a:r>
                </a:p>
              </p:txBody>
            </p:sp>
            <p:sp>
              <p:nvSpPr>
                <p:cNvPr id="379" name="TextBox 378">
                  <a:extLst>
                    <a:ext uri="{FF2B5EF4-FFF2-40B4-BE49-F238E27FC236}">
                      <a16:creationId xmlns:a16="http://schemas.microsoft.com/office/drawing/2014/main" id="{B7E59DB9-CCCD-C534-02D3-1612C39D9FB8}"/>
                    </a:ext>
                  </a:extLst>
                </p:cNvPr>
                <p:cNvSpPr txBox="1"/>
                <p:nvPr/>
              </p:nvSpPr>
              <p:spPr>
                <a:xfrm>
                  <a:off x="4392061" y="2115010"/>
                  <a:ext cx="125542" cy="232072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A</a:t>
                  </a:r>
                </a:p>
              </p:txBody>
            </p:sp>
            <p:sp>
              <p:nvSpPr>
                <p:cNvPr id="380" name="TextBox 379">
                  <a:extLst>
                    <a:ext uri="{FF2B5EF4-FFF2-40B4-BE49-F238E27FC236}">
                      <a16:creationId xmlns:a16="http://schemas.microsoft.com/office/drawing/2014/main" id="{81B1674D-CE44-6D17-7252-031E61AD7968}"/>
                    </a:ext>
                  </a:extLst>
                </p:cNvPr>
                <p:cNvSpPr txBox="1"/>
                <p:nvPr/>
              </p:nvSpPr>
              <p:spPr>
                <a:xfrm>
                  <a:off x="4429733" y="2115010"/>
                  <a:ext cx="123760" cy="232072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T</a:t>
                  </a:r>
                </a:p>
              </p:txBody>
            </p:sp>
            <p:sp>
              <p:nvSpPr>
                <p:cNvPr id="381" name="TextBox 380">
                  <a:extLst>
                    <a:ext uri="{FF2B5EF4-FFF2-40B4-BE49-F238E27FC236}">
                      <a16:creationId xmlns:a16="http://schemas.microsoft.com/office/drawing/2014/main" id="{AA5EE4FD-33FE-59D6-9D30-4831C1386A42}"/>
                    </a:ext>
                  </a:extLst>
                </p:cNvPr>
                <p:cNvSpPr txBox="1"/>
                <p:nvPr/>
              </p:nvSpPr>
              <p:spPr>
                <a:xfrm>
                  <a:off x="4465314" y="2112475"/>
                  <a:ext cx="266221" cy="237140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IONAL</a:t>
                  </a:r>
                </a:p>
              </p:txBody>
            </p:sp>
            <p:sp>
              <p:nvSpPr>
                <p:cNvPr id="382" name="TextBox 381">
                  <a:extLst>
                    <a:ext uri="{FF2B5EF4-FFF2-40B4-BE49-F238E27FC236}">
                      <a16:creationId xmlns:a16="http://schemas.microsoft.com/office/drawing/2014/main" id="{6681E0F8-A663-ACBF-C0F9-1D30483D5F5E}"/>
                    </a:ext>
                  </a:extLst>
                </p:cNvPr>
                <p:cNvSpPr txBox="1"/>
                <p:nvPr/>
              </p:nvSpPr>
              <p:spPr>
                <a:xfrm>
                  <a:off x="4366109" y="2190322"/>
                  <a:ext cx="129103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D</a:t>
                  </a:r>
                </a:p>
              </p:txBody>
            </p:sp>
            <p:sp>
              <p:nvSpPr>
                <p:cNvPr id="383" name="TextBox 382">
                  <a:extLst>
                    <a:ext uri="{FF2B5EF4-FFF2-40B4-BE49-F238E27FC236}">
                      <a16:creationId xmlns:a16="http://schemas.microsoft.com/office/drawing/2014/main" id="{4378746A-D81C-BF3E-C04C-D4928AB84530}"/>
                    </a:ext>
                  </a:extLst>
                </p:cNvPr>
                <p:cNvSpPr txBox="1"/>
                <p:nvPr/>
              </p:nvSpPr>
              <p:spPr>
                <a:xfrm>
                  <a:off x="4407549" y="2190322"/>
                  <a:ext cx="161157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AT</a:t>
                  </a:r>
                </a:p>
              </p:txBody>
            </p:sp>
            <p:sp>
              <p:nvSpPr>
                <p:cNvPr id="384" name="TextBox 383">
                  <a:extLst>
                    <a:ext uri="{FF2B5EF4-FFF2-40B4-BE49-F238E27FC236}">
                      <a16:creationId xmlns:a16="http://schemas.microsoft.com/office/drawing/2014/main" id="{01FD019B-BE4A-435B-65E5-53EE5CD5B501}"/>
                    </a:ext>
                  </a:extLst>
                </p:cNvPr>
                <p:cNvSpPr txBox="1"/>
                <p:nvPr/>
              </p:nvSpPr>
              <p:spPr>
                <a:xfrm>
                  <a:off x="4477032" y="2190322"/>
                  <a:ext cx="125542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A</a:t>
                  </a:r>
                </a:p>
              </p:txBody>
            </p:sp>
          </p:grpSp>
          <p:grpSp>
            <p:nvGrpSpPr>
              <p:cNvPr id="373" name="Graphic 2">
                <a:extLst>
                  <a:ext uri="{FF2B5EF4-FFF2-40B4-BE49-F238E27FC236}">
                    <a16:creationId xmlns:a16="http://schemas.microsoft.com/office/drawing/2014/main" id="{3787AF7D-5457-E55A-454D-4CDFED6F93D7}"/>
                  </a:ext>
                </a:extLst>
              </p:cNvPr>
              <p:cNvGrpSpPr/>
              <p:nvPr/>
            </p:nvGrpSpPr>
            <p:grpSpPr>
              <a:xfrm>
                <a:off x="4382080" y="1899620"/>
                <a:ext cx="303886" cy="303762"/>
                <a:chOff x="4382080" y="1899620"/>
                <a:chExt cx="303886" cy="303762"/>
              </a:xfrm>
            </p:grpSpPr>
            <p:sp>
              <p:nvSpPr>
                <p:cNvPr id="374" name="Freeform 373">
                  <a:extLst>
                    <a:ext uri="{FF2B5EF4-FFF2-40B4-BE49-F238E27FC236}">
                      <a16:creationId xmlns:a16="http://schemas.microsoft.com/office/drawing/2014/main" id="{254918E0-8EC6-78A6-392C-0DAE0CEA01F6}"/>
                    </a:ext>
                  </a:extLst>
                </p:cNvPr>
                <p:cNvSpPr/>
                <p:nvPr/>
              </p:nvSpPr>
              <p:spPr>
                <a:xfrm>
                  <a:off x="4382080" y="1899620"/>
                  <a:ext cx="303886" cy="303762"/>
                </a:xfrm>
                <a:custGeom>
                  <a:avLst/>
                  <a:gdLst>
                    <a:gd name="connsiteX0" fmla="*/ 303887 w 303886"/>
                    <a:gd name="connsiteY0" fmla="*/ 151882 h 303762"/>
                    <a:gd name="connsiteX1" fmla="*/ 151943 w 303886"/>
                    <a:gd name="connsiteY1" fmla="*/ 303762 h 303762"/>
                    <a:gd name="connsiteX2" fmla="*/ 0 w 303886"/>
                    <a:gd name="connsiteY2" fmla="*/ 151882 h 303762"/>
                    <a:gd name="connsiteX3" fmla="*/ 151943 w 303886"/>
                    <a:gd name="connsiteY3" fmla="*/ 2 h 303762"/>
                    <a:gd name="connsiteX4" fmla="*/ 303887 w 303886"/>
                    <a:gd name="connsiteY4" fmla="*/ 151882 h 303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3886" h="303762">
                      <a:moveTo>
                        <a:pt x="303887" y="151882"/>
                      </a:moveTo>
                      <a:cubicBezTo>
                        <a:pt x="303887" y="235981"/>
                        <a:pt x="235658" y="303762"/>
                        <a:pt x="151943" y="303762"/>
                      </a:cubicBezTo>
                      <a:cubicBezTo>
                        <a:pt x="67809" y="303762"/>
                        <a:pt x="0" y="235563"/>
                        <a:pt x="0" y="151882"/>
                      </a:cubicBezTo>
                      <a:cubicBezTo>
                        <a:pt x="0" y="67783"/>
                        <a:pt x="68228" y="2"/>
                        <a:pt x="151943" y="2"/>
                      </a:cubicBezTo>
                      <a:cubicBezTo>
                        <a:pt x="235658" y="-417"/>
                        <a:pt x="303887" y="67783"/>
                        <a:pt x="303887" y="151882"/>
                      </a:cubicBezTo>
                    </a:path>
                  </a:pathLst>
                </a:custGeom>
                <a:solidFill>
                  <a:srgbClr val="335D80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grpSp>
              <p:nvGrpSpPr>
                <p:cNvPr id="375" name="Graphic 2">
                  <a:extLst>
                    <a:ext uri="{FF2B5EF4-FFF2-40B4-BE49-F238E27FC236}">
                      <a16:creationId xmlns:a16="http://schemas.microsoft.com/office/drawing/2014/main" id="{8B14A3A3-1B26-E78A-CD18-8AC113B4D115}"/>
                    </a:ext>
                  </a:extLst>
                </p:cNvPr>
                <p:cNvGrpSpPr/>
                <p:nvPr/>
              </p:nvGrpSpPr>
              <p:grpSpPr>
                <a:xfrm>
                  <a:off x="4462865" y="1959872"/>
                  <a:ext cx="141479" cy="181586"/>
                  <a:chOff x="4462865" y="1959872"/>
                  <a:chExt cx="141479" cy="181586"/>
                </a:xfrm>
                <a:solidFill>
                  <a:srgbClr val="FFFFFF"/>
                </a:solidFill>
              </p:grpSpPr>
              <p:sp>
                <p:nvSpPr>
                  <p:cNvPr id="376" name="Freeform 375">
                    <a:extLst>
                      <a:ext uri="{FF2B5EF4-FFF2-40B4-BE49-F238E27FC236}">
                        <a16:creationId xmlns:a16="http://schemas.microsoft.com/office/drawing/2014/main" id="{C470DAFE-4217-FF5F-4AD6-A5DBAF8B8728}"/>
                      </a:ext>
                    </a:extLst>
                  </p:cNvPr>
                  <p:cNvSpPr/>
                  <p:nvPr/>
                </p:nvSpPr>
                <p:spPr>
                  <a:xfrm>
                    <a:off x="4465377" y="1959872"/>
                    <a:ext cx="135618" cy="57739"/>
                  </a:xfrm>
                  <a:custGeom>
                    <a:avLst/>
                    <a:gdLst>
                      <a:gd name="connsiteX0" fmla="*/ 135619 w 135618"/>
                      <a:gd name="connsiteY0" fmla="*/ 28870 h 57739"/>
                      <a:gd name="connsiteX1" fmla="*/ 67809 w 135618"/>
                      <a:gd name="connsiteY1" fmla="*/ 57740 h 57739"/>
                      <a:gd name="connsiteX2" fmla="*/ 0 w 135618"/>
                      <a:gd name="connsiteY2" fmla="*/ 28870 h 57739"/>
                      <a:gd name="connsiteX3" fmla="*/ 67809 w 135618"/>
                      <a:gd name="connsiteY3" fmla="*/ 0 h 57739"/>
                      <a:gd name="connsiteX4" fmla="*/ 135619 w 135618"/>
                      <a:gd name="connsiteY4" fmla="*/ 28870 h 577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618" h="57739">
                        <a:moveTo>
                          <a:pt x="135619" y="28870"/>
                        </a:moveTo>
                        <a:cubicBezTo>
                          <a:pt x="135619" y="44814"/>
                          <a:pt x="105260" y="57740"/>
                          <a:pt x="67809" y="57740"/>
                        </a:cubicBezTo>
                        <a:cubicBezTo>
                          <a:pt x="30359" y="57740"/>
                          <a:pt x="0" y="44814"/>
                          <a:pt x="0" y="28870"/>
                        </a:cubicBezTo>
                        <a:cubicBezTo>
                          <a:pt x="0" y="12925"/>
                          <a:pt x="30359" y="0"/>
                          <a:pt x="67809" y="0"/>
                        </a:cubicBezTo>
                        <a:cubicBezTo>
                          <a:pt x="105260" y="0"/>
                          <a:pt x="135619" y="12925"/>
                          <a:pt x="135619" y="2887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377" name="Freeform 376">
                    <a:extLst>
                      <a:ext uri="{FF2B5EF4-FFF2-40B4-BE49-F238E27FC236}">
                        <a16:creationId xmlns:a16="http://schemas.microsoft.com/office/drawing/2014/main" id="{61E2717A-9CE4-B9A3-7009-E39A694693B9}"/>
                      </a:ext>
                    </a:extLst>
                  </p:cNvPr>
                  <p:cNvSpPr/>
                  <p:nvPr/>
                </p:nvSpPr>
                <p:spPr>
                  <a:xfrm>
                    <a:off x="4462865" y="1998783"/>
                    <a:ext cx="141479" cy="142675"/>
                  </a:xfrm>
                  <a:custGeom>
                    <a:avLst/>
                    <a:gdLst>
                      <a:gd name="connsiteX0" fmla="*/ 141061 w 141479"/>
                      <a:gd name="connsiteY0" fmla="*/ 0 h 142675"/>
                      <a:gd name="connsiteX1" fmla="*/ 70740 w 141479"/>
                      <a:gd name="connsiteY1" fmla="*/ 26778 h 142675"/>
                      <a:gd name="connsiteX2" fmla="*/ 419 w 141479"/>
                      <a:gd name="connsiteY2" fmla="*/ 0 h 142675"/>
                      <a:gd name="connsiteX3" fmla="*/ 0 w 141479"/>
                      <a:gd name="connsiteY3" fmla="*/ 0 h 142675"/>
                      <a:gd name="connsiteX4" fmla="*/ 0 w 141479"/>
                      <a:gd name="connsiteY4" fmla="*/ 112550 h 142675"/>
                      <a:gd name="connsiteX5" fmla="*/ 0 w 141479"/>
                      <a:gd name="connsiteY5" fmla="*/ 112550 h 142675"/>
                      <a:gd name="connsiteX6" fmla="*/ 70740 w 141479"/>
                      <a:gd name="connsiteY6" fmla="*/ 142675 h 142675"/>
                      <a:gd name="connsiteX7" fmla="*/ 141479 w 141479"/>
                      <a:gd name="connsiteY7" fmla="*/ 112550 h 142675"/>
                      <a:gd name="connsiteX8" fmla="*/ 141061 w 141479"/>
                      <a:gd name="connsiteY8" fmla="*/ 0 h 142675"/>
                      <a:gd name="connsiteX9" fmla="*/ 141061 w 141479"/>
                      <a:gd name="connsiteY9" fmla="*/ 0 h 142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41479" h="142675">
                        <a:moveTo>
                          <a:pt x="141061" y="0"/>
                        </a:moveTo>
                        <a:cubicBezTo>
                          <a:pt x="137712" y="15063"/>
                          <a:pt x="107156" y="26778"/>
                          <a:pt x="70740" y="26778"/>
                        </a:cubicBezTo>
                        <a:cubicBezTo>
                          <a:pt x="33905" y="26778"/>
                          <a:pt x="3767" y="15063"/>
                          <a:pt x="419" y="0"/>
                        </a:cubicBezTo>
                        <a:lnTo>
                          <a:pt x="0" y="0"/>
                        </a:lnTo>
                        <a:lnTo>
                          <a:pt x="0" y="112550"/>
                        </a:lnTo>
                        <a:lnTo>
                          <a:pt x="0" y="112550"/>
                        </a:lnTo>
                        <a:cubicBezTo>
                          <a:pt x="0" y="128868"/>
                          <a:pt x="31812" y="142675"/>
                          <a:pt x="70740" y="142675"/>
                        </a:cubicBezTo>
                        <a:cubicBezTo>
                          <a:pt x="109667" y="142675"/>
                          <a:pt x="141479" y="129286"/>
                          <a:pt x="141479" y="112550"/>
                        </a:cubicBezTo>
                        <a:lnTo>
                          <a:pt x="141061" y="0"/>
                        </a:lnTo>
                        <a:lnTo>
                          <a:pt x="14106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</p:grpSp>
          </p:grpSp>
        </p:grpSp>
        <p:grpSp>
          <p:nvGrpSpPr>
            <p:cNvPr id="385" name="Graphic 2">
              <a:extLst>
                <a:ext uri="{FF2B5EF4-FFF2-40B4-BE49-F238E27FC236}">
                  <a16:creationId xmlns:a16="http://schemas.microsoft.com/office/drawing/2014/main" id="{B0AB3B90-2D79-56A4-A9D3-05E3D377556C}"/>
                </a:ext>
              </a:extLst>
            </p:cNvPr>
            <p:cNvGrpSpPr/>
            <p:nvPr/>
          </p:nvGrpSpPr>
          <p:grpSpPr>
            <a:xfrm>
              <a:off x="8680966" y="1097125"/>
              <a:ext cx="513745" cy="516395"/>
              <a:chOff x="8680966" y="1097125"/>
              <a:chExt cx="513745" cy="516395"/>
            </a:xfrm>
          </p:grpSpPr>
          <p:grpSp>
            <p:nvGrpSpPr>
              <p:cNvPr id="386" name="Graphic 2">
                <a:extLst>
                  <a:ext uri="{FF2B5EF4-FFF2-40B4-BE49-F238E27FC236}">
                    <a16:creationId xmlns:a16="http://schemas.microsoft.com/office/drawing/2014/main" id="{B1480787-3DFB-034E-292F-8AB8C17106D9}"/>
                  </a:ext>
                </a:extLst>
              </p:cNvPr>
              <p:cNvGrpSpPr/>
              <p:nvPr/>
            </p:nvGrpSpPr>
            <p:grpSpPr>
              <a:xfrm>
                <a:off x="8680966" y="1314030"/>
                <a:ext cx="513745" cy="299490"/>
                <a:chOff x="8680966" y="1314030"/>
                <a:chExt cx="513745" cy="299490"/>
              </a:xfrm>
              <a:solidFill>
                <a:srgbClr val="4277BA"/>
              </a:solidFill>
            </p:grpSpPr>
            <p:sp>
              <p:nvSpPr>
                <p:cNvPr id="392" name="TextBox 391">
                  <a:extLst>
                    <a:ext uri="{FF2B5EF4-FFF2-40B4-BE49-F238E27FC236}">
                      <a16:creationId xmlns:a16="http://schemas.microsoft.com/office/drawing/2014/main" id="{15002539-F924-03E4-711F-8649D1C744D9}"/>
                    </a:ext>
                  </a:extLst>
                </p:cNvPr>
                <p:cNvSpPr txBox="1"/>
                <p:nvPr/>
              </p:nvSpPr>
              <p:spPr>
                <a:xfrm>
                  <a:off x="8680966" y="1314030"/>
                  <a:ext cx="513745" cy="237140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TRANSACTION</a:t>
                  </a:r>
                </a:p>
              </p:txBody>
            </p:sp>
            <p:sp>
              <p:nvSpPr>
                <p:cNvPr id="393" name="TextBox 392">
                  <a:extLst>
                    <a:ext uri="{FF2B5EF4-FFF2-40B4-BE49-F238E27FC236}">
                      <a16:creationId xmlns:a16="http://schemas.microsoft.com/office/drawing/2014/main" id="{1A061226-9E61-603C-5CC3-33BAE07898C0}"/>
                    </a:ext>
                  </a:extLst>
                </p:cNvPr>
                <p:cNvSpPr txBox="1"/>
                <p:nvPr/>
              </p:nvSpPr>
              <p:spPr>
                <a:xfrm>
                  <a:off x="8821106" y="1376380"/>
                  <a:ext cx="246632" cy="237140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DATA</a:t>
                  </a:r>
                </a:p>
              </p:txBody>
            </p:sp>
          </p:grpSp>
          <p:grpSp>
            <p:nvGrpSpPr>
              <p:cNvPr id="387" name="Graphic 2">
                <a:extLst>
                  <a:ext uri="{FF2B5EF4-FFF2-40B4-BE49-F238E27FC236}">
                    <a16:creationId xmlns:a16="http://schemas.microsoft.com/office/drawing/2014/main" id="{6714D332-B6FB-D1FE-1AF1-C2CFCC31DF1B}"/>
                  </a:ext>
                </a:extLst>
              </p:cNvPr>
              <p:cNvGrpSpPr/>
              <p:nvPr/>
            </p:nvGrpSpPr>
            <p:grpSpPr>
              <a:xfrm>
                <a:off x="8830296" y="1097125"/>
                <a:ext cx="303886" cy="303760"/>
                <a:chOff x="8830296" y="1097125"/>
                <a:chExt cx="303886" cy="303760"/>
              </a:xfrm>
            </p:grpSpPr>
            <p:sp>
              <p:nvSpPr>
                <p:cNvPr id="388" name="Freeform 387">
                  <a:extLst>
                    <a:ext uri="{FF2B5EF4-FFF2-40B4-BE49-F238E27FC236}">
                      <a16:creationId xmlns:a16="http://schemas.microsoft.com/office/drawing/2014/main" id="{534499E2-C1E9-C37D-ADBB-0ACA7E35850B}"/>
                    </a:ext>
                  </a:extLst>
                </p:cNvPr>
                <p:cNvSpPr/>
                <p:nvPr/>
              </p:nvSpPr>
              <p:spPr>
                <a:xfrm>
                  <a:off x="8830296" y="1097125"/>
                  <a:ext cx="303886" cy="303760"/>
                </a:xfrm>
                <a:custGeom>
                  <a:avLst/>
                  <a:gdLst>
                    <a:gd name="connsiteX0" fmla="*/ 303886 w 303886"/>
                    <a:gd name="connsiteY0" fmla="*/ 151880 h 303760"/>
                    <a:gd name="connsiteX1" fmla="*/ 151943 w 303886"/>
                    <a:gd name="connsiteY1" fmla="*/ 303761 h 303760"/>
                    <a:gd name="connsiteX2" fmla="*/ 0 w 303886"/>
                    <a:gd name="connsiteY2" fmla="*/ 151880 h 303760"/>
                    <a:gd name="connsiteX3" fmla="*/ 151943 w 303886"/>
                    <a:gd name="connsiteY3" fmla="*/ 0 h 303760"/>
                    <a:gd name="connsiteX4" fmla="*/ 303886 w 303886"/>
                    <a:gd name="connsiteY4" fmla="*/ 151880 h 30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3886" h="303760">
                      <a:moveTo>
                        <a:pt x="303886" y="151880"/>
                      </a:moveTo>
                      <a:cubicBezTo>
                        <a:pt x="303886" y="235979"/>
                        <a:pt x="235658" y="303761"/>
                        <a:pt x="151943" y="303761"/>
                      </a:cubicBezTo>
                      <a:cubicBezTo>
                        <a:pt x="68227" y="303761"/>
                        <a:pt x="0" y="235561"/>
                        <a:pt x="0" y="151880"/>
                      </a:cubicBezTo>
                      <a:cubicBezTo>
                        <a:pt x="0" y="67781"/>
                        <a:pt x="68227" y="0"/>
                        <a:pt x="151943" y="0"/>
                      </a:cubicBezTo>
                      <a:cubicBezTo>
                        <a:pt x="235658" y="0"/>
                        <a:pt x="303886" y="67781"/>
                        <a:pt x="303886" y="151880"/>
                      </a:cubicBezTo>
                    </a:path>
                  </a:pathLst>
                </a:custGeom>
                <a:solidFill>
                  <a:srgbClr val="335D80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grpSp>
              <p:nvGrpSpPr>
                <p:cNvPr id="389" name="Graphic 2">
                  <a:extLst>
                    <a:ext uri="{FF2B5EF4-FFF2-40B4-BE49-F238E27FC236}">
                      <a16:creationId xmlns:a16="http://schemas.microsoft.com/office/drawing/2014/main" id="{EDB2D65C-A8EA-0F5B-2D41-9B65D9A9E945}"/>
                    </a:ext>
                  </a:extLst>
                </p:cNvPr>
                <p:cNvGrpSpPr/>
                <p:nvPr/>
              </p:nvGrpSpPr>
              <p:grpSpPr>
                <a:xfrm>
                  <a:off x="8919452" y="1153609"/>
                  <a:ext cx="132270" cy="169453"/>
                  <a:chOff x="8919452" y="1153609"/>
                  <a:chExt cx="132270" cy="169453"/>
                </a:xfrm>
                <a:solidFill>
                  <a:srgbClr val="FFFFFF"/>
                </a:solidFill>
              </p:grpSpPr>
              <p:sp>
                <p:nvSpPr>
                  <p:cNvPr id="390" name="Freeform 389">
                    <a:extLst>
                      <a:ext uri="{FF2B5EF4-FFF2-40B4-BE49-F238E27FC236}">
                        <a16:creationId xmlns:a16="http://schemas.microsoft.com/office/drawing/2014/main" id="{46E47500-F3F5-1226-C3C5-824D6281A420}"/>
                      </a:ext>
                    </a:extLst>
                  </p:cNvPr>
                  <p:cNvSpPr/>
                  <p:nvPr/>
                </p:nvSpPr>
                <p:spPr>
                  <a:xfrm>
                    <a:off x="8921545" y="1153609"/>
                    <a:ext cx="127247" cy="53555"/>
                  </a:xfrm>
                  <a:custGeom>
                    <a:avLst/>
                    <a:gdLst>
                      <a:gd name="connsiteX0" fmla="*/ 127248 w 127247"/>
                      <a:gd name="connsiteY0" fmla="*/ 26778 h 53555"/>
                      <a:gd name="connsiteX1" fmla="*/ 63624 w 127247"/>
                      <a:gd name="connsiteY1" fmla="*/ 53556 h 53555"/>
                      <a:gd name="connsiteX2" fmla="*/ 1 w 127247"/>
                      <a:gd name="connsiteY2" fmla="*/ 26778 h 53555"/>
                      <a:gd name="connsiteX3" fmla="*/ 63624 w 127247"/>
                      <a:gd name="connsiteY3" fmla="*/ 0 h 53555"/>
                      <a:gd name="connsiteX4" fmla="*/ 127248 w 127247"/>
                      <a:gd name="connsiteY4" fmla="*/ 26778 h 535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7247" h="53555">
                        <a:moveTo>
                          <a:pt x="127248" y="26778"/>
                        </a:moveTo>
                        <a:cubicBezTo>
                          <a:pt x="127248" y="41567"/>
                          <a:pt x="98763" y="53556"/>
                          <a:pt x="63624" y="53556"/>
                        </a:cubicBezTo>
                        <a:cubicBezTo>
                          <a:pt x="28485" y="53556"/>
                          <a:pt x="1" y="41567"/>
                          <a:pt x="1" y="26778"/>
                        </a:cubicBezTo>
                        <a:cubicBezTo>
                          <a:pt x="1" y="11989"/>
                          <a:pt x="28485" y="0"/>
                          <a:pt x="63624" y="0"/>
                        </a:cubicBezTo>
                        <a:cubicBezTo>
                          <a:pt x="98763" y="0"/>
                          <a:pt x="127248" y="11989"/>
                          <a:pt x="127248" y="2677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391" name="Freeform 390">
                    <a:extLst>
                      <a:ext uri="{FF2B5EF4-FFF2-40B4-BE49-F238E27FC236}">
                        <a16:creationId xmlns:a16="http://schemas.microsoft.com/office/drawing/2014/main" id="{EAFDA21C-ADF3-6D5D-E763-161E1795485D}"/>
                      </a:ext>
                    </a:extLst>
                  </p:cNvPr>
                  <p:cNvSpPr/>
                  <p:nvPr/>
                </p:nvSpPr>
                <p:spPr>
                  <a:xfrm>
                    <a:off x="8919452" y="1190011"/>
                    <a:ext cx="132270" cy="133052"/>
                  </a:xfrm>
                  <a:custGeom>
                    <a:avLst/>
                    <a:gdLst>
                      <a:gd name="connsiteX0" fmla="*/ 131852 w 132270"/>
                      <a:gd name="connsiteY0" fmla="*/ 0 h 133052"/>
                      <a:gd name="connsiteX1" fmla="*/ 66135 w 132270"/>
                      <a:gd name="connsiteY1" fmla="*/ 25104 h 133052"/>
                      <a:gd name="connsiteX2" fmla="*/ 419 w 132270"/>
                      <a:gd name="connsiteY2" fmla="*/ 0 h 133052"/>
                      <a:gd name="connsiteX3" fmla="*/ 0 w 132270"/>
                      <a:gd name="connsiteY3" fmla="*/ 0 h 133052"/>
                      <a:gd name="connsiteX4" fmla="*/ 0 w 132270"/>
                      <a:gd name="connsiteY4" fmla="*/ 105019 h 133052"/>
                      <a:gd name="connsiteX5" fmla="*/ 0 w 132270"/>
                      <a:gd name="connsiteY5" fmla="*/ 105019 h 133052"/>
                      <a:gd name="connsiteX6" fmla="*/ 66135 w 132270"/>
                      <a:gd name="connsiteY6" fmla="*/ 133052 h 133052"/>
                      <a:gd name="connsiteX7" fmla="*/ 132271 w 132270"/>
                      <a:gd name="connsiteY7" fmla="*/ 105019 h 133052"/>
                      <a:gd name="connsiteX8" fmla="*/ 131852 w 132270"/>
                      <a:gd name="connsiteY8" fmla="*/ 0 h 133052"/>
                      <a:gd name="connsiteX9" fmla="*/ 131852 w 132270"/>
                      <a:gd name="connsiteY9" fmla="*/ 0 h 133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32270" h="133052">
                        <a:moveTo>
                          <a:pt x="131852" y="0"/>
                        </a:moveTo>
                        <a:cubicBezTo>
                          <a:pt x="128504" y="14226"/>
                          <a:pt x="100458" y="25104"/>
                          <a:pt x="66135" y="25104"/>
                        </a:cubicBezTo>
                        <a:cubicBezTo>
                          <a:pt x="31812" y="25104"/>
                          <a:pt x="3768" y="14226"/>
                          <a:pt x="419" y="0"/>
                        </a:cubicBezTo>
                        <a:lnTo>
                          <a:pt x="0" y="0"/>
                        </a:lnTo>
                        <a:lnTo>
                          <a:pt x="0" y="105019"/>
                        </a:lnTo>
                        <a:lnTo>
                          <a:pt x="0" y="105019"/>
                        </a:lnTo>
                        <a:cubicBezTo>
                          <a:pt x="0" y="120500"/>
                          <a:pt x="29719" y="133052"/>
                          <a:pt x="66135" y="133052"/>
                        </a:cubicBezTo>
                        <a:cubicBezTo>
                          <a:pt x="102551" y="133052"/>
                          <a:pt x="132271" y="120500"/>
                          <a:pt x="132271" y="105019"/>
                        </a:cubicBezTo>
                        <a:lnTo>
                          <a:pt x="131852" y="0"/>
                        </a:lnTo>
                        <a:lnTo>
                          <a:pt x="13185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</p:grpSp>
          </p:grpSp>
        </p:grpSp>
        <p:grpSp>
          <p:nvGrpSpPr>
            <p:cNvPr id="394" name="Graphic 2">
              <a:extLst>
                <a:ext uri="{FF2B5EF4-FFF2-40B4-BE49-F238E27FC236}">
                  <a16:creationId xmlns:a16="http://schemas.microsoft.com/office/drawing/2014/main" id="{AD7E5B3E-F407-C6D3-B098-20F4F917A6CA}"/>
                </a:ext>
              </a:extLst>
            </p:cNvPr>
            <p:cNvGrpSpPr/>
            <p:nvPr/>
          </p:nvGrpSpPr>
          <p:grpSpPr>
            <a:xfrm>
              <a:off x="8929601" y="6892052"/>
              <a:ext cx="380188" cy="237141"/>
              <a:chOff x="8929601" y="6892052"/>
              <a:chExt cx="380188" cy="237141"/>
            </a:xfrm>
          </p:grpSpPr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76A8325B-4672-BCCA-ED8D-2B5AA35DE388}"/>
                  </a:ext>
                </a:extLst>
              </p:cNvPr>
              <p:cNvSpPr txBox="1"/>
              <p:nvPr/>
            </p:nvSpPr>
            <p:spPr>
              <a:xfrm>
                <a:off x="8929601" y="6892052"/>
                <a:ext cx="380188" cy="23714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3864AC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"/>
                    <a:rtl val="0"/>
                  </a:rPr>
                  <a:t>Application</a:t>
                </a:r>
              </a:p>
            </p:txBody>
          </p:sp>
          <p:sp>
            <p:nvSpPr>
              <p:cNvPr id="396" name="Freeform 395">
                <a:extLst>
                  <a:ext uri="{FF2B5EF4-FFF2-40B4-BE49-F238E27FC236}">
                    <a16:creationId xmlns:a16="http://schemas.microsoft.com/office/drawing/2014/main" id="{0DA925F4-D3FC-193B-6AAF-C7660D834A58}"/>
                  </a:ext>
                </a:extLst>
              </p:cNvPr>
              <p:cNvSpPr/>
              <p:nvPr/>
            </p:nvSpPr>
            <p:spPr>
              <a:xfrm>
                <a:off x="8940800" y="6994933"/>
                <a:ext cx="68646" cy="43932"/>
              </a:xfrm>
              <a:custGeom>
                <a:avLst/>
                <a:gdLst>
                  <a:gd name="connsiteX0" fmla="*/ 0 w 68646"/>
                  <a:gd name="connsiteY0" fmla="*/ 0 h 43932"/>
                  <a:gd name="connsiteX1" fmla="*/ 68646 w 68646"/>
                  <a:gd name="connsiteY1" fmla="*/ 0 h 43932"/>
                  <a:gd name="connsiteX2" fmla="*/ 68646 w 68646"/>
                  <a:gd name="connsiteY2" fmla="*/ 43932 h 43932"/>
                  <a:gd name="connsiteX3" fmla="*/ 0 w 68646"/>
                  <a:gd name="connsiteY3" fmla="*/ 43932 h 43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646" h="43932">
                    <a:moveTo>
                      <a:pt x="0" y="0"/>
                    </a:moveTo>
                    <a:lnTo>
                      <a:pt x="68646" y="0"/>
                    </a:lnTo>
                    <a:lnTo>
                      <a:pt x="68646" y="43932"/>
                    </a:lnTo>
                    <a:lnTo>
                      <a:pt x="0" y="43932"/>
                    </a:lnTo>
                    <a:close/>
                  </a:path>
                </a:pathLst>
              </a:custGeom>
              <a:solidFill>
                <a:srgbClr val="E6B521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</p:grpSp>
        <p:grpSp>
          <p:nvGrpSpPr>
            <p:cNvPr id="397" name="Graphic 2">
              <a:extLst>
                <a:ext uri="{FF2B5EF4-FFF2-40B4-BE49-F238E27FC236}">
                  <a16:creationId xmlns:a16="http://schemas.microsoft.com/office/drawing/2014/main" id="{6F5F5C84-24E1-7DC3-F29B-EC2F5D920D3E}"/>
                </a:ext>
              </a:extLst>
            </p:cNvPr>
            <p:cNvGrpSpPr/>
            <p:nvPr/>
          </p:nvGrpSpPr>
          <p:grpSpPr>
            <a:xfrm>
              <a:off x="8929601" y="6806823"/>
              <a:ext cx="244851" cy="237141"/>
              <a:chOff x="8929601" y="6806823"/>
              <a:chExt cx="244851" cy="237141"/>
            </a:xfrm>
          </p:grpSpPr>
          <p:sp>
            <p:nvSpPr>
              <p:cNvPr id="398" name="TextBox 397">
                <a:extLst>
                  <a:ext uri="{FF2B5EF4-FFF2-40B4-BE49-F238E27FC236}">
                    <a16:creationId xmlns:a16="http://schemas.microsoft.com/office/drawing/2014/main" id="{D2C3BEFE-CFD3-9D5D-EA7D-C8B10134AC0F}"/>
                  </a:ext>
                </a:extLst>
              </p:cNvPr>
              <p:cNvSpPr txBox="1"/>
              <p:nvPr/>
            </p:nvSpPr>
            <p:spPr>
              <a:xfrm>
                <a:off x="8929601" y="6806823"/>
                <a:ext cx="244851" cy="23714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3864AC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"/>
                    <a:rtl val="0"/>
                  </a:rPr>
                  <a:t>Users</a:t>
                </a:r>
              </a:p>
            </p:txBody>
          </p:sp>
          <p:sp>
            <p:nvSpPr>
              <p:cNvPr id="399" name="Freeform 398">
                <a:extLst>
                  <a:ext uri="{FF2B5EF4-FFF2-40B4-BE49-F238E27FC236}">
                    <a16:creationId xmlns:a16="http://schemas.microsoft.com/office/drawing/2014/main" id="{3DB22BE2-A77C-4850-8D52-6F23D44AEC58}"/>
                  </a:ext>
                </a:extLst>
              </p:cNvPr>
              <p:cNvSpPr/>
              <p:nvPr/>
            </p:nvSpPr>
            <p:spPr>
              <a:xfrm>
                <a:off x="8940800" y="6909579"/>
                <a:ext cx="68646" cy="43932"/>
              </a:xfrm>
              <a:custGeom>
                <a:avLst/>
                <a:gdLst>
                  <a:gd name="connsiteX0" fmla="*/ 0 w 68646"/>
                  <a:gd name="connsiteY0" fmla="*/ 0 h 43932"/>
                  <a:gd name="connsiteX1" fmla="*/ 68646 w 68646"/>
                  <a:gd name="connsiteY1" fmla="*/ 0 h 43932"/>
                  <a:gd name="connsiteX2" fmla="*/ 68646 w 68646"/>
                  <a:gd name="connsiteY2" fmla="*/ 43932 h 43932"/>
                  <a:gd name="connsiteX3" fmla="*/ 0 w 68646"/>
                  <a:gd name="connsiteY3" fmla="*/ 43932 h 43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646" h="43932">
                    <a:moveTo>
                      <a:pt x="0" y="0"/>
                    </a:moveTo>
                    <a:lnTo>
                      <a:pt x="68646" y="0"/>
                    </a:lnTo>
                    <a:lnTo>
                      <a:pt x="68646" y="43932"/>
                    </a:lnTo>
                    <a:lnTo>
                      <a:pt x="0" y="43932"/>
                    </a:lnTo>
                    <a:close/>
                  </a:path>
                </a:pathLst>
              </a:custGeom>
              <a:solidFill>
                <a:srgbClr val="C2952D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</p:grpSp>
        <p:sp>
          <p:nvSpPr>
            <p:cNvPr id="400" name="TextBox 399">
              <a:extLst>
                <a:ext uri="{FF2B5EF4-FFF2-40B4-BE49-F238E27FC236}">
                  <a16:creationId xmlns:a16="http://schemas.microsoft.com/office/drawing/2014/main" id="{F2FFE79B-F63C-D067-48E6-5444EB55934A}"/>
                </a:ext>
              </a:extLst>
            </p:cNvPr>
            <p:cNvSpPr txBox="1"/>
            <p:nvPr/>
          </p:nvSpPr>
          <p:spPr>
            <a:xfrm>
              <a:off x="8929391" y="6974602"/>
              <a:ext cx="364162" cy="2371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rot="0" spcFirstLastPara="1" vertOverflow="overflow" horzOverflow="overflow" vert="horz" wrap="none" lIns="39290" tIns="39290" rIns="39290" bIns="39290" numCol="1" spcCol="38100" rtlCol="0" anchor="ctr">
              <a:spAutoFit/>
            </a:bodyPr>
            <a:lstStyle/>
            <a:p>
              <a:pPr marL="0" marR="0" indent="0" algn="l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00" b="0" i="0" u="none" strike="noStrike" cap="none" spc="0" normalizeH="0" baseline="0" dirty="0">
                  <a:ln>
                    <a:noFill/>
                  </a:ln>
                  <a:solidFill>
                    <a:srgbClr val="3864AC"/>
                  </a:solidFill>
                  <a:effectLst/>
                  <a:uFillTx/>
                  <a:latin typeface="+mn-lt"/>
                  <a:ea typeface="+mn-ea"/>
                  <a:cs typeface="+mn-cs"/>
                  <a:sym typeface="IBMPlexSans"/>
                  <a:rtl val="0"/>
                </a:rPr>
                <a:t>Data </a:t>
              </a:r>
              <a:r>
                <a:rPr kumimoji="0" lang="en-US" sz="400" b="0" i="0" u="none" strike="noStrike" cap="none" spc="0" normalizeH="0" baseline="0" dirty="0" err="1">
                  <a:ln>
                    <a:noFill/>
                  </a:ln>
                  <a:solidFill>
                    <a:srgbClr val="3864AC"/>
                  </a:solidFill>
                  <a:effectLst/>
                  <a:uFillTx/>
                  <a:latin typeface="+mn-lt"/>
                  <a:ea typeface="+mn-ea"/>
                  <a:cs typeface="+mn-cs"/>
                  <a:sym typeface="IBMPlexSans"/>
                  <a:rtl val="0"/>
                </a:rPr>
                <a:t>orien</a:t>
              </a:r>
              <a:endParaRPr kumimoji="0" lang="en-US" sz="400" b="0" i="0" u="none" strike="noStrike" cap="none" spc="0" normalizeH="0" baseline="0" dirty="0">
                <a:ln>
                  <a:noFill/>
                </a:ln>
                <a:solidFill>
                  <a:srgbClr val="3864AC"/>
                </a:solidFill>
                <a:effectLst/>
                <a:uFillTx/>
                <a:latin typeface="+mn-lt"/>
                <a:ea typeface="+mn-ea"/>
                <a:cs typeface="+mn-cs"/>
                <a:sym typeface="IBMPlexSans"/>
                <a:rtl val="0"/>
              </a:endParaRPr>
            </a:p>
          </p:txBody>
        </p:sp>
        <p:sp>
          <p:nvSpPr>
            <p:cNvPr id="401" name="TextBox 400">
              <a:extLst>
                <a:ext uri="{FF2B5EF4-FFF2-40B4-BE49-F238E27FC236}">
                  <a16:creationId xmlns:a16="http://schemas.microsoft.com/office/drawing/2014/main" id="{4F24BB36-CD3A-A57B-3ED3-17B0813A5B70}"/>
                </a:ext>
              </a:extLst>
            </p:cNvPr>
            <p:cNvSpPr txBox="1"/>
            <p:nvPr/>
          </p:nvSpPr>
          <p:spPr>
            <a:xfrm>
              <a:off x="9316155" y="6977137"/>
              <a:ext cx="104173" cy="23207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rot="0" spcFirstLastPara="1" vertOverflow="overflow" horzOverflow="overflow" vert="horz" wrap="none" lIns="39290" tIns="39290" rIns="39290" bIns="39290" numCol="1" spcCol="38100" rtlCol="0" anchor="ctr">
              <a:spAutoFit/>
            </a:bodyPr>
            <a:lstStyle/>
            <a:p>
              <a:pPr marL="0" marR="0" indent="0" algn="l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00" b="0" i="0" u="none" strike="noStrike" cap="none" spc="0" normalizeH="0" baseline="0">
                  <a:ln>
                    <a:noFill/>
                  </a:ln>
                  <a:solidFill>
                    <a:srgbClr val="3864AC"/>
                  </a:solidFill>
                  <a:effectLst/>
                  <a:uFillTx/>
                  <a:latin typeface="+mn-lt"/>
                  <a:ea typeface="+mn-ea"/>
                  <a:cs typeface="+mn-cs"/>
                  <a:sym typeface="IBMPlexSans"/>
                  <a:rtl val="0"/>
                </a:rPr>
                <a:t>t</a:t>
              </a:r>
            </a:p>
          </p:txBody>
        </p:sp>
        <p:sp>
          <p:nvSpPr>
            <p:cNvPr id="402" name="TextBox 401">
              <a:extLst>
                <a:ext uri="{FF2B5EF4-FFF2-40B4-BE49-F238E27FC236}">
                  <a16:creationId xmlns:a16="http://schemas.microsoft.com/office/drawing/2014/main" id="{CB7891AE-CC99-03A7-93A0-CC1DD35561E4}"/>
                </a:ext>
              </a:extLst>
            </p:cNvPr>
            <p:cNvSpPr txBox="1"/>
            <p:nvPr/>
          </p:nvSpPr>
          <p:spPr>
            <a:xfrm>
              <a:off x="9345038" y="6977137"/>
              <a:ext cx="228825" cy="23207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rot="0" spcFirstLastPara="1" vertOverflow="overflow" horzOverflow="overflow" vert="horz" wrap="none" lIns="39290" tIns="39290" rIns="39290" bIns="39290" numCol="1" spcCol="38100" rtlCol="0" anchor="ctr">
              <a:spAutoFit/>
            </a:bodyPr>
            <a:lstStyle/>
            <a:p>
              <a:pPr marL="0" marR="0" indent="0" algn="l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00" b="0" i="0" u="none" strike="noStrike" cap="none" spc="0" normalizeH="0" baseline="0">
                  <a:ln>
                    <a:noFill/>
                  </a:ln>
                  <a:solidFill>
                    <a:srgbClr val="3864AC"/>
                  </a:solidFill>
                  <a:effectLst/>
                  <a:uFillTx/>
                  <a:latin typeface="+mn-lt"/>
                  <a:ea typeface="+mn-ea"/>
                  <a:cs typeface="+mn-cs"/>
                  <a:sym typeface="IBMPlexSans"/>
                  <a:rtl val="0"/>
                </a:rPr>
                <a:t>ed se</a:t>
              </a:r>
            </a:p>
          </p:txBody>
        </p:sp>
        <p:sp>
          <p:nvSpPr>
            <p:cNvPr id="403" name="TextBox 402">
              <a:extLst>
                <a:ext uri="{FF2B5EF4-FFF2-40B4-BE49-F238E27FC236}">
                  <a16:creationId xmlns:a16="http://schemas.microsoft.com/office/drawing/2014/main" id="{0DF87986-7AD3-E7AB-AE3C-700BB83FD04B}"/>
                </a:ext>
              </a:extLst>
            </p:cNvPr>
            <p:cNvSpPr txBox="1"/>
            <p:nvPr/>
          </p:nvSpPr>
          <p:spPr>
            <a:xfrm>
              <a:off x="9546374" y="6977137"/>
              <a:ext cx="107734" cy="23207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rot="0" spcFirstLastPara="1" vertOverflow="overflow" horzOverflow="overflow" vert="horz" wrap="none" lIns="39290" tIns="39290" rIns="39290" bIns="39290" numCol="1" spcCol="38100" rtlCol="0" anchor="ctr">
              <a:spAutoFit/>
            </a:bodyPr>
            <a:lstStyle/>
            <a:p>
              <a:pPr marL="0" marR="0" indent="0" algn="l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00" b="0" i="0" u="none" strike="noStrike" cap="none" spc="0" normalizeH="0" baseline="0">
                  <a:ln>
                    <a:noFill/>
                  </a:ln>
                  <a:solidFill>
                    <a:srgbClr val="3864AC"/>
                  </a:solidFill>
                  <a:effectLst/>
                  <a:uFillTx/>
                  <a:latin typeface="+mn-lt"/>
                  <a:ea typeface="+mn-ea"/>
                  <a:cs typeface="+mn-cs"/>
                  <a:sym typeface="IBMPlexSans"/>
                  <a:rtl val="0"/>
                </a:rPr>
                <a:t>r</a:t>
              </a:r>
            </a:p>
          </p:txBody>
        </p:sp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1884A57C-63F5-2F8B-73E2-C2BA956BD2FE}"/>
                </a:ext>
              </a:extLst>
            </p:cNvPr>
            <p:cNvSpPr txBox="1"/>
            <p:nvPr/>
          </p:nvSpPr>
          <p:spPr>
            <a:xfrm>
              <a:off x="9577767" y="6977137"/>
              <a:ext cx="129103" cy="23207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rot="0" spcFirstLastPara="1" vertOverflow="overflow" horzOverflow="overflow" vert="horz" wrap="none" lIns="39290" tIns="39290" rIns="39290" bIns="39290" numCol="1" spcCol="38100" rtlCol="0" anchor="ctr">
              <a:spAutoFit/>
            </a:bodyPr>
            <a:lstStyle/>
            <a:p>
              <a:pPr marL="0" marR="0" indent="0" algn="l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00" b="0" i="0" u="none" strike="noStrike" cap="none" spc="0" normalizeH="0" baseline="0">
                  <a:ln>
                    <a:noFill/>
                  </a:ln>
                  <a:solidFill>
                    <a:srgbClr val="3864AC"/>
                  </a:solidFill>
                  <a:effectLst/>
                  <a:uFillTx/>
                  <a:latin typeface="+mn-lt"/>
                  <a:ea typeface="+mn-ea"/>
                  <a:cs typeface="+mn-cs"/>
                  <a:sym typeface="IBMPlexSans"/>
                  <a:rtl val="0"/>
                </a:rPr>
                <a:t>vi</a:t>
              </a:r>
            </a:p>
          </p:txBody>
        </p:sp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522E38D4-E6C9-088E-CCA7-CA65D5F85FBA}"/>
                </a:ext>
              </a:extLst>
            </p:cNvPr>
            <p:cNvSpPr txBox="1"/>
            <p:nvPr/>
          </p:nvSpPr>
          <p:spPr>
            <a:xfrm>
              <a:off x="9639716" y="6977137"/>
              <a:ext cx="116637" cy="23207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rot="0" spcFirstLastPara="1" vertOverflow="overflow" horzOverflow="overflow" vert="horz" wrap="none" lIns="39290" tIns="39290" rIns="39290" bIns="39290" numCol="1" spcCol="38100" rtlCol="0" anchor="ctr">
              <a:spAutoFit/>
            </a:bodyPr>
            <a:lstStyle/>
            <a:p>
              <a:pPr marL="0" marR="0" indent="0" algn="l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00" b="0" i="0" u="none" strike="noStrike" cap="none" spc="0" normalizeH="0" baseline="0">
                  <a:ln>
                    <a:noFill/>
                  </a:ln>
                  <a:solidFill>
                    <a:srgbClr val="3864AC"/>
                  </a:solidFill>
                  <a:effectLst/>
                  <a:uFillTx/>
                  <a:latin typeface="+mn-lt"/>
                  <a:ea typeface="+mn-ea"/>
                  <a:cs typeface="+mn-cs"/>
                  <a:sym typeface="IBMPlexSans"/>
                  <a:rtl val="0"/>
                </a:rPr>
                <a:t>c</a:t>
              </a:r>
            </a:p>
          </p:txBody>
        </p:sp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id="{70BAF8CB-DB80-086A-9177-CD455C499F17}"/>
                </a:ext>
              </a:extLst>
            </p:cNvPr>
            <p:cNvSpPr txBox="1"/>
            <p:nvPr/>
          </p:nvSpPr>
          <p:spPr>
            <a:xfrm>
              <a:off x="9681574" y="6977137"/>
              <a:ext cx="120199" cy="23207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rot="0" spcFirstLastPara="1" vertOverflow="overflow" horzOverflow="overflow" vert="horz" wrap="none" lIns="39290" tIns="39290" rIns="39290" bIns="39290" numCol="1" spcCol="38100" rtlCol="0" anchor="ctr">
              <a:spAutoFit/>
            </a:bodyPr>
            <a:lstStyle/>
            <a:p>
              <a:pPr marL="0" marR="0" indent="0" algn="l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00" b="0" i="0" u="none" strike="noStrike" cap="none" spc="0" normalizeH="0" baseline="0">
                  <a:ln>
                    <a:noFill/>
                  </a:ln>
                  <a:solidFill>
                    <a:srgbClr val="3864AC"/>
                  </a:solidFill>
                  <a:effectLst/>
                  <a:uFillTx/>
                  <a:latin typeface="+mn-lt"/>
                  <a:ea typeface="+mn-ea"/>
                  <a:cs typeface="+mn-cs"/>
                  <a:sym typeface="IBMPlexSans"/>
                  <a:rtl val="0"/>
                </a:rPr>
                <a:t>e</a:t>
              </a:r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8C5DDCE1-7940-24C8-5AC4-36A4C92C339B}"/>
                </a:ext>
              </a:extLst>
            </p:cNvPr>
            <p:cNvSpPr/>
            <p:nvPr/>
          </p:nvSpPr>
          <p:spPr>
            <a:xfrm>
              <a:off x="8940800" y="7077358"/>
              <a:ext cx="68646" cy="43932"/>
            </a:xfrm>
            <a:custGeom>
              <a:avLst/>
              <a:gdLst>
                <a:gd name="connsiteX0" fmla="*/ 0 w 68646"/>
                <a:gd name="connsiteY0" fmla="*/ 0 h 43932"/>
                <a:gd name="connsiteX1" fmla="*/ 68646 w 68646"/>
                <a:gd name="connsiteY1" fmla="*/ 0 h 43932"/>
                <a:gd name="connsiteX2" fmla="*/ 68646 w 68646"/>
                <a:gd name="connsiteY2" fmla="*/ 43932 h 43932"/>
                <a:gd name="connsiteX3" fmla="*/ 0 w 68646"/>
                <a:gd name="connsiteY3" fmla="*/ 43932 h 43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646" h="43932">
                  <a:moveTo>
                    <a:pt x="0" y="0"/>
                  </a:moveTo>
                  <a:lnTo>
                    <a:pt x="68646" y="0"/>
                  </a:lnTo>
                  <a:lnTo>
                    <a:pt x="68646" y="43932"/>
                  </a:lnTo>
                  <a:lnTo>
                    <a:pt x="0" y="43932"/>
                  </a:lnTo>
                  <a:close/>
                </a:path>
              </a:pathLst>
            </a:custGeom>
            <a:solidFill>
              <a:srgbClr val="274C6E"/>
            </a:solidFill>
            <a:ln w="41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00">
                <a:latin typeface="+mn-lt"/>
              </a:endParaRPr>
            </a:p>
          </p:txBody>
        </p:sp>
        <p:sp>
          <p:nvSpPr>
            <p:cNvPr id="408" name="TextBox 407">
              <a:extLst>
                <a:ext uri="{FF2B5EF4-FFF2-40B4-BE49-F238E27FC236}">
                  <a16:creationId xmlns:a16="http://schemas.microsoft.com/office/drawing/2014/main" id="{EE9C9478-B9BF-56D8-FD25-E3C01A0C6AE5}"/>
                </a:ext>
              </a:extLst>
            </p:cNvPr>
            <p:cNvSpPr txBox="1"/>
            <p:nvPr/>
          </p:nvSpPr>
          <p:spPr>
            <a:xfrm>
              <a:off x="8865977" y="6726866"/>
              <a:ext cx="332108" cy="23714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rot="0" spcFirstLastPara="1" vertOverflow="overflow" horzOverflow="overflow" vert="horz" wrap="none" lIns="39290" tIns="39290" rIns="39290" bIns="39290" numCol="1" spcCol="38100" rtlCol="0" anchor="ctr">
              <a:spAutoFit/>
            </a:bodyPr>
            <a:lstStyle/>
            <a:p>
              <a:pPr marL="0" marR="0" indent="0" algn="l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00" b="0" i="0" u="none" strike="noStrike" cap="none" spc="0" normalizeH="0" baseline="0">
                  <a:ln>
                    <a:noFill/>
                  </a:ln>
                  <a:solidFill>
                    <a:srgbClr val="3864AC"/>
                  </a:solidFill>
                  <a:effectLst/>
                  <a:uFillTx/>
                  <a:latin typeface="+mn-lt"/>
                  <a:ea typeface="+mn-ea"/>
                  <a:cs typeface="+mn-cs"/>
                  <a:sym typeface="IBMPlexSans-Bold"/>
                  <a:rtl val="0"/>
                </a:rPr>
                <a:t>LEGEND</a:t>
              </a:r>
            </a:p>
          </p:txBody>
        </p:sp>
        <p:grpSp>
          <p:nvGrpSpPr>
            <p:cNvPr id="409" name="Graphic 2">
              <a:extLst>
                <a:ext uri="{FF2B5EF4-FFF2-40B4-BE49-F238E27FC236}">
                  <a16:creationId xmlns:a16="http://schemas.microsoft.com/office/drawing/2014/main" id="{A29EAB54-B681-E325-5B9C-6B132F14D233}"/>
                </a:ext>
              </a:extLst>
            </p:cNvPr>
            <p:cNvGrpSpPr/>
            <p:nvPr/>
          </p:nvGrpSpPr>
          <p:grpSpPr>
            <a:xfrm>
              <a:off x="8929601" y="7069386"/>
              <a:ext cx="756045" cy="237141"/>
              <a:chOff x="8929601" y="7060919"/>
              <a:chExt cx="756045" cy="237141"/>
            </a:xfrm>
          </p:grpSpPr>
          <p:grpSp>
            <p:nvGrpSpPr>
              <p:cNvPr id="410" name="Graphic 2">
                <a:extLst>
                  <a:ext uri="{FF2B5EF4-FFF2-40B4-BE49-F238E27FC236}">
                    <a16:creationId xmlns:a16="http://schemas.microsoft.com/office/drawing/2014/main" id="{99314ED3-52A0-5685-7C8F-2E7F17E9D9E0}"/>
                  </a:ext>
                </a:extLst>
              </p:cNvPr>
              <p:cNvGrpSpPr/>
              <p:nvPr/>
            </p:nvGrpSpPr>
            <p:grpSpPr>
              <a:xfrm>
                <a:off x="8929601" y="7060919"/>
                <a:ext cx="756045" cy="237141"/>
                <a:chOff x="8929601" y="7060919"/>
                <a:chExt cx="756045" cy="237141"/>
              </a:xfrm>
              <a:solidFill>
                <a:srgbClr val="3864AC"/>
              </a:solidFill>
            </p:grpSpPr>
            <p:sp>
              <p:nvSpPr>
                <p:cNvPr id="412" name="TextBox 411">
                  <a:extLst>
                    <a:ext uri="{FF2B5EF4-FFF2-40B4-BE49-F238E27FC236}">
                      <a16:creationId xmlns:a16="http://schemas.microsoft.com/office/drawing/2014/main" id="{726C866A-87AD-7E13-D384-D60BEE602A28}"/>
                    </a:ext>
                  </a:extLst>
                </p:cNvPr>
                <p:cNvSpPr txBox="1"/>
                <p:nvPr/>
              </p:nvSpPr>
              <p:spPr>
                <a:xfrm>
                  <a:off x="8929601" y="7060919"/>
                  <a:ext cx="173622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3864AC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"/>
                      <a:rtl val="0"/>
                    </a:rPr>
                    <a:t>Dis</a:t>
                  </a:r>
                </a:p>
              </p:txBody>
            </p:sp>
            <p:sp>
              <p:nvSpPr>
                <p:cNvPr id="413" name="TextBox 412">
                  <a:extLst>
                    <a:ext uri="{FF2B5EF4-FFF2-40B4-BE49-F238E27FC236}">
                      <a16:creationId xmlns:a16="http://schemas.microsoft.com/office/drawing/2014/main" id="{D937984A-3C8C-F314-CBBC-6947227768FD}"/>
                    </a:ext>
                  </a:extLst>
                </p:cNvPr>
                <p:cNvSpPr txBox="1"/>
                <p:nvPr/>
              </p:nvSpPr>
              <p:spPr>
                <a:xfrm>
                  <a:off x="9047639" y="7063454"/>
                  <a:ext cx="116637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3864AC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"/>
                      <a:rtl val="0"/>
                    </a:rPr>
                    <a:t>c</a:t>
                  </a:r>
                </a:p>
              </p:txBody>
            </p:sp>
            <p:sp>
              <p:nvSpPr>
                <p:cNvPr id="414" name="TextBox 413">
                  <a:extLst>
                    <a:ext uri="{FF2B5EF4-FFF2-40B4-BE49-F238E27FC236}">
                      <a16:creationId xmlns:a16="http://schemas.microsoft.com/office/drawing/2014/main" id="{796FDBA9-7C1B-973D-F094-A683C8EEDDE7}"/>
                    </a:ext>
                  </a:extLst>
                </p:cNvPr>
                <p:cNvSpPr txBox="1"/>
                <p:nvPr/>
              </p:nvSpPr>
              <p:spPr>
                <a:xfrm>
                  <a:off x="9089078" y="7063454"/>
                  <a:ext cx="148690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3864AC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"/>
                      <a:rtl val="0"/>
                    </a:rPr>
                    <a:t>ov</a:t>
                  </a:r>
                </a:p>
              </p:txBody>
            </p:sp>
            <p:sp>
              <p:nvSpPr>
                <p:cNvPr id="415" name="TextBox 414">
                  <a:extLst>
                    <a:ext uri="{FF2B5EF4-FFF2-40B4-BE49-F238E27FC236}">
                      <a16:creationId xmlns:a16="http://schemas.microsoft.com/office/drawing/2014/main" id="{DE564965-4B42-2070-83F6-3253C130A36F}"/>
                    </a:ext>
                  </a:extLst>
                </p:cNvPr>
                <p:cNvSpPr txBox="1"/>
                <p:nvPr/>
              </p:nvSpPr>
              <p:spPr>
                <a:xfrm>
                  <a:off x="9175724" y="7063454"/>
                  <a:ext cx="120199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3864AC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"/>
                      <a:rtl val="0"/>
                    </a:rPr>
                    <a:t>e</a:t>
                  </a:r>
                </a:p>
              </p:txBody>
            </p:sp>
            <p:sp>
              <p:nvSpPr>
                <p:cNvPr id="416" name="TextBox 415">
                  <a:extLst>
                    <a:ext uri="{FF2B5EF4-FFF2-40B4-BE49-F238E27FC236}">
                      <a16:creationId xmlns:a16="http://schemas.microsoft.com/office/drawing/2014/main" id="{30118E77-53A3-7492-12A1-1387D4DF2EC8}"/>
                    </a:ext>
                  </a:extLst>
                </p:cNvPr>
                <p:cNvSpPr txBox="1"/>
                <p:nvPr/>
              </p:nvSpPr>
              <p:spPr>
                <a:xfrm>
                  <a:off x="9221765" y="7063454"/>
                  <a:ext cx="107734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3864AC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"/>
                      <a:rtl val="0"/>
                    </a:rPr>
                    <a:t>r</a:t>
                  </a:r>
                </a:p>
              </p:txBody>
            </p:sp>
            <p:sp>
              <p:nvSpPr>
                <p:cNvPr id="417" name="TextBox 416">
                  <a:extLst>
                    <a:ext uri="{FF2B5EF4-FFF2-40B4-BE49-F238E27FC236}">
                      <a16:creationId xmlns:a16="http://schemas.microsoft.com/office/drawing/2014/main" id="{1D48FF5C-3962-B002-2FCB-C34CC4D8C638}"/>
                    </a:ext>
                  </a:extLst>
                </p:cNvPr>
                <p:cNvSpPr txBox="1"/>
                <p:nvPr/>
              </p:nvSpPr>
              <p:spPr>
                <a:xfrm>
                  <a:off x="9253161" y="7063454"/>
                  <a:ext cx="193210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3864AC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"/>
                      <a:rtl val="0"/>
                    </a:rPr>
                    <a:t>y se</a:t>
                  </a:r>
                </a:p>
              </p:txBody>
            </p:sp>
            <p:sp>
              <p:nvSpPr>
                <p:cNvPr id="418" name="TextBox 417">
                  <a:extLst>
                    <a:ext uri="{FF2B5EF4-FFF2-40B4-BE49-F238E27FC236}">
                      <a16:creationId xmlns:a16="http://schemas.microsoft.com/office/drawing/2014/main" id="{18479AA3-45D1-B077-F489-B7DD96D910F8}"/>
                    </a:ext>
                  </a:extLst>
                </p:cNvPr>
                <p:cNvSpPr txBox="1"/>
                <p:nvPr/>
              </p:nvSpPr>
              <p:spPr>
                <a:xfrm>
                  <a:off x="9401755" y="7063454"/>
                  <a:ext cx="107734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3864AC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"/>
                      <a:rtl val="0"/>
                    </a:rPr>
                    <a:t>r</a:t>
                  </a:r>
                </a:p>
              </p:txBody>
            </p:sp>
            <p:sp>
              <p:nvSpPr>
                <p:cNvPr id="419" name="TextBox 418">
                  <a:extLst>
                    <a:ext uri="{FF2B5EF4-FFF2-40B4-BE49-F238E27FC236}">
                      <a16:creationId xmlns:a16="http://schemas.microsoft.com/office/drawing/2014/main" id="{A572FD88-111D-0A04-BDB5-98970AFD0B9C}"/>
                    </a:ext>
                  </a:extLst>
                </p:cNvPr>
                <p:cNvSpPr txBox="1"/>
                <p:nvPr/>
              </p:nvSpPr>
              <p:spPr>
                <a:xfrm>
                  <a:off x="9433148" y="7063454"/>
                  <a:ext cx="129103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3864AC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"/>
                      <a:rtl val="0"/>
                    </a:rPr>
                    <a:t>vi</a:t>
                  </a:r>
                </a:p>
              </p:txBody>
            </p:sp>
            <p:sp>
              <p:nvSpPr>
                <p:cNvPr id="420" name="TextBox 419">
                  <a:extLst>
                    <a:ext uri="{FF2B5EF4-FFF2-40B4-BE49-F238E27FC236}">
                      <a16:creationId xmlns:a16="http://schemas.microsoft.com/office/drawing/2014/main" id="{C10CB03E-3770-00AE-81E4-E6D09965E18E}"/>
                    </a:ext>
                  </a:extLst>
                </p:cNvPr>
                <p:cNvSpPr txBox="1"/>
                <p:nvPr/>
              </p:nvSpPr>
              <p:spPr>
                <a:xfrm>
                  <a:off x="9495098" y="7063454"/>
                  <a:ext cx="116637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3864AC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"/>
                      <a:rtl val="0"/>
                    </a:rPr>
                    <a:t>c</a:t>
                  </a:r>
                </a:p>
              </p:txBody>
            </p:sp>
            <p:sp>
              <p:nvSpPr>
                <p:cNvPr id="421" name="TextBox 420">
                  <a:extLst>
                    <a:ext uri="{FF2B5EF4-FFF2-40B4-BE49-F238E27FC236}">
                      <a16:creationId xmlns:a16="http://schemas.microsoft.com/office/drawing/2014/main" id="{1AE23516-53F6-5A8C-1017-65C8CB935348}"/>
                    </a:ext>
                  </a:extLst>
                </p:cNvPr>
                <p:cNvSpPr txBox="1"/>
                <p:nvPr/>
              </p:nvSpPr>
              <p:spPr>
                <a:xfrm>
                  <a:off x="9536956" y="7063454"/>
                  <a:ext cx="148690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3864AC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"/>
                      <a:rtl val="0"/>
                    </a:rPr>
                    <a:t>es</a:t>
                  </a:r>
                </a:p>
              </p:txBody>
            </p:sp>
          </p:grpSp>
          <p:sp>
            <p:nvSpPr>
              <p:cNvPr id="411" name="Freeform 410">
                <a:extLst>
                  <a:ext uri="{FF2B5EF4-FFF2-40B4-BE49-F238E27FC236}">
                    <a16:creationId xmlns:a16="http://schemas.microsoft.com/office/drawing/2014/main" id="{D52D1143-5268-29E6-1FDD-799C415FF001}"/>
                  </a:ext>
                </a:extLst>
              </p:cNvPr>
              <p:cNvSpPr/>
              <p:nvPr/>
            </p:nvSpPr>
            <p:spPr>
              <a:xfrm>
                <a:off x="8940800" y="7163549"/>
                <a:ext cx="68646" cy="43932"/>
              </a:xfrm>
              <a:custGeom>
                <a:avLst/>
                <a:gdLst>
                  <a:gd name="connsiteX0" fmla="*/ 0 w 68646"/>
                  <a:gd name="connsiteY0" fmla="*/ 0 h 43932"/>
                  <a:gd name="connsiteX1" fmla="*/ 68646 w 68646"/>
                  <a:gd name="connsiteY1" fmla="*/ 0 h 43932"/>
                  <a:gd name="connsiteX2" fmla="*/ 68646 w 68646"/>
                  <a:gd name="connsiteY2" fmla="*/ 43933 h 43932"/>
                  <a:gd name="connsiteX3" fmla="*/ 0 w 68646"/>
                  <a:gd name="connsiteY3" fmla="*/ 43933 h 43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646" h="43932">
                    <a:moveTo>
                      <a:pt x="0" y="0"/>
                    </a:moveTo>
                    <a:lnTo>
                      <a:pt x="68646" y="0"/>
                    </a:lnTo>
                    <a:lnTo>
                      <a:pt x="68646" y="43933"/>
                    </a:lnTo>
                    <a:lnTo>
                      <a:pt x="0" y="43933"/>
                    </a:lnTo>
                    <a:close/>
                  </a:path>
                </a:pathLst>
              </a:custGeom>
              <a:solidFill>
                <a:srgbClr val="FFFFFF"/>
              </a:solidFill>
              <a:ln w="4186" cap="flat">
                <a:solidFill>
                  <a:srgbClr val="662D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</p:grpSp>
        <p:grpSp>
          <p:nvGrpSpPr>
            <p:cNvPr id="422" name="Graphic 2">
              <a:extLst>
                <a:ext uri="{FF2B5EF4-FFF2-40B4-BE49-F238E27FC236}">
                  <a16:creationId xmlns:a16="http://schemas.microsoft.com/office/drawing/2014/main" id="{7C864679-1E15-3CEB-BCC7-1765592D78D3}"/>
                </a:ext>
              </a:extLst>
            </p:cNvPr>
            <p:cNvGrpSpPr/>
            <p:nvPr/>
          </p:nvGrpSpPr>
          <p:grpSpPr>
            <a:xfrm>
              <a:off x="8929601" y="7142256"/>
              <a:ext cx="375305" cy="237141"/>
              <a:chOff x="8929601" y="7142256"/>
              <a:chExt cx="375305" cy="237141"/>
            </a:xfrm>
          </p:grpSpPr>
          <p:grpSp>
            <p:nvGrpSpPr>
              <p:cNvPr id="423" name="Graphic 2">
                <a:extLst>
                  <a:ext uri="{FF2B5EF4-FFF2-40B4-BE49-F238E27FC236}">
                    <a16:creationId xmlns:a16="http://schemas.microsoft.com/office/drawing/2014/main" id="{B55B0188-59E1-4F86-5C84-A0207975BF13}"/>
                  </a:ext>
                </a:extLst>
              </p:cNvPr>
              <p:cNvGrpSpPr/>
              <p:nvPr/>
            </p:nvGrpSpPr>
            <p:grpSpPr>
              <a:xfrm>
                <a:off x="8929601" y="7142256"/>
                <a:ext cx="375305" cy="237141"/>
                <a:chOff x="8929601" y="7142256"/>
                <a:chExt cx="375305" cy="237141"/>
              </a:xfrm>
              <a:solidFill>
                <a:srgbClr val="3864AC"/>
              </a:solidFill>
            </p:grpSpPr>
            <p:sp>
              <p:nvSpPr>
                <p:cNvPr id="425" name="TextBox 424">
                  <a:extLst>
                    <a:ext uri="{FF2B5EF4-FFF2-40B4-BE49-F238E27FC236}">
                      <a16:creationId xmlns:a16="http://schemas.microsoft.com/office/drawing/2014/main" id="{6E3ACC07-97C1-6801-2A4C-068D58B98E12}"/>
                    </a:ext>
                  </a:extLst>
                </p:cNvPr>
                <p:cNvSpPr txBox="1"/>
                <p:nvPr/>
              </p:nvSpPr>
              <p:spPr>
                <a:xfrm>
                  <a:off x="8929601" y="7144791"/>
                  <a:ext cx="189649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 dirty="0">
                      <a:ln>
                        <a:noFill/>
                      </a:ln>
                      <a:solidFill>
                        <a:srgbClr val="3864AC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"/>
                      <a:rtl val="0"/>
                    </a:rPr>
                    <a:t>Ana</a:t>
                  </a:r>
                </a:p>
              </p:txBody>
            </p:sp>
            <p:sp>
              <p:nvSpPr>
                <p:cNvPr id="426" name="TextBox 425">
                  <a:extLst>
                    <a:ext uri="{FF2B5EF4-FFF2-40B4-BE49-F238E27FC236}">
                      <a16:creationId xmlns:a16="http://schemas.microsoft.com/office/drawing/2014/main" id="{5342372B-3241-599F-2588-A14582F7DE1E}"/>
                    </a:ext>
                  </a:extLst>
                </p:cNvPr>
                <p:cNvSpPr txBox="1"/>
                <p:nvPr/>
              </p:nvSpPr>
              <p:spPr>
                <a:xfrm>
                  <a:off x="9075684" y="7144791"/>
                  <a:ext cx="100612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3864AC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"/>
                      <a:rtl val="0"/>
                    </a:rPr>
                    <a:t>l</a:t>
                  </a:r>
                </a:p>
              </p:txBody>
            </p:sp>
            <p:sp>
              <p:nvSpPr>
                <p:cNvPr id="427" name="TextBox 426">
                  <a:extLst>
                    <a:ext uri="{FF2B5EF4-FFF2-40B4-BE49-F238E27FC236}">
                      <a16:creationId xmlns:a16="http://schemas.microsoft.com/office/drawing/2014/main" id="{BFB9DDAC-BD8F-249C-76A5-3E095DCA24C7}"/>
                    </a:ext>
                  </a:extLst>
                </p:cNvPr>
                <p:cNvSpPr txBox="1"/>
                <p:nvPr/>
              </p:nvSpPr>
              <p:spPr>
                <a:xfrm>
                  <a:off x="9097450" y="7142256"/>
                  <a:ext cx="207456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3864AC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"/>
                      <a:rtl val="0"/>
                    </a:rPr>
                    <a:t>ytics</a:t>
                  </a:r>
                </a:p>
              </p:txBody>
            </p:sp>
          </p:grpSp>
          <p:sp>
            <p:nvSpPr>
              <p:cNvPr id="424" name="Freeform 423">
                <a:extLst>
                  <a:ext uri="{FF2B5EF4-FFF2-40B4-BE49-F238E27FC236}">
                    <a16:creationId xmlns:a16="http://schemas.microsoft.com/office/drawing/2014/main" id="{6710D347-98E4-407B-39B4-975EA0FF06C2}"/>
                  </a:ext>
                </a:extLst>
              </p:cNvPr>
              <p:cNvSpPr/>
              <p:nvPr/>
            </p:nvSpPr>
            <p:spPr>
              <a:xfrm>
                <a:off x="8940800" y="7245138"/>
                <a:ext cx="68646" cy="43932"/>
              </a:xfrm>
              <a:custGeom>
                <a:avLst/>
                <a:gdLst>
                  <a:gd name="connsiteX0" fmla="*/ 0 w 68646"/>
                  <a:gd name="connsiteY0" fmla="*/ 0 h 43932"/>
                  <a:gd name="connsiteX1" fmla="*/ 68646 w 68646"/>
                  <a:gd name="connsiteY1" fmla="*/ 0 h 43932"/>
                  <a:gd name="connsiteX2" fmla="*/ 68646 w 68646"/>
                  <a:gd name="connsiteY2" fmla="*/ 43933 h 43932"/>
                  <a:gd name="connsiteX3" fmla="*/ 0 w 68646"/>
                  <a:gd name="connsiteY3" fmla="*/ 43933 h 43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646" h="43932">
                    <a:moveTo>
                      <a:pt x="0" y="0"/>
                    </a:moveTo>
                    <a:lnTo>
                      <a:pt x="68646" y="0"/>
                    </a:lnTo>
                    <a:lnTo>
                      <a:pt x="68646" y="43933"/>
                    </a:lnTo>
                    <a:lnTo>
                      <a:pt x="0" y="43933"/>
                    </a:lnTo>
                    <a:close/>
                  </a:path>
                </a:pathLst>
              </a:custGeom>
              <a:solidFill>
                <a:srgbClr val="744399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</p:grpSp>
        <p:grpSp>
          <p:nvGrpSpPr>
            <p:cNvPr id="428" name="Graphic 2">
              <a:extLst>
                <a:ext uri="{FF2B5EF4-FFF2-40B4-BE49-F238E27FC236}">
                  <a16:creationId xmlns:a16="http://schemas.microsoft.com/office/drawing/2014/main" id="{529A4E2D-655E-A3D5-858F-5A3F0BCC7C58}"/>
                </a:ext>
              </a:extLst>
            </p:cNvPr>
            <p:cNvGrpSpPr/>
            <p:nvPr/>
          </p:nvGrpSpPr>
          <p:grpSpPr>
            <a:xfrm>
              <a:off x="8929601" y="7235393"/>
              <a:ext cx="303616" cy="237141"/>
              <a:chOff x="8929601" y="7235393"/>
              <a:chExt cx="303616" cy="237141"/>
            </a:xfrm>
          </p:grpSpPr>
          <p:sp>
            <p:nvSpPr>
              <p:cNvPr id="429" name="TextBox 428">
                <a:extLst>
                  <a:ext uri="{FF2B5EF4-FFF2-40B4-BE49-F238E27FC236}">
                    <a16:creationId xmlns:a16="http://schemas.microsoft.com/office/drawing/2014/main" id="{D8B69766-8942-7988-7963-020A2CD4B8A7}"/>
                  </a:ext>
                </a:extLst>
              </p:cNvPr>
              <p:cNvSpPr txBox="1"/>
              <p:nvPr/>
            </p:nvSpPr>
            <p:spPr>
              <a:xfrm>
                <a:off x="8929601" y="7235393"/>
                <a:ext cx="303616" cy="23714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3864AC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"/>
                    <a:rtl val="0"/>
                  </a:rPr>
                  <a:t>Security</a:t>
                </a:r>
              </a:p>
            </p:txBody>
          </p:sp>
          <p:sp>
            <p:nvSpPr>
              <p:cNvPr id="430" name="Freeform 429">
                <a:extLst>
                  <a:ext uri="{FF2B5EF4-FFF2-40B4-BE49-F238E27FC236}">
                    <a16:creationId xmlns:a16="http://schemas.microsoft.com/office/drawing/2014/main" id="{D80F00A4-21B2-0D54-4DB7-F00DF5072DD4}"/>
                  </a:ext>
                </a:extLst>
              </p:cNvPr>
              <p:cNvSpPr/>
              <p:nvPr/>
            </p:nvSpPr>
            <p:spPr>
              <a:xfrm>
                <a:off x="8940800" y="7338023"/>
                <a:ext cx="68646" cy="43932"/>
              </a:xfrm>
              <a:custGeom>
                <a:avLst/>
                <a:gdLst>
                  <a:gd name="connsiteX0" fmla="*/ 0 w 68646"/>
                  <a:gd name="connsiteY0" fmla="*/ 0 h 43932"/>
                  <a:gd name="connsiteX1" fmla="*/ 68646 w 68646"/>
                  <a:gd name="connsiteY1" fmla="*/ 0 h 43932"/>
                  <a:gd name="connsiteX2" fmla="*/ 68646 w 68646"/>
                  <a:gd name="connsiteY2" fmla="*/ 43932 h 43932"/>
                  <a:gd name="connsiteX3" fmla="*/ 0 w 68646"/>
                  <a:gd name="connsiteY3" fmla="*/ 43932 h 43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646" h="43932">
                    <a:moveTo>
                      <a:pt x="0" y="0"/>
                    </a:moveTo>
                    <a:lnTo>
                      <a:pt x="68646" y="0"/>
                    </a:lnTo>
                    <a:lnTo>
                      <a:pt x="68646" y="43932"/>
                    </a:lnTo>
                    <a:lnTo>
                      <a:pt x="0" y="43932"/>
                    </a:lnTo>
                    <a:close/>
                  </a:path>
                </a:pathLst>
              </a:custGeom>
              <a:solidFill>
                <a:srgbClr val="E02533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</p:grpSp>
        <p:grpSp>
          <p:nvGrpSpPr>
            <p:cNvPr id="431" name="Graphic 2">
              <a:extLst>
                <a:ext uri="{FF2B5EF4-FFF2-40B4-BE49-F238E27FC236}">
                  <a16:creationId xmlns:a16="http://schemas.microsoft.com/office/drawing/2014/main" id="{0EB36784-76BF-EB3B-18DF-4B970AC1E53D}"/>
                </a:ext>
              </a:extLst>
            </p:cNvPr>
            <p:cNvGrpSpPr/>
            <p:nvPr/>
          </p:nvGrpSpPr>
          <p:grpSpPr>
            <a:xfrm>
              <a:off x="8929601" y="7331125"/>
              <a:ext cx="504169" cy="237141"/>
              <a:chOff x="8929601" y="7331125"/>
              <a:chExt cx="504169" cy="237141"/>
            </a:xfrm>
          </p:grpSpPr>
          <p:grpSp>
            <p:nvGrpSpPr>
              <p:cNvPr id="432" name="Graphic 2">
                <a:extLst>
                  <a:ext uri="{FF2B5EF4-FFF2-40B4-BE49-F238E27FC236}">
                    <a16:creationId xmlns:a16="http://schemas.microsoft.com/office/drawing/2014/main" id="{0939F5EA-E2BA-1CD8-8288-46A7A277156C}"/>
                  </a:ext>
                </a:extLst>
              </p:cNvPr>
              <p:cNvGrpSpPr/>
              <p:nvPr/>
            </p:nvGrpSpPr>
            <p:grpSpPr>
              <a:xfrm>
                <a:off x="8929601" y="7331125"/>
                <a:ext cx="504169" cy="237141"/>
                <a:chOff x="8929601" y="7331125"/>
                <a:chExt cx="504169" cy="237141"/>
              </a:xfrm>
              <a:solidFill>
                <a:srgbClr val="3864AC"/>
              </a:solidFill>
            </p:grpSpPr>
            <p:sp>
              <p:nvSpPr>
                <p:cNvPr id="434" name="TextBox 433">
                  <a:extLst>
                    <a:ext uri="{FF2B5EF4-FFF2-40B4-BE49-F238E27FC236}">
                      <a16:creationId xmlns:a16="http://schemas.microsoft.com/office/drawing/2014/main" id="{B400734E-646F-7359-3C1C-F783F7A29E9A}"/>
                    </a:ext>
                  </a:extLst>
                </p:cNvPr>
                <p:cNvSpPr txBox="1"/>
                <p:nvPr/>
              </p:nvSpPr>
              <p:spPr>
                <a:xfrm>
                  <a:off x="8929601" y="7333660"/>
                  <a:ext cx="232386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3864AC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"/>
                      <a:rtl val="0"/>
                    </a:rPr>
                    <a:t>Mana</a:t>
                  </a:r>
                </a:p>
              </p:txBody>
            </p:sp>
            <p:sp>
              <p:nvSpPr>
                <p:cNvPr id="435" name="TextBox 434">
                  <a:extLst>
                    <a:ext uri="{FF2B5EF4-FFF2-40B4-BE49-F238E27FC236}">
                      <a16:creationId xmlns:a16="http://schemas.microsoft.com/office/drawing/2014/main" id="{B7524270-9F0E-A997-7C1C-111610351E19}"/>
                    </a:ext>
                  </a:extLst>
                </p:cNvPr>
                <p:cNvSpPr txBox="1"/>
                <p:nvPr/>
              </p:nvSpPr>
              <p:spPr>
                <a:xfrm>
                  <a:off x="9134703" y="7333660"/>
                  <a:ext cx="120198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3864AC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"/>
                      <a:rtl val="0"/>
                    </a:rPr>
                    <a:t>g</a:t>
                  </a:r>
                </a:p>
              </p:txBody>
            </p:sp>
            <p:sp>
              <p:nvSpPr>
                <p:cNvPr id="436" name="TextBox 435">
                  <a:extLst>
                    <a:ext uri="{FF2B5EF4-FFF2-40B4-BE49-F238E27FC236}">
                      <a16:creationId xmlns:a16="http://schemas.microsoft.com/office/drawing/2014/main" id="{E65E0E07-AC7A-4CDB-D17A-5AC663254FDB}"/>
                    </a:ext>
                  </a:extLst>
                </p:cNvPr>
                <p:cNvSpPr txBox="1"/>
                <p:nvPr/>
              </p:nvSpPr>
              <p:spPr>
                <a:xfrm>
                  <a:off x="9178234" y="7331125"/>
                  <a:ext cx="255536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3864AC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"/>
                      <a:rtl val="0"/>
                    </a:rPr>
                    <a:t>ement</a:t>
                  </a:r>
                </a:p>
              </p:txBody>
            </p:sp>
          </p:grpSp>
          <p:sp>
            <p:nvSpPr>
              <p:cNvPr id="433" name="Freeform 432">
                <a:extLst>
                  <a:ext uri="{FF2B5EF4-FFF2-40B4-BE49-F238E27FC236}">
                    <a16:creationId xmlns:a16="http://schemas.microsoft.com/office/drawing/2014/main" id="{741616A4-7ED1-F708-CB71-B2710FD8DE6F}"/>
                  </a:ext>
                </a:extLst>
              </p:cNvPr>
              <p:cNvSpPr/>
              <p:nvPr/>
            </p:nvSpPr>
            <p:spPr>
              <a:xfrm>
                <a:off x="8940800" y="7433837"/>
                <a:ext cx="68646" cy="43932"/>
              </a:xfrm>
              <a:custGeom>
                <a:avLst/>
                <a:gdLst>
                  <a:gd name="connsiteX0" fmla="*/ 0 w 68646"/>
                  <a:gd name="connsiteY0" fmla="*/ 0 h 43932"/>
                  <a:gd name="connsiteX1" fmla="*/ 68646 w 68646"/>
                  <a:gd name="connsiteY1" fmla="*/ 0 h 43932"/>
                  <a:gd name="connsiteX2" fmla="*/ 68646 w 68646"/>
                  <a:gd name="connsiteY2" fmla="*/ 43932 h 43932"/>
                  <a:gd name="connsiteX3" fmla="*/ 0 w 68646"/>
                  <a:gd name="connsiteY3" fmla="*/ 43932 h 43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646" h="43932">
                    <a:moveTo>
                      <a:pt x="0" y="0"/>
                    </a:moveTo>
                    <a:lnTo>
                      <a:pt x="68646" y="0"/>
                    </a:lnTo>
                    <a:lnTo>
                      <a:pt x="68646" y="43932"/>
                    </a:lnTo>
                    <a:lnTo>
                      <a:pt x="0" y="43932"/>
                    </a:lnTo>
                    <a:close/>
                  </a:path>
                </a:pathLst>
              </a:custGeom>
              <a:solidFill>
                <a:srgbClr val="00BAA7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</p:grpSp>
        <p:grpSp>
          <p:nvGrpSpPr>
            <p:cNvPr id="437" name="Graphic 2">
              <a:extLst>
                <a:ext uri="{FF2B5EF4-FFF2-40B4-BE49-F238E27FC236}">
                  <a16:creationId xmlns:a16="http://schemas.microsoft.com/office/drawing/2014/main" id="{125C7F2E-303A-EBE2-9790-C49ED824EC22}"/>
                </a:ext>
              </a:extLst>
            </p:cNvPr>
            <p:cNvGrpSpPr/>
            <p:nvPr/>
          </p:nvGrpSpPr>
          <p:grpSpPr>
            <a:xfrm>
              <a:off x="8929601" y="7418737"/>
              <a:ext cx="434551" cy="237141"/>
              <a:chOff x="8929601" y="7418737"/>
              <a:chExt cx="434551" cy="237141"/>
            </a:xfrm>
          </p:grpSpPr>
          <p:grpSp>
            <p:nvGrpSpPr>
              <p:cNvPr id="438" name="Graphic 2">
                <a:extLst>
                  <a:ext uri="{FF2B5EF4-FFF2-40B4-BE49-F238E27FC236}">
                    <a16:creationId xmlns:a16="http://schemas.microsoft.com/office/drawing/2014/main" id="{F3A8A3C1-09FA-6CB3-9B50-13B880693D92}"/>
                  </a:ext>
                </a:extLst>
              </p:cNvPr>
              <p:cNvGrpSpPr/>
              <p:nvPr/>
            </p:nvGrpSpPr>
            <p:grpSpPr>
              <a:xfrm>
                <a:off x="8929601" y="7418737"/>
                <a:ext cx="434551" cy="237141"/>
                <a:chOff x="8929601" y="7418737"/>
                <a:chExt cx="434551" cy="237141"/>
              </a:xfrm>
              <a:solidFill>
                <a:srgbClr val="3864AC"/>
              </a:solidFill>
            </p:grpSpPr>
            <p:sp>
              <p:nvSpPr>
                <p:cNvPr id="440" name="TextBox 439">
                  <a:extLst>
                    <a:ext uri="{FF2B5EF4-FFF2-40B4-BE49-F238E27FC236}">
                      <a16:creationId xmlns:a16="http://schemas.microsoft.com/office/drawing/2014/main" id="{6D92C57C-9C15-1C52-B35C-2812B79F8E98}"/>
                    </a:ext>
                  </a:extLst>
                </p:cNvPr>
                <p:cNvSpPr txBox="1"/>
                <p:nvPr/>
              </p:nvSpPr>
              <p:spPr>
                <a:xfrm>
                  <a:off x="8929601" y="7418737"/>
                  <a:ext cx="203895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3864AC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"/>
                      <a:rtl val="0"/>
                    </a:rPr>
                    <a:t>Bloc</a:t>
                  </a:r>
                </a:p>
              </p:txBody>
            </p:sp>
            <p:sp>
              <p:nvSpPr>
                <p:cNvPr id="441" name="TextBox 440">
                  <a:extLst>
                    <a:ext uri="{FF2B5EF4-FFF2-40B4-BE49-F238E27FC236}">
                      <a16:creationId xmlns:a16="http://schemas.microsoft.com/office/drawing/2014/main" id="{F4E76416-01B8-47FC-EF6C-92EC9ECCC761}"/>
                    </a:ext>
                  </a:extLst>
                </p:cNvPr>
                <p:cNvSpPr txBox="1"/>
                <p:nvPr/>
              </p:nvSpPr>
              <p:spPr>
                <a:xfrm>
                  <a:off x="9096194" y="7421272"/>
                  <a:ext cx="116637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3864AC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"/>
                      <a:rtl val="0"/>
                    </a:rPr>
                    <a:t>k</a:t>
                  </a:r>
                </a:p>
              </p:txBody>
            </p:sp>
            <p:sp>
              <p:nvSpPr>
                <p:cNvPr id="442" name="TextBox 441">
                  <a:extLst>
                    <a:ext uri="{FF2B5EF4-FFF2-40B4-BE49-F238E27FC236}">
                      <a16:creationId xmlns:a16="http://schemas.microsoft.com/office/drawing/2014/main" id="{649D5DB8-A032-C7FB-DC8B-ED25A188EFEE}"/>
                    </a:ext>
                  </a:extLst>
                </p:cNvPr>
                <p:cNvSpPr txBox="1"/>
                <p:nvPr/>
              </p:nvSpPr>
              <p:spPr>
                <a:xfrm>
                  <a:off x="9138889" y="7421272"/>
                  <a:ext cx="225263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3864AC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"/>
                      <a:rtl val="0"/>
                    </a:rPr>
                    <a:t>chain</a:t>
                  </a:r>
                </a:p>
              </p:txBody>
            </p:sp>
          </p:grpSp>
          <p:sp>
            <p:nvSpPr>
              <p:cNvPr id="439" name="Freeform 438">
                <a:extLst>
                  <a:ext uri="{FF2B5EF4-FFF2-40B4-BE49-F238E27FC236}">
                    <a16:creationId xmlns:a16="http://schemas.microsoft.com/office/drawing/2014/main" id="{04247ACB-3134-7A67-8EE2-466A884C9ACF}"/>
                  </a:ext>
                </a:extLst>
              </p:cNvPr>
              <p:cNvSpPr/>
              <p:nvPr/>
            </p:nvSpPr>
            <p:spPr>
              <a:xfrm>
                <a:off x="8940800" y="7516681"/>
                <a:ext cx="68646" cy="43932"/>
              </a:xfrm>
              <a:custGeom>
                <a:avLst/>
                <a:gdLst>
                  <a:gd name="connsiteX0" fmla="*/ 0 w 68646"/>
                  <a:gd name="connsiteY0" fmla="*/ 0 h 43932"/>
                  <a:gd name="connsiteX1" fmla="*/ 68646 w 68646"/>
                  <a:gd name="connsiteY1" fmla="*/ 0 h 43932"/>
                  <a:gd name="connsiteX2" fmla="*/ 68646 w 68646"/>
                  <a:gd name="connsiteY2" fmla="*/ 43932 h 43932"/>
                  <a:gd name="connsiteX3" fmla="*/ 0 w 68646"/>
                  <a:gd name="connsiteY3" fmla="*/ 43932 h 43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646" h="43932">
                    <a:moveTo>
                      <a:pt x="0" y="0"/>
                    </a:moveTo>
                    <a:lnTo>
                      <a:pt x="68646" y="0"/>
                    </a:lnTo>
                    <a:lnTo>
                      <a:pt x="68646" y="43932"/>
                    </a:lnTo>
                    <a:lnTo>
                      <a:pt x="0" y="43932"/>
                    </a:lnTo>
                    <a:close/>
                  </a:path>
                </a:pathLst>
              </a:custGeom>
              <a:solidFill>
                <a:srgbClr val="A8226E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</p:grp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id="{8D45224C-671F-4544-8819-68B2464196FA}"/>
                </a:ext>
              </a:extLst>
            </p:cNvPr>
            <p:cNvSpPr/>
            <p:nvPr/>
          </p:nvSpPr>
          <p:spPr>
            <a:xfrm>
              <a:off x="180825" y="929345"/>
              <a:ext cx="1817460" cy="1331358"/>
            </a:xfrm>
            <a:custGeom>
              <a:avLst/>
              <a:gdLst>
                <a:gd name="connsiteX0" fmla="*/ 0 w 1817460"/>
                <a:gd name="connsiteY0" fmla="*/ 0 h 1331358"/>
                <a:gd name="connsiteX1" fmla="*/ 1817460 w 1817460"/>
                <a:gd name="connsiteY1" fmla="*/ 0 h 1331358"/>
                <a:gd name="connsiteX2" fmla="*/ 1817460 w 1817460"/>
                <a:gd name="connsiteY2" fmla="*/ 1331358 h 1331358"/>
                <a:gd name="connsiteX3" fmla="*/ 0 w 1817460"/>
                <a:gd name="connsiteY3" fmla="*/ 1331358 h 133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7460" h="1331358">
                  <a:moveTo>
                    <a:pt x="0" y="0"/>
                  </a:moveTo>
                  <a:lnTo>
                    <a:pt x="1817460" y="0"/>
                  </a:lnTo>
                  <a:lnTo>
                    <a:pt x="1817460" y="1331358"/>
                  </a:lnTo>
                  <a:lnTo>
                    <a:pt x="0" y="1331358"/>
                  </a:lnTo>
                  <a:close/>
                </a:path>
              </a:pathLst>
            </a:custGeom>
            <a:solidFill>
              <a:srgbClr val="E6E6E6"/>
            </a:solidFill>
            <a:ln w="8372" cap="flat">
              <a:solidFill>
                <a:srgbClr val="4277B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">
                <a:latin typeface="+mn-lt"/>
              </a:endParaRPr>
            </a:p>
          </p:txBody>
        </p:sp>
        <p:sp>
          <p:nvSpPr>
            <p:cNvPr id="444" name="Freeform 443">
              <a:extLst>
                <a:ext uri="{FF2B5EF4-FFF2-40B4-BE49-F238E27FC236}">
                  <a16:creationId xmlns:a16="http://schemas.microsoft.com/office/drawing/2014/main" id="{C95CD0A4-C1EC-2056-170D-56A87A5634F8}"/>
                </a:ext>
              </a:extLst>
            </p:cNvPr>
            <p:cNvSpPr/>
            <p:nvPr/>
          </p:nvSpPr>
          <p:spPr>
            <a:xfrm>
              <a:off x="56926" y="392116"/>
              <a:ext cx="9885946" cy="7239207"/>
            </a:xfrm>
            <a:custGeom>
              <a:avLst/>
              <a:gdLst>
                <a:gd name="connsiteX0" fmla="*/ 0 w 9885946"/>
                <a:gd name="connsiteY0" fmla="*/ 0 h 7239207"/>
                <a:gd name="connsiteX1" fmla="*/ 9885946 w 9885946"/>
                <a:gd name="connsiteY1" fmla="*/ 0 h 7239207"/>
                <a:gd name="connsiteX2" fmla="*/ 9885946 w 9885946"/>
                <a:gd name="connsiteY2" fmla="*/ 7239208 h 7239207"/>
                <a:gd name="connsiteX3" fmla="*/ 0 w 9885946"/>
                <a:gd name="connsiteY3" fmla="*/ 7239208 h 7239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85946" h="7239207">
                  <a:moveTo>
                    <a:pt x="0" y="0"/>
                  </a:moveTo>
                  <a:lnTo>
                    <a:pt x="9885946" y="0"/>
                  </a:lnTo>
                  <a:lnTo>
                    <a:pt x="9885946" y="7239208"/>
                  </a:lnTo>
                  <a:lnTo>
                    <a:pt x="0" y="7239208"/>
                  </a:lnTo>
                  <a:close/>
                </a:path>
              </a:pathLst>
            </a:custGeom>
            <a:noFill/>
            <a:ln w="8468" cap="flat">
              <a:solidFill>
                <a:srgbClr val="4478B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">
                <a:latin typeface="+mn-lt"/>
              </a:endParaRPr>
            </a:p>
          </p:txBody>
        </p:sp>
        <p:grpSp>
          <p:nvGrpSpPr>
            <p:cNvPr id="445" name="Graphic 2">
              <a:extLst>
                <a:ext uri="{FF2B5EF4-FFF2-40B4-BE49-F238E27FC236}">
                  <a16:creationId xmlns:a16="http://schemas.microsoft.com/office/drawing/2014/main" id="{FB331FFB-D9E8-3A7E-8338-6E0E1D43F63C}"/>
                </a:ext>
              </a:extLst>
            </p:cNvPr>
            <p:cNvGrpSpPr/>
            <p:nvPr/>
          </p:nvGrpSpPr>
          <p:grpSpPr>
            <a:xfrm>
              <a:off x="3559981" y="2756511"/>
              <a:ext cx="464890" cy="603981"/>
              <a:chOff x="3559981" y="2756511"/>
              <a:chExt cx="464890" cy="603981"/>
            </a:xfrm>
          </p:grpSpPr>
          <p:grpSp>
            <p:nvGrpSpPr>
              <p:cNvPr id="446" name="Graphic 2">
                <a:extLst>
                  <a:ext uri="{FF2B5EF4-FFF2-40B4-BE49-F238E27FC236}">
                    <a16:creationId xmlns:a16="http://schemas.microsoft.com/office/drawing/2014/main" id="{4F1A2E4B-EEA1-7A92-99A9-1154338D0B10}"/>
                  </a:ext>
                </a:extLst>
              </p:cNvPr>
              <p:cNvGrpSpPr/>
              <p:nvPr/>
            </p:nvGrpSpPr>
            <p:grpSpPr>
              <a:xfrm>
                <a:off x="3685568" y="2756511"/>
                <a:ext cx="301375" cy="301250"/>
                <a:chOff x="3685568" y="2756511"/>
                <a:chExt cx="301375" cy="301250"/>
              </a:xfrm>
            </p:grpSpPr>
            <p:sp>
              <p:nvSpPr>
                <p:cNvPr id="457" name="Freeform 456">
                  <a:extLst>
                    <a:ext uri="{FF2B5EF4-FFF2-40B4-BE49-F238E27FC236}">
                      <a16:creationId xmlns:a16="http://schemas.microsoft.com/office/drawing/2014/main" id="{4C6F3C9E-FEEE-F145-FF03-FE0E549A3944}"/>
                    </a:ext>
                  </a:extLst>
                </p:cNvPr>
                <p:cNvSpPr/>
                <p:nvPr/>
              </p:nvSpPr>
              <p:spPr>
                <a:xfrm>
                  <a:off x="3685568" y="2756511"/>
                  <a:ext cx="301375" cy="301250"/>
                </a:xfrm>
                <a:custGeom>
                  <a:avLst/>
                  <a:gdLst>
                    <a:gd name="connsiteX0" fmla="*/ 301375 w 301375"/>
                    <a:gd name="connsiteY0" fmla="*/ 150625 h 301250"/>
                    <a:gd name="connsiteX1" fmla="*/ 150688 w 301375"/>
                    <a:gd name="connsiteY1" fmla="*/ 301250 h 301250"/>
                    <a:gd name="connsiteX2" fmla="*/ 0 w 301375"/>
                    <a:gd name="connsiteY2" fmla="*/ 150625 h 301250"/>
                    <a:gd name="connsiteX3" fmla="*/ 150688 w 301375"/>
                    <a:gd name="connsiteY3" fmla="*/ 0 h 301250"/>
                    <a:gd name="connsiteX4" fmla="*/ 301375 w 301375"/>
                    <a:gd name="connsiteY4" fmla="*/ 150625 h 301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1375" h="301250">
                      <a:moveTo>
                        <a:pt x="301375" y="150625"/>
                      </a:moveTo>
                      <a:cubicBezTo>
                        <a:pt x="301375" y="233887"/>
                        <a:pt x="233985" y="301250"/>
                        <a:pt x="150688" y="301250"/>
                      </a:cubicBezTo>
                      <a:cubicBezTo>
                        <a:pt x="67391" y="301250"/>
                        <a:pt x="0" y="233887"/>
                        <a:pt x="0" y="150625"/>
                      </a:cubicBezTo>
                      <a:cubicBezTo>
                        <a:pt x="0" y="67363"/>
                        <a:pt x="67391" y="0"/>
                        <a:pt x="150688" y="0"/>
                      </a:cubicBezTo>
                      <a:cubicBezTo>
                        <a:pt x="233566" y="0"/>
                        <a:pt x="301375" y="67363"/>
                        <a:pt x="301375" y="150625"/>
                      </a:cubicBezTo>
                    </a:path>
                  </a:pathLst>
                </a:custGeom>
                <a:solidFill>
                  <a:srgbClr val="ECBF1C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grpSp>
              <p:nvGrpSpPr>
                <p:cNvPr id="458" name="Graphic 2">
                  <a:extLst>
                    <a:ext uri="{FF2B5EF4-FFF2-40B4-BE49-F238E27FC236}">
                      <a16:creationId xmlns:a16="http://schemas.microsoft.com/office/drawing/2014/main" id="{CEE0C17F-4C95-1D70-AA55-99F09BBB245F}"/>
                    </a:ext>
                  </a:extLst>
                </p:cNvPr>
                <p:cNvGrpSpPr/>
                <p:nvPr/>
              </p:nvGrpSpPr>
              <p:grpSpPr>
                <a:xfrm>
                  <a:off x="3750029" y="2824292"/>
                  <a:ext cx="133944" cy="184097"/>
                  <a:chOff x="3750029" y="2824292"/>
                  <a:chExt cx="133944" cy="184097"/>
                </a:xfrm>
                <a:noFill/>
              </p:grpSpPr>
              <p:sp>
                <p:nvSpPr>
                  <p:cNvPr id="461" name="Freeform 460">
                    <a:extLst>
                      <a:ext uri="{FF2B5EF4-FFF2-40B4-BE49-F238E27FC236}">
                        <a16:creationId xmlns:a16="http://schemas.microsoft.com/office/drawing/2014/main" id="{9974B406-CF1E-332E-7C1D-2ABA43BF88B4}"/>
                      </a:ext>
                    </a:extLst>
                  </p:cNvPr>
                  <p:cNvSpPr/>
                  <p:nvPr/>
                </p:nvSpPr>
                <p:spPr>
                  <a:xfrm>
                    <a:off x="3772632" y="2824292"/>
                    <a:ext cx="111341" cy="164014"/>
                  </a:xfrm>
                  <a:custGeom>
                    <a:avLst/>
                    <a:gdLst>
                      <a:gd name="connsiteX0" fmla="*/ 111342 w 111341"/>
                      <a:gd name="connsiteY0" fmla="*/ 42259 h 164014"/>
                      <a:gd name="connsiteX1" fmla="*/ 111342 w 111341"/>
                      <a:gd name="connsiteY1" fmla="*/ 0 h 164014"/>
                      <a:gd name="connsiteX2" fmla="*/ 0 w 111341"/>
                      <a:gd name="connsiteY2" fmla="*/ 0 h 164014"/>
                      <a:gd name="connsiteX3" fmla="*/ 0 w 111341"/>
                      <a:gd name="connsiteY3" fmla="*/ 164014 h 164014"/>
                      <a:gd name="connsiteX4" fmla="*/ 111342 w 111341"/>
                      <a:gd name="connsiteY4" fmla="*/ 164014 h 164014"/>
                      <a:gd name="connsiteX5" fmla="*/ 111342 w 111341"/>
                      <a:gd name="connsiteY5" fmla="*/ 116316 h 164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1341" h="164014">
                        <a:moveTo>
                          <a:pt x="111342" y="42259"/>
                        </a:moveTo>
                        <a:lnTo>
                          <a:pt x="111342" y="0"/>
                        </a:lnTo>
                        <a:lnTo>
                          <a:pt x="0" y="0"/>
                        </a:lnTo>
                        <a:lnTo>
                          <a:pt x="0" y="164014"/>
                        </a:lnTo>
                        <a:lnTo>
                          <a:pt x="111342" y="164014"/>
                        </a:lnTo>
                        <a:lnTo>
                          <a:pt x="111342" y="116316"/>
                        </a:lnTo>
                      </a:path>
                    </a:pathLst>
                  </a:custGeom>
                  <a:noFill/>
                  <a:ln w="11671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462" name="Freeform 461">
                    <a:extLst>
                      <a:ext uri="{FF2B5EF4-FFF2-40B4-BE49-F238E27FC236}">
                        <a16:creationId xmlns:a16="http://schemas.microsoft.com/office/drawing/2014/main" id="{B8AAC78C-EA6F-D2A4-794F-C80A8C6D31D3}"/>
                      </a:ext>
                    </a:extLst>
                  </p:cNvPr>
                  <p:cNvSpPr/>
                  <p:nvPr/>
                </p:nvSpPr>
                <p:spPr>
                  <a:xfrm>
                    <a:off x="3750029" y="2837681"/>
                    <a:ext cx="116782" cy="170708"/>
                  </a:xfrm>
                  <a:custGeom>
                    <a:avLst/>
                    <a:gdLst>
                      <a:gd name="connsiteX0" fmla="*/ 11301 w 116782"/>
                      <a:gd name="connsiteY0" fmla="*/ 0 h 170708"/>
                      <a:gd name="connsiteX1" fmla="*/ 0 w 116782"/>
                      <a:gd name="connsiteY1" fmla="*/ 0 h 170708"/>
                      <a:gd name="connsiteX2" fmla="*/ 0 w 116782"/>
                      <a:gd name="connsiteY2" fmla="*/ 170708 h 170708"/>
                      <a:gd name="connsiteX3" fmla="*/ 116783 w 116782"/>
                      <a:gd name="connsiteY3" fmla="*/ 170708 h 170708"/>
                      <a:gd name="connsiteX4" fmla="*/ 116783 w 116782"/>
                      <a:gd name="connsiteY4" fmla="*/ 161922 h 170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6782" h="170708">
                        <a:moveTo>
                          <a:pt x="11301" y="0"/>
                        </a:moveTo>
                        <a:cubicBezTo>
                          <a:pt x="7534" y="0"/>
                          <a:pt x="3767" y="0"/>
                          <a:pt x="0" y="0"/>
                        </a:cubicBezTo>
                        <a:lnTo>
                          <a:pt x="0" y="170708"/>
                        </a:lnTo>
                        <a:lnTo>
                          <a:pt x="116783" y="170708"/>
                        </a:lnTo>
                        <a:cubicBezTo>
                          <a:pt x="116783" y="167779"/>
                          <a:pt x="116783" y="164851"/>
                          <a:pt x="116783" y="161922"/>
                        </a:cubicBezTo>
                      </a:path>
                    </a:pathLst>
                  </a:custGeom>
                  <a:noFill/>
                  <a:ln w="12192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463" name="Freeform 462">
                    <a:extLst>
                      <a:ext uri="{FF2B5EF4-FFF2-40B4-BE49-F238E27FC236}">
                        <a16:creationId xmlns:a16="http://schemas.microsoft.com/office/drawing/2014/main" id="{63AB3342-3984-C059-CFF6-38EDC86DC713}"/>
                      </a:ext>
                    </a:extLst>
                  </p:cNvPr>
                  <p:cNvSpPr/>
                  <p:nvPr/>
                </p:nvSpPr>
                <p:spPr>
                  <a:xfrm>
                    <a:off x="3781422" y="2875756"/>
                    <a:ext cx="88319" cy="4184"/>
                  </a:xfrm>
                  <a:custGeom>
                    <a:avLst/>
                    <a:gdLst>
                      <a:gd name="connsiteX0" fmla="*/ 0 w 88319"/>
                      <a:gd name="connsiteY0" fmla="*/ 0 h 4184"/>
                      <a:gd name="connsiteX1" fmla="*/ 88320 w 88319"/>
                      <a:gd name="connsiteY1" fmla="*/ 0 h 41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8319" h="4184">
                        <a:moveTo>
                          <a:pt x="0" y="0"/>
                        </a:moveTo>
                        <a:lnTo>
                          <a:pt x="88320" y="0"/>
                        </a:lnTo>
                      </a:path>
                    </a:pathLst>
                  </a:custGeom>
                  <a:ln w="6681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464" name="Freeform 463">
                    <a:extLst>
                      <a:ext uri="{FF2B5EF4-FFF2-40B4-BE49-F238E27FC236}">
                        <a16:creationId xmlns:a16="http://schemas.microsoft.com/office/drawing/2014/main" id="{CB915621-F62C-FDFD-2D88-924BB72819AC}"/>
                      </a:ext>
                    </a:extLst>
                  </p:cNvPr>
                  <p:cNvSpPr/>
                  <p:nvPr/>
                </p:nvSpPr>
                <p:spPr>
                  <a:xfrm>
                    <a:off x="3781422" y="2853999"/>
                    <a:ext cx="88319" cy="4184"/>
                  </a:xfrm>
                  <a:custGeom>
                    <a:avLst/>
                    <a:gdLst>
                      <a:gd name="connsiteX0" fmla="*/ 0 w 88319"/>
                      <a:gd name="connsiteY0" fmla="*/ 0 h 4184"/>
                      <a:gd name="connsiteX1" fmla="*/ 88320 w 88319"/>
                      <a:gd name="connsiteY1" fmla="*/ 0 h 41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8319" h="4184">
                        <a:moveTo>
                          <a:pt x="0" y="0"/>
                        </a:moveTo>
                        <a:lnTo>
                          <a:pt x="88320" y="0"/>
                        </a:lnTo>
                      </a:path>
                    </a:pathLst>
                  </a:custGeom>
                  <a:ln w="6681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465" name="Freeform 464">
                    <a:extLst>
                      <a:ext uri="{FF2B5EF4-FFF2-40B4-BE49-F238E27FC236}">
                        <a16:creationId xmlns:a16="http://schemas.microsoft.com/office/drawing/2014/main" id="{3380EAAD-DC98-BA0F-21E7-6A740F125065}"/>
                      </a:ext>
                    </a:extLst>
                  </p:cNvPr>
                  <p:cNvSpPr/>
                  <p:nvPr/>
                </p:nvSpPr>
                <p:spPr>
                  <a:xfrm>
                    <a:off x="3781422" y="2897513"/>
                    <a:ext cx="77855" cy="4184"/>
                  </a:xfrm>
                  <a:custGeom>
                    <a:avLst/>
                    <a:gdLst>
                      <a:gd name="connsiteX0" fmla="*/ 0 w 77855"/>
                      <a:gd name="connsiteY0" fmla="*/ 0 h 4184"/>
                      <a:gd name="connsiteX1" fmla="*/ 77855 w 77855"/>
                      <a:gd name="connsiteY1" fmla="*/ 0 h 41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7855" h="4184">
                        <a:moveTo>
                          <a:pt x="0" y="0"/>
                        </a:moveTo>
                        <a:lnTo>
                          <a:pt x="77855" y="0"/>
                        </a:lnTo>
                      </a:path>
                    </a:pathLst>
                  </a:custGeom>
                  <a:ln w="6681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466" name="Freeform 465">
                    <a:extLst>
                      <a:ext uri="{FF2B5EF4-FFF2-40B4-BE49-F238E27FC236}">
                        <a16:creationId xmlns:a16="http://schemas.microsoft.com/office/drawing/2014/main" id="{63C65D4F-8291-1C0E-DEF8-DB5F646ADFD9}"/>
                      </a:ext>
                    </a:extLst>
                  </p:cNvPr>
                  <p:cNvSpPr/>
                  <p:nvPr/>
                </p:nvSpPr>
                <p:spPr>
                  <a:xfrm>
                    <a:off x="3781422" y="2919688"/>
                    <a:ext cx="65297" cy="4184"/>
                  </a:xfrm>
                  <a:custGeom>
                    <a:avLst/>
                    <a:gdLst>
                      <a:gd name="connsiteX0" fmla="*/ 0 w 65297"/>
                      <a:gd name="connsiteY0" fmla="*/ 0 h 4184"/>
                      <a:gd name="connsiteX1" fmla="*/ 65298 w 65297"/>
                      <a:gd name="connsiteY1" fmla="*/ 0 h 41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5297" h="4184">
                        <a:moveTo>
                          <a:pt x="0" y="0"/>
                        </a:moveTo>
                        <a:lnTo>
                          <a:pt x="65298" y="0"/>
                        </a:lnTo>
                      </a:path>
                    </a:pathLst>
                  </a:custGeom>
                  <a:ln w="6681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467" name="Freeform 466">
                    <a:extLst>
                      <a:ext uri="{FF2B5EF4-FFF2-40B4-BE49-F238E27FC236}">
                        <a16:creationId xmlns:a16="http://schemas.microsoft.com/office/drawing/2014/main" id="{A4FBA753-B39E-2D15-4397-BB3ED45FD7CA}"/>
                      </a:ext>
                    </a:extLst>
                  </p:cNvPr>
                  <p:cNvSpPr/>
                  <p:nvPr/>
                </p:nvSpPr>
                <p:spPr>
                  <a:xfrm>
                    <a:off x="3781422" y="2941445"/>
                    <a:ext cx="56926" cy="4184"/>
                  </a:xfrm>
                  <a:custGeom>
                    <a:avLst/>
                    <a:gdLst>
                      <a:gd name="connsiteX0" fmla="*/ 0 w 56926"/>
                      <a:gd name="connsiteY0" fmla="*/ 0 h 4184"/>
                      <a:gd name="connsiteX1" fmla="*/ 56926 w 56926"/>
                      <a:gd name="connsiteY1" fmla="*/ 0 h 41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926" h="4184">
                        <a:moveTo>
                          <a:pt x="0" y="0"/>
                        </a:moveTo>
                        <a:lnTo>
                          <a:pt x="56926" y="0"/>
                        </a:lnTo>
                      </a:path>
                    </a:pathLst>
                  </a:custGeom>
                  <a:ln w="6681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468" name="Freeform 467">
                    <a:extLst>
                      <a:ext uri="{FF2B5EF4-FFF2-40B4-BE49-F238E27FC236}">
                        <a16:creationId xmlns:a16="http://schemas.microsoft.com/office/drawing/2014/main" id="{6175165B-5D61-ADCD-C8CE-6B9A87381726}"/>
                      </a:ext>
                    </a:extLst>
                  </p:cNvPr>
                  <p:cNvSpPr/>
                  <p:nvPr/>
                </p:nvSpPr>
                <p:spPr>
                  <a:xfrm>
                    <a:off x="3781422" y="2963202"/>
                    <a:ext cx="73250" cy="4184"/>
                  </a:xfrm>
                  <a:custGeom>
                    <a:avLst/>
                    <a:gdLst>
                      <a:gd name="connsiteX0" fmla="*/ 0 w 73250"/>
                      <a:gd name="connsiteY0" fmla="*/ 0 h 4184"/>
                      <a:gd name="connsiteX1" fmla="*/ 73251 w 73250"/>
                      <a:gd name="connsiteY1" fmla="*/ 0 h 41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3250" h="4184">
                        <a:moveTo>
                          <a:pt x="0" y="0"/>
                        </a:moveTo>
                        <a:lnTo>
                          <a:pt x="73251" y="0"/>
                        </a:lnTo>
                      </a:path>
                    </a:pathLst>
                  </a:custGeom>
                  <a:ln w="6681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</p:grpSp>
            <p:sp>
              <p:nvSpPr>
                <p:cNvPr id="459" name="Freeform 458">
                  <a:extLst>
                    <a:ext uri="{FF2B5EF4-FFF2-40B4-BE49-F238E27FC236}">
                      <a16:creationId xmlns:a16="http://schemas.microsoft.com/office/drawing/2014/main" id="{EFFE3E8C-0457-BA2B-9316-A690F1A03C6D}"/>
                    </a:ext>
                  </a:extLst>
                </p:cNvPr>
                <p:cNvSpPr/>
                <p:nvPr/>
              </p:nvSpPr>
              <p:spPr>
                <a:xfrm>
                  <a:off x="3863463" y="2819272"/>
                  <a:ext cx="100877" cy="103345"/>
                </a:xfrm>
                <a:custGeom>
                  <a:avLst/>
                  <a:gdLst>
                    <a:gd name="connsiteX0" fmla="*/ 0 w 100877"/>
                    <a:gd name="connsiteY0" fmla="*/ 0 h 103345"/>
                    <a:gd name="connsiteX1" fmla="*/ 100877 w 100877"/>
                    <a:gd name="connsiteY1" fmla="*/ 0 h 103345"/>
                    <a:gd name="connsiteX2" fmla="*/ 100877 w 100877"/>
                    <a:gd name="connsiteY2" fmla="*/ 103346 h 103345"/>
                    <a:gd name="connsiteX3" fmla="*/ 0 w 100877"/>
                    <a:gd name="connsiteY3" fmla="*/ 103346 h 1033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877" h="103345">
                      <a:moveTo>
                        <a:pt x="0" y="0"/>
                      </a:moveTo>
                      <a:lnTo>
                        <a:pt x="100877" y="0"/>
                      </a:lnTo>
                      <a:lnTo>
                        <a:pt x="100877" y="103346"/>
                      </a:lnTo>
                      <a:lnTo>
                        <a:pt x="0" y="1033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460" name="Freeform 459">
                  <a:extLst>
                    <a:ext uri="{FF2B5EF4-FFF2-40B4-BE49-F238E27FC236}">
                      <a16:creationId xmlns:a16="http://schemas.microsoft.com/office/drawing/2014/main" id="{C148516D-EA8A-2949-1ABF-9DA247E906AB}"/>
                    </a:ext>
                  </a:extLst>
                </p:cNvPr>
                <p:cNvSpPr/>
                <p:nvPr/>
              </p:nvSpPr>
              <p:spPr>
                <a:xfrm>
                  <a:off x="3835837" y="2872409"/>
                  <a:ext cx="76599" cy="80333"/>
                </a:xfrm>
                <a:custGeom>
                  <a:avLst/>
                  <a:gdLst>
                    <a:gd name="connsiteX0" fmla="*/ 0 w 76599"/>
                    <a:gd name="connsiteY0" fmla="*/ 0 h 80333"/>
                    <a:gd name="connsiteX1" fmla="*/ 76600 w 76599"/>
                    <a:gd name="connsiteY1" fmla="*/ 0 h 80333"/>
                    <a:gd name="connsiteX2" fmla="*/ 76600 w 76599"/>
                    <a:gd name="connsiteY2" fmla="*/ 80333 h 80333"/>
                    <a:gd name="connsiteX3" fmla="*/ 0 w 76599"/>
                    <a:gd name="connsiteY3" fmla="*/ 80333 h 80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6599" h="80333">
                      <a:moveTo>
                        <a:pt x="0" y="0"/>
                      </a:moveTo>
                      <a:lnTo>
                        <a:pt x="76600" y="0"/>
                      </a:lnTo>
                      <a:lnTo>
                        <a:pt x="76600" y="80333"/>
                      </a:lnTo>
                      <a:lnTo>
                        <a:pt x="0" y="803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</p:grpSp>
          <p:grpSp>
            <p:nvGrpSpPr>
              <p:cNvPr id="447" name="Graphic 2">
                <a:extLst>
                  <a:ext uri="{FF2B5EF4-FFF2-40B4-BE49-F238E27FC236}">
                    <a16:creationId xmlns:a16="http://schemas.microsoft.com/office/drawing/2014/main" id="{AEECE42A-447A-4CD7-3D97-443A1D948549}"/>
                  </a:ext>
                </a:extLst>
              </p:cNvPr>
              <p:cNvGrpSpPr/>
              <p:nvPr/>
            </p:nvGrpSpPr>
            <p:grpSpPr>
              <a:xfrm>
                <a:off x="3559981" y="2972726"/>
                <a:ext cx="464890" cy="387766"/>
                <a:chOff x="3559981" y="2972726"/>
                <a:chExt cx="464890" cy="387766"/>
              </a:xfrm>
              <a:solidFill>
                <a:srgbClr val="4277BA"/>
              </a:solidFill>
            </p:grpSpPr>
            <p:sp>
              <p:nvSpPr>
                <p:cNvPr id="448" name="TextBox 447">
                  <a:extLst>
                    <a:ext uri="{FF2B5EF4-FFF2-40B4-BE49-F238E27FC236}">
                      <a16:creationId xmlns:a16="http://schemas.microsoft.com/office/drawing/2014/main" id="{E3F2DE6A-1B0D-0400-8DA6-48EC63D636DD}"/>
                    </a:ext>
                  </a:extLst>
                </p:cNvPr>
                <p:cNvSpPr txBox="1"/>
                <p:nvPr/>
              </p:nvSpPr>
              <p:spPr>
                <a:xfrm>
                  <a:off x="3564166" y="2975260"/>
                  <a:ext cx="129103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C</a:t>
                  </a:r>
                </a:p>
              </p:txBody>
            </p:sp>
            <p:sp>
              <p:nvSpPr>
                <p:cNvPr id="449" name="TextBox 448">
                  <a:extLst>
                    <a:ext uri="{FF2B5EF4-FFF2-40B4-BE49-F238E27FC236}">
                      <a16:creationId xmlns:a16="http://schemas.microsoft.com/office/drawing/2014/main" id="{3FC68892-FA4F-5213-03B3-8FEB13FBFDCC}"/>
                    </a:ext>
                  </a:extLst>
                </p:cNvPr>
                <p:cNvSpPr txBox="1"/>
                <p:nvPr/>
              </p:nvSpPr>
              <p:spPr>
                <a:xfrm>
                  <a:off x="3603094" y="2972726"/>
                  <a:ext cx="305397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ORPOR</a:t>
                  </a:r>
                </a:p>
              </p:txBody>
            </p:sp>
            <p:sp>
              <p:nvSpPr>
                <p:cNvPr id="450" name="TextBox 449">
                  <a:extLst>
                    <a:ext uri="{FF2B5EF4-FFF2-40B4-BE49-F238E27FC236}">
                      <a16:creationId xmlns:a16="http://schemas.microsoft.com/office/drawing/2014/main" id="{1C87F713-C309-2AFA-DF11-3B101F291A85}"/>
                    </a:ext>
                  </a:extLst>
                </p:cNvPr>
                <p:cNvSpPr txBox="1"/>
                <p:nvPr/>
              </p:nvSpPr>
              <p:spPr>
                <a:xfrm>
                  <a:off x="3814057" y="2975260"/>
                  <a:ext cx="125542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A</a:t>
                  </a:r>
                </a:p>
              </p:txBody>
            </p:sp>
            <p:sp>
              <p:nvSpPr>
                <p:cNvPr id="451" name="TextBox 450">
                  <a:extLst>
                    <a:ext uri="{FF2B5EF4-FFF2-40B4-BE49-F238E27FC236}">
                      <a16:creationId xmlns:a16="http://schemas.microsoft.com/office/drawing/2014/main" id="{A531182B-1584-87D0-695F-2174A82E6CD7}"/>
                    </a:ext>
                  </a:extLst>
                </p:cNvPr>
                <p:cNvSpPr txBox="1"/>
                <p:nvPr/>
              </p:nvSpPr>
              <p:spPr>
                <a:xfrm>
                  <a:off x="3851729" y="2975260"/>
                  <a:ext cx="161157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TE</a:t>
                  </a:r>
                </a:p>
              </p:txBody>
            </p:sp>
            <p:sp>
              <p:nvSpPr>
                <p:cNvPr id="452" name="TextBox 451">
                  <a:extLst>
                    <a:ext uri="{FF2B5EF4-FFF2-40B4-BE49-F238E27FC236}">
                      <a16:creationId xmlns:a16="http://schemas.microsoft.com/office/drawing/2014/main" id="{92E656B8-79F3-CA40-5B55-1CCC6C3A952B}"/>
                    </a:ext>
                  </a:extLst>
                </p:cNvPr>
                <p:cNvSpPr txBox="1"/>
                <p:nvPr/>
              </p:nvSpPr>
              <p:spPr>
                <a:xfrm>
                  <a:off x="3664625" y="3050572"/>
                  <a:ext cx="120199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L</a:t>
                  </a:r>
                </a:p>
              </p:txBody>
            </p:sp>
            <p:sp>
              <p:nvSpPr>
                <p:cNvPr id="453" name="TextBox 452">
                  <a:extLst>
                    <a:ext uri="{FF2B5EF4-FFF2-40B4-BE49-F238E27FC236}">
                      <a16:creationId xmlns:a16="http://schemas.microsoft.com/office/drawing/2014/main" id="{33271FD6-926D-0030-E820-943F08898B06}"/>
                    </a:ext>
                  </a:extLst>
                </p:cNvPr>
                <p:cNvSpPr txBox="1"/>
                <p:nvPr/>
              </p:nvSpPr>
              <p:spPr>
                <a:xfrm>
                  <a:off x="3694762" y="3050572"/>
                  <a:ext cx="132665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O</a:t>
                  </a:r>
                </a:p>
              </p:txBody>
            </p:sp>
            <p:sp>
              <p:nvSpPr>
                <p:cNvPr id="454" name="TextBox 453">
                  <a:extLst>
                    <a:ext uri="{FF2B5EF4-FFF2-40B4-BE49-F238E27FC236}">
                      <a16:creationId xmlns:a16="http://schemas.microsoft.com/office/drawing/2014/main" id="{5FD89DC8-7DFA-E1F3-724D-84C0BEBC2DFA}"/>
                    </a:ext>
                  </a:extLst>
                </p:cNvPr>
                <p:cNvSpPr txBox="1"/>
                <p:nvPr/>
              </p:nvSpPr>
              <p:spPr>
                <a:xfrm>
                  <a:off x="3738294" y="3048037"/>
                  <a:ext cx="170061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AN</a:t>
                  </a:r>
                </a:p>
              </p:txBody>
            </p:sp>
            <p:sp>
              <p:nvSpPr>
                <p:cNvPr id="455" name="TextBox 454">
                  <a:extLst>
                    <a:ext uri="{FF2B5EF4-FFF2-40B4-BE49-F238E27FC236}">
                      <a16:creationId xmlns:a16="http://schemas.microsoft.com/office/drawing/2014/main" id="{5EAC7539-4259-1EC7-4FB5-6B551C1F79D5}"/>
                    </a:ext>
                  </a:extLst>
                </p:cNvPr>
                <p:cNvSpPr txBox="1"/>
                <p:nvPr/>
              </p:nvSpPr>
              <p:spPr>
                <a:xfrm>
                  <a:off x="3559981" y="3125886"/>
                  <a:ext cx="125542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A</a:t>
                  </a:r>
                </a:p>
              </p:txBody>
            </p:sp>
            <p:sp>
              <p:nvSpPr>
                <p:cNvPr id="456" name="TextBox 455">
                  <a:extLst>
                    <a:ext uri="{FF2B5EF4-FFF2-40B4-BE49-F238E27FC236}">
                      <a16:creationId xmlns:a16="http://schemas.microsoft.com/office/drawing/2014/main" id="{632F80CE-5F67-8A57-AC3A-5BFC592F8EE3}"/>
                    </a:ext>
                  </a:extLst>
                </p:cNvPr>
                <p:cNvSpPr txBox="1"/>
                <p:nvPr/>
              </p:nvSpPr>
              <p:spPr>
                <a:xfrm>
                  <a:off x="3600164" y="3123351"/>
                  <a:ext cx="424707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GREEMENT</a:t>
                  </a:r>
                </a:p>
              </p:txBody>
            </p:sp>
          </p:grpSp>
        </p:grpSp>
        <p:grpSp>
          <p:nvGrpSpPr>
            <p:cNvPr id="469" name="Graphic 2">
              <a:extLst>
                <a:ext uri="{FF2B5EF4-FFF2-40B4-BE49-F238E27FC236}">
                  <a16:creationId xmlns:a16="http://schemas.microsoft.com/office/drawing/2014/main" id="{06B02E2C-4F09-17F5-2FFC-68363CAD659E}"/>
                </a:ext>
              </a:extLst>
            </p:cNvPr>
            <p:cNvGrpSpPr/>
            <p:nvPr/>
          </p:nvGrpSpPr>
          <p:grpSpPr>
            <a:xfrm>
              <a:off x="3998080" y="2757766"/>
              <a:ext cx="467169" cy="448954"/>
              <a:chOff x="3998080" y="2757766"/>
              <a:chExt cx="467169" cy="448954"/>
            </a:xfrm>
          </p:grpSpPr>
          <p:grpSp>
            <p:nvGrpSpPr>
              <p:cNvPr id="470" name="Graphic 2">
                <a:extLst>
                  <a:ext uri="{FF2B5EF4-FFF2-40B4-BE49-F238E27FC236}">
                    <a16:creationId xmlns:a16="http://schemas.microsoft.com/office/drawing/2014/main" id="{5CC08631-FABE-9D04-23CC-EB13D570BFE8}"/>
                  </a:ext>
                </a:extLst>
              </p:cNvPr>
              <p:cNvGrpSpPr/>
              <p:nvPr/>
            </p:nvGrpSpPr>
            <p:grpSpPr>
              <a:xfrm>
                <a:off x="4126329" y="2757766"/>
                <a:ext cx="301375" cy="301250"/>
                <a:chOff x="4126329" y="2757766"/>
                <a:chExt cx="301375" cy="301250"/>
              </a:xfrm>
            </p:grpSpPr>
            <p:sp>
              <p:nvSpPr>
                <p:cNvPr id="477" name="Freeform 476">
                  <a:extLst>
                    <a:ext uri="{FF2B5EF4-FFF2-40B4-BE49-F238E27FC236}">
                      <a16:creationId xmlns:a16="http://schemas.microsoft.com/office/drawing/2014/main" id="{DAAEDBF2-3FDE-8E73-4215-C4750315E6CF}"/>
                    </a:ext>
                  </a:extLst>
                </p:cNvPr>
                <p:cNvSpPr/>
                <p:nvPr/>
              </p:nvSpPr>
              <p:spPr>
                <a:xfrm>
                  <a:off x="4126329" y="2757766"/>
                  <a:ext cx="301375" cy="301250"/>
                </a:xfrm>
                <a:custGeom>
                  <a:avLst/>
                  <a:gdLst>
                    <a:gd name="connsiteX0" fmla="*/ 301376 w 301375"/>
                    <a:gd name="connsiteY0" fmla="*/ 150625 h 301250"/>
                    <a:gd name="connsiteX1" fmla="*/ 150688 w 301375"/>
                    <a:gd name="connsiteY1" fmla="*/ 301250 h 301250"/>
                    <a:gd name="connsiteX2" fmla="*/ 0 w 301375"/>
                    <a:gd name="connsiteY2" fmla="*/ 150625 h 301250"/>
                    <a:gd name="connsiteX3" fmla="*/ 150688 w 301375"/>
                    <a:gd name="connsiteY3" fmla="*/ 0 h 301250"/>
                    <a:gd name="connsiteX4" fmla="*/ 301376 w 301375"/>
                    <a:gd name="connsiteY4" fmla="*/ 150625 h 301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1375" h="301250">
                      <a:moveTo>
                        <a:pt x="301376" y="150625"/>
                      </a:moveTo>
                      <a:cubicBezTo>
                        <a:pt x="301376" y="233887"/>
                        <a:pt x="233984" y="301250"/>
                        <a:pt x="150688" y="301250"/>
                      </a:cubicBezTo>
                      <a:cubicBezTo>
                        <a:pt x="67391" y="301250"/>
                        <a:pt x="0" y="233887"/>
                        <a:pt x="0" y="150625"/>
                      </a:cubicBezTo>
                      <a:cubicBezTo>
                        <a:pt x="0" y="67363"/>
                        <a:pt x="67391" y="0"/>
                        <a:pt x="150688" y="0"/>
                      </a:cubicBezTo>
                      <a:cubicBezTo>
                        <a:pt x="233984" y="0"/>
                        <a:pt x="301376" y="67363"/>
                        <a:pt x="301376" y="150625"/>
                      </a:cubicBezTo>
                    </a:path>
                  </a:pathLst>
                </a:custGeom>
                <a:solidFill>
                  <a:srgbClr val="ECBF1C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grpSp>
              <p:nvGrpSpPr>
                <p:cNvPr id="478" name="Graphic 2">
                  <a:extLst>
                    <a:ext uri="{FF2B5EF4-FFF2-40B4-BE49-F238E27FC236}">
                      <a16:creationId xmlns:a16="http://schemas.microsoft.com/office/drawing/2014/main" id="{241108B7-558D-2A7C-A151-08446CDFF02A}"/>
                    </a:ext>
                  </a:extLst>
                </p:cNvPr>
                <p:cNvGrpSpPr/>
                <p:nvPr/>
              </p:nvGrpSpPr>
              <p:grpSpPr>
                <a:xfrm>
                  <a:off x="4190790" y="2825548"/>
                  <a:ext cx="133944" cy="183678"/>
                  <a:chOff x="4190790" y="2825548"/>
                  <a:chExt cx="133944" cy="183678"/>
                </a:xfrm>
                <a:noFill/>
              </p:grpSpPr>
              <p:sp>
                <p:nvSpPr>
                  <p:cNvPr id="481" name="Freeform 480">
                    <a:extLst>
                      <a:ext uri="{FF2B5EF4-FFF2-40B4-BE49-F238E27FC236}">
                        <a16:creationId xmlns:a16="http://schemas.microsoft.com/office/drawing/2014/main" id="{072B2283-6FAB-E6F7-702E-6572EA9BFA85}"/>
                      </a:ext>
                    </a:extLst>
                  </p:cNvPr>
                  <p:cNvSpPr/>
                  <p:nvPr/>
                </p:nvSpPr>
                <p:spPr>
                  <a:xfrm>
                    <a:off x="4213393" y="2825548"/>
                    <a:ext cx="111341" cy="164014"/>
                  </a:xfrm>
                  <a:custGeom>
                    <a:avLst/>
                    <a:gdLst>
                      <a:gd name="connsiteX0" fmla="*/ 111341 w 111341"/>
                      <a:gd name="connsiteY0" fmla="*/ 42259 h 164014"/>
                      <a:gd name="connsiteX1" fmla="*/ 111341 w 111341"/>
                      <a:gd name="connsiteY1" fmla="*/ 0 h 164014"/>
                      <a:gd name="connsiteX2" fmla="*/ 0 w 111341"/>
                      <a:gd name="connsiteY2" fmla="*/ 0 h 164014"/>
                      <a:gd name="connsiteX3" fmla="*/ 0 w 111341"/>
                      <a:gd name="connsiteY3" fmla="*/ 164014 h 164014"/>
                      <a:gd name="connsiteX4" fmla="*/ 111341 w 111341"/>
                      <a:gd name="connsiteY4" fmla="*/ 164014 h 164014"/>
                      <a:gd name="connsiteX5" fmla="*/ 111341 w 111341"/>
                      <a:gd name="connsiteY5" fmla="*/ 116316 h 164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1341" h="164014">
                        <a:moveTo>
                          <a:pt x="111341" y="42259"/>
                        </a:moveTo>
                        <a:lnTo>
                          <a:pt x="111341" y="0"/>
                        </a:lnTo>
                        <a:lnTo>
                          <a:pt x="0" y="0"/>
                        </a:lnTo>
                        <a:lnTo>
                          <a:pt x="0" y="164014"/>
                        </a:lnTo>
                        <a:lnTo>
                          <a:pt x="111341" y="164014"/>
                        </a:lnTo>
                        <a:lnTo>
                          <a:pt x="111341" y="116316"/>
                        </a:lnTo>
                      </a:path>
                    </a:pathLst>
                  </a:custGeom>
                  <a:noFill/>
                  <a:ln w="11671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482" name="Freeform 481">
                    <a:extLst>
                      <a:ext uri="{FF2B5EF4-FFF2-40B4-BE49-F238E27FC236}">
                        <a16:creationId xmlns:a16="http://schemas.microsoft.com/office/drawing/2014/main" id="{ADC4E70F-1D49-1A08-855B-9E2723B4A7D1}"/>
                      </a:ext>
                    </a:extLst>
                  </p:cNvPr>
                  <p:cNvSpPr/>
                  <p:nvPr/>
                </p:nvSpPr>
                <p:spPr>
                  <a:xfrm>
                    <a:off x="4190790" y="2838518"/>
                    <a:ext cx="116782" cy="170708"/>
                  </a:xfrm>
                  <a:custGeom>
                    <a:avLst/>
                    <a:gdLst>
                      <a:gd name="connsiteX0" fmla="*/ 11302 w 116782"/>
                      <a:gd name="connsiteY0" fmla="*/ 0 h 170708"/>
                      <a:gd name="connsiteX1" fmla="*/ 0 w 116782"/>
                      <a:gd name="connsiteY1" fmla="*/ 0 h 170708"/>
                      <a:gd name="connsiteX2" fmla="*/ 0 w 116782"/>
                      <a:gd name="connsiteY2" fmla="*/ 170709 h 170708"/>
                      <a:gd name="connsiteX3" fmla="*/ 116783 w 116782"/>
                      <a:gd name="connsiteY3" fmla="*/ 170709 h 170708"/>
                      <a:gd name="connsiteX4" fmla="*/ 116783 w 116782"/>
                      <a:gd name="connsiteY4" fmla="*/ 161922 h 170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6782" h="170708">
                        <a:moveTo>
                          <a:pt x="11302" y="0"/>
                        </a:moveTo>
                        <a:cubicBezTo>
                          <a:pt x="7534" y="0"/>
                          <a:pt x="3767" y="0"/>
                          <a:pt x="0" y="0"/>
                        </a:cubicBezTo>
                        <a:lnTo>
                          <a:pt x="0" y="170709"/>
                        </a:lnTo>
                        <a:lnTo>
                          <a:pt x="116783" y="170709"/>
                        </a:lnTo>
                        <a:cubicBezTo>
                          <a:pt x="116783" y="167780"/>
                          <a:pt x="116783" y="164851"/>
                          <a:pt x="116783" y="161922"/>
                        </a:cubicBezTo>
                      </a:path>
                    </a:pathLst>
                  </a:custGeom>
                  <a:noFill/>
                  <a:ln w="12192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483" name="Freeform 482">
                    <a:extLst>
                      <a:ext uri="{FF2B5EF4-FFF2-40B4-BE49-F238E27FC236}">
                        <a16:creationId xmlns:a16="http://schemas.microsoft.com/office/drawing/2014/main" id="{F462BCE5-7819-46DE-D072-420A36E31FBE}"/>
                      </a:ext>
                    </a:extLst>
                  </p:cNvPr>
                  <p:cNvSpPr/>
                  <p:nvPr/>
                </p:nvSpPr>
                <p:spPr>
                  <a:xfrm>
                    <a:off x="4222602" y="2877011"/>
                    <a:ext cx="88319" cy="4184"/>
                  </a:xfrm>
                  <a:custGeom>
                    <a:avLst/>
                    <a:gdLst>
                      <a:gd name="connsiteX0" fmla="*/ 0 w 88319"/>
                      <a:gd name="connsiteY0" fmla="*/ 0 h 4184"/>
                      <a:gd name="connsiteX1" fmla="*/ 88320 w 88319"/>
                      <a:gd name="connsiteY1" fmla="*/ 0 h 41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8319" h="4184">
                        <a:moveTo>
                          <a:pt x="0" y="0"/>
                        </a:moveTo>
                        <a:lnTo>
                          <a:pt x="88320" y="0"/>
                        </a:lnTo>
                      </a:path>
                    </a:pathLst>
                  </a:custGeom>
                  <a:ln w="6681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484" name="Freeform 483">
                    <a:extLst>
                      <a:ext uri="{FF2B5EF4-FFF2-40B4-BE49-F238E27FC236}">
                        <a16:creationId xmlns:a16="http://schemas.microsoft.com/office/drawing/2014/main" id="{9D2D8CFC-0A52-F1C7-CD73-AF72FBEF4F2A}"/>
                      </a:ext>
                    </a:extLst>
                  </p:cNvPr>
                  <p:cNvSpPr/>
                  <p:nvPr/>
                </p:nvSpPr>
                <p:spPr>
                  <a:xfrm>
                    <a:off x="4222602" y="2854836"/>
                    <a:ext cx="88319" cy="4184"/>
                  </a:xfrm>
                  <a:custGeom>
                    <a:avLst/>
                    <a:gdLst>
                      <a:gd name="connsiteX0" fmla="*/ 0 w 88319"/>
                      <a:gd name="connsiteY0" fmla="*/ 0 h 4184"/>
                      <a:gd name="connsiteX1" fmla="*/ 88320 w 88319"/>
                      <a:gd name="connsiteY1" fmla="*/ 0 h 41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8319" h="4184">
                        <a:moveTo>
                          <a:pt x="0" y="0"/>
                        </a:moveTo>
                        <a:lnTo>
                          <a:pt x="88320" y="0"/>
                        </a:lnTo>
                      </a:path>
                    </a:pathLst>
                  </a:custGeom>
                  <a:ln w="6681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485" name="Freeform 484">
                    <a:extLst>
                      <a:ext uri="{FF2B5EF4-FFF2-40B4-BE49-F238E27FC236}">
                        <a16:creationId xmlns:a16="http://schemas.microsoft.com/office/drawing/2014/main" id="{09256486-2844-06DC-42F6-5401A3447DC3}"/>
                      </a:ext>
                    </a:extLst>
                  </p:cNvPr>
                  <p:cNvSpPr/>
                  <p:nvPr/>
                </p:nvSpPr>
                <p:spPr>
                  <a:xfrm>
                    <a:off x="4222602" y="2898768"/>
                    <a:ext cx="77436" cy="4184"/>
                  </a:xfrm>
                  <a:custGeom>
                    <a:avLst/>
                    <a:gdLst>
                      <a:gd name="connsiteX0" fmla="*/ 0 w 77436"/>
                      <a:gd name="connsiteY0" fmla="*/ 0 h 4184"/>
                      <a:gd name="connsiteX1" fmla="*/ 77437 w 77436"/>
                      <a:gd name="connsiteY1" fmla="*/ 0 h 41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7436" h="4184">
                        <a:moveTo>
                          <a:pt x="0" y="0"/>
                        </a:moveTo>
                        <a:lnTo>
                          <a:pt x="77437" y="0"/>
                        </a:lnTo>
                      </a:path>
                    </a:pathLst>
                  </a:custGeom>
                  <a:ln w="6681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486" name="Freeform 485">
                    <a:extLst>
                      <a:ext uri="{FF2B5EF4-FFF2-40B4-BE49-F238E27FC236}">
                        <a16:creationId xmlns:a16="http://schemas.microsoft.com/office/drawing/2014/main" id="{8DFFFDB6-4E19-5BC4-5B36-D3BB3D37BDC6}"/>
                      </a:ext>
                    </a:extLst>
                  </p:cNvPr>
                  <p:cNvSpPr/>
                  <p:nvPr/>
                </p:nvSpPr>
                <p:spPr>
                  <a:xfrm>
                    <a:off x="4222602" y="2920525"/>
                    <a:ext cx="65297" cy="4184"/>
                  </a:xfrm>
                  <a:custGeom>
                    <a:avLst/>
                    <a:gdLst>
                      <a:gd name="connsiteX0" fmla="*/ 0 w 65297"/>
                      <a:gd name="connsiteY0" fmla="*/ 0 h 4184"/>
                      <a:gd name="connsiteX1" fmla="*/ 65298 w 65297"/>
                      <a:gd name="connsiteY1" fmla="*/ 0 h 41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5297" h="4184">
                        <a:moveTo>
                          <a:pt x="0" y="0"/>
                        </a:moveTo>
                        <a:lnTo>
                          <a:pt x="65298" y="0"/>
                        </a:lnTo>
                      </a:path>
                    </a:pathLst>
                  </a:custGeom>
                  <a:ln w="6681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487" name="Freeform 486">
                    <a:extLst>
                      <a:ext uri="{FF2B5EF4-FFF2-40B4-BE49-F238E27FC236}">
                        <a16:creationId xmlns:a16="http://schemas.microsoft.com/office/drawing/2014/main" id="{F28DEFFC-A984-0B7F-0A0D-0CF7F04A3440}"/>
                      </a:ext>
                    </a:extLst>
                  </p:cNvPr>
                  <p:cNvSpPr/>
                  <p:nvPr/>
                </p:nvSpPr>
                <p:spPr>
                  <a:xfrm>
                    <a:off x="4222602" y="2942700"/>
                    <a:ext cx="56507" cy="4184"/>
                  </a:xfrm>
                  <a:custGeom>
                    <a:avLst/>
                    <a:gdLst>
                      <a:gd name="connsiteX0" fmla="*/ 0 w 56507"/>
                      <a:gd name="connsiteY0" fmla="*/ 0 h 4184"/>
                      <a:gd name="connsiteX1" fmla="*/ 56508 w 56507"/>
                      <a:gd name="connsiteY1" fmla="*/ 0 h 41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507" h="4184">
                        <a:moveTo>
                          <a:pt x="0" y="0"/>
                        </a:moveTo>
                        <a:lnTo>
                          <a:pt x="56508" y="0"/>
                        </a:lnTo>
                      </a:path>
                    </a:pathLst>
                  </a:custGeom>
                  <a:ln w="6681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488" name="Freeform 487">
                    <a:extLst>
                      <a:ext uri="{FF2B5EF4-FFF2-40B4-BE49-F238E27FC236}">
                        <a16:creationId xmlns:a16="http://schemas.microsoft.com/office/drawing/2014/main" id="{91D7A696-3509-AD30-608E-7070156FD93A}"/>
                      </a:ext>
                    </a:extLst>
                  </p:cNvPr>
                  <p:cNvSpPr/>
                  <p:nvPr/>
                </p:nvSpPr>
                <p:spPr>
                  <a:xfrm>
                    <a:off x="4222602" y="2964457"/>
                    <a:ext cx="73250" cy="4184"/>
                  </a:xfrm>
                  <a:custGeom>
                    <a:avLst/>
                    <a:gdLst>
                      <a:gd name="connsiteX0" fmla="*/ 0 w 73250"/>
                      <a:gd name="connsiteY0" fmla="*/ 0 h 4184"/>
                      <a:gd name="connsiteX1" fmla="*/ 73251 w 73250"/>
                      <a:gd name="connsiteY1" fmla="*/ 0 h 41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3250" h="4184">
                        <a:moveTo>
                          <a:pt x="0" y="0"/>
                        </a:moveTo>
                        <a:lnTo>
                          <a:pt x="73251" y="0"/>
                        </a:lnTo>
                      </a:path>
                    </a:pathLst>
                  </a:custGeom>
                  <a:ln w="6681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</p:grpSp>
            <p:sp>
              <p:nvSpPr>
                <p:cNvPr id="479" name="Freeform 478">
                  <a:extLst>
                    <a:ext uri="{FF2B5EF4-FFF2-40B4-BE49-F238E27FC236}">
                      <a16:creationId xmlns:a16="http://schemas.microsoft.com/office/drawing/2014/main" id="{6941FC77-B8A6-C395-4C7E-3F3C4B2673DD}"/>
                    </a:ext>
                  </a:extLst>
                </p:cNvPr>
                <p:cNvSpPr/>
                <p:nvPr/>
              </p:nvSpPr>
              <p:spPr>
                <a:xfrm>
                  <a:off x="4316782" y="2845212"/>
                  <a:ext cx="23440" cy="24267"/>
                </a:xfrm>
                <a:custGeom>
                  <a:avLst/>
                  <a:gdLst>
                    <a:gd name="connsiteX0" fmla="*/ 23440 w 23440"/>
                    <a:gd name="connsiteY0" fmla="*/ 12134 h 24267"/>
                    <a:gd name="connsiteX1" fmla="*/ 11720 w 23440"/>
                    <a:gd name="connsiteY1" fmla="*/ 24267 h 24267"/>
                    <a:gd name="connsiteX2" fmla="*/ 0 w 23440"/>
                    <a:gd name="connsiteY2" fmla="*/ 12134 h 24267"/>
                    <a:gd name="connsiteX3" fmla="*/ 11720 w 23440"/>
                    <a:gd name="connsiteY3" fmla="*/ 0 h 24267"/>
                    <a:gd name="connsiteX4" fmla="*/ 23440 w 23440"/>
                    <a:gd name="connsiteY4" fmla="*/ 12134 h 24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440" h="24267">
                      <a:moveTo>
                        <a:pt x="23440" y="12134"/>
                      </a:moveTo>
                      <a:cubicBezTo>
                        <a:pt x="23440" y="18835"/>
                        <a:pt x="18193" y="24267"/>
                        <a:pt x="11720" y="24267"/>
                      </a:cubicBezTo>
                      <a:cubicBezTo>
                        <a:pt x="5247" y="24267"/>
                        <a:pt x="0" y="18835"/>
                        <a:pt x="0" y="12134"/>
                      </a:cubicBezTo>
                      <a:cubicBezTo>
                        <a:pt x="0" y="5432"/>
                        <a:pt x="5247" y="0"/>
                        <a:pt x="11720" y="0"/>
                      </a:cubicBezTo>
                      <a:cubicBezTo>
                        <a:pt x="18193" y="0"/>
                        <a:pt x="23440" y="5432"/>
                        <a:pt x="23440" y="12134"/>
                      </a:cubicBezTo>
                      <a:close/>
                    </a:path>
                  </a:pathLst>
                </a:custGeom>
                <a:solidFill>
                  <a:srgbClr val="ECBF1C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480" name="Freeform 479">
                  <a:extLst>
                    <a:ext uri="{FF2B5EF4-FFF2-40B4-BE49-F238E27FC236}">
                      <a16:creationId xmlns:a16="http://schemas.microsoft.com/office/drawing/2014/main" id="{2B9C40A7-9BA6-20B0-D08E-D17C8D4784CE}"/>
                    </a:ext>
                  </a:extLst>
                </p:cNvPr>
                <p:cNvSpPr/>
                <p:nvPr/>
              </p:nvSpPr>
              <p:spPr>
                <a:xfrm>
                  <a:off x="4304225" y="2846468"/>
                  <a:ext cx="67809" cy="92466"/>
                </a:xfrm>
                <a:custGeom>
                  <a:avLst/>
                  <a:gdLst>
                    <a:gd name="connsiteX0" fmla="*/ 58601 w 67809"/>
                    <a:gd name="connsiteY0" fmla="*/ 25104 h 92466"/>
                    <a:gd name="connsiteX1" fmla="*/ 33486 w 67809"/>
                    <a:gd name="connsiteY1" fmla="*/ 0 h 92466"/>
                    <a:gd name="connsiteX2" fmla="*/ 8372 w 67809"/>
                    <a:gd name="connsiteY2" fmla="*/ 25104 h 92466"/>
                    <a:gd name="connsiteX3" fmla="*/ 8372 w 67809"/>
                    <a:gd name="connsiteY3" fmla="*/ 36401 h 92466"/>
                    <a:gd name="connsiteX4" fmla="*/ 0 w 67809"/>
                    <a:gd name="connsiteY4" fmla="*/ 58576 h 92466"/>
                    <a:gd name="connsiteX5" fmla="*/ 33905 w 67809"/>
                    <a:gd name="connsiteY5" fmla="*/ 92467 h 92466"/>
                    <a:gd name="connsiteX6" fmla="*/ 67809 w 67809"/>
                    <a:gd name="connsiteY6" fmla="*/ 58576 h 92466"/>
                    <a:gd name="connsiteX7" fmla="*/ 59438 w 67809"/>
                    <a:gd name="connsiteY7" fmla="*/ 36401 h 92466"/>
                    <a:gd name="connsiteX8" fmla="*/ 59438 w 67809"/>
                    <a:gd name="connsiteY8" fmla="*/ 25104 h 92466"/>
                    <a:gd name="connsiteX9" fmla="*/ 58601 w 67809"/>
                    <a:gd name="connsiteY9" fmla="*/ 25104 h 92466"/>
                    <a:gd name="connsiteX10" fmla="*/ 16324 w 67809"/>
                    <a:gd name="connsiteY10" fmla="*/ 25104 h 92466"/>
                    <a:gd name="connsiteX11" fmla="*/ 33067 w 67809"/>
                    <a:gd name="connsiteY11" fmla="*/ 8368 h 92466"/>
                    <a:gd name="connsiteX12" fmla="*/ 49810 w 67809"/>
                    <a:gd name="connsiteY12" fmla="*/ 25104 h 92466"/>
                    <a:gd name="connsiteX13" fmla="*/ 49810 w 67809"/>
                    <a:gd name="connsiteY13" fmla="*/ 29707 h 92466"/>
                    <a:gd name="connsiteX14" fmla="*/ 33067 w 67809"/>
                    <a:gd name="connsiteY14" fmla="*/ 25104 h 92466"/>
                    <a:gd name="connsiteX15" fmla="*/ 16324 w 67809"/>
                    <a:gd name="connsiteY15" fmla="*/ 29707 h 92466"/>
                    <a:gd name="connsiteX16" fmla="*/ 16324 w 67809"/>
                    <a:gd name="connsiteY16" fmla="*/ 25104 h 92466"/>
                    <a:gd name="connsiteX17" fmla="*/ 27207 w 67809"/>
                    <a:gd name="connsiteY17" fmla="*/ 77405 h 92466"/>
                    <a:gd name="connsiteX18" fmla="*/ 11720 w 67809"/>
                    <a:gd name="connsiteY18" fmla="*/ 61924 h 92466"/>
                    <a:gd name="connsiteX19" fmla="*/ 17580 w 67809"/>
                    <a:gd name="connsiteY19" fmla="*/ 56066 h 92466"/>
                    <a:gd name="connsiteX20" fmla="*/ 27207 w 67809"/>
                    <a:gd name="connsiteY20" fmla="*/ 65689 h 92466"/>
                    <a:gd name="connsiteX21" fmla="*/ 49392 w 67809"/>
                    <a:gd name="connsiteY21" fmla="*/ 43514 h 92466"/>
                    <a:gd name="connsiteX22" fmla="*/ 55252 w 67809"/>
                    <a:gd name="connsiteY22" fmla="*/ 49371 h 92466"/>
                    <a:gd name="connsiteX23" fmla="*/ 27207 w 67809"/>
                    <a:gd name="connsiteY23" fmla="*/ 77405 h 92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7809" h="92466">
                      <a:moveTo>
                        <a:pt x="58601" y="25104"/>
                      </a:moveTo>
                      <a:cubicBezTo>
                        <a:pt x="58601" y="11297"/>
                        <a:pt x="46880" y="0"/>
                        <a:pt x="33486" y="0"/>
                      </a:cubicBezTo>
                      <a:cubicBezTo>
                        <a:pt x="19673" y="0"/>
                        <a:pt x="8372" y="11715"/>
                        <a:pt x="8372" y="25104"/>
                      </a:cubicBezTo>
                      <a:lnTo>
                        <a:pt x="8372" y="36401"/>
                      </a:lnTo>
                      <a:cubicBezTo>
                        <a:pt x="2930" y="42259"/>
                        <a:pt x="0" y="50208"/>
                        <a:pt x="0" y="58576"/>
                      </a:cubicBezTo>
                      <a:cubicBezTo>
                        <a:pt x="0" y="76986"/>
                        <a:pt x="15069" y="92467"/>
                        <a:pt x="33905" y="92467"/>
                      </a:cubicBezTo>
                      <a:cubicBezTo>
                        <a:pt x="52741" y="92467"/>
                        <a:pt x="67809" y="77405"/>
                        <a:pt x="67809" y="58576"/>
                      </a:cubicBezTo>
                      <a:cubicBezTo>
                        <a:pt x="67809" y="50208"/>
                        <a:pt x="64460" y="42259"/>
                        <a:pt x="59438" y="36401"/>
                      </a:cubicBezTo>
                      <a:lnTo>
                        <a:pt x="59438" y="25104"/>
                      </a:lnTo>
                      <a:lnTo>
                        <a:pt x="58601" y="25104"/>
                      </a:lnTo>
                      <a:close/>
                      <a:moveTo>
                        <a:pt x="16324" y="25104"/>
                      </a:moveTo>
                      <a:cubicBezTo>
                        <a:pt x="16324" y="16318"/>
                        <a:pt x="24277" y="8368"/>
                        <a:pt x="33067" y="8368"/>
                      </a:cubicBezTo>
                      <a:cubicBezTo>
                        <a:pt x="41858" y="8368"/>
                        <a:pt x="49810" y="16318"/>
                        <a:pt x="49810" y="25104"/>
                      </a:cubicBezTo>
                      <a:lnTo>
                        <a:pt x="49810" y="29707"/>
                      </a:lnTo>
                      <a:cubicBezTo>
                        <a:pt x="44788" y="26778"/>
                        <a:pt x="38927" y="25104"/>
                        <a:pt x="33067" y="25104"/>
                      </a:cubicBezTo>
                      <a:cubicBezTo>
                        <a:pt x="26789" y="25104"/>
                        <a:pt x="21347" y="26778"/>
                        <a:pt x="16324" y="29707"/>
                      </a:cubicBezTo>
                      <a:lnTo>
                        <a:pt x="16324" y="25104"/>
                      </a:lnTo>
                      <a:close/>
                      <a:moveTo>
                        <a:pt x="27207" y="77405"/>
                      </a:moveTo>
                      <a:lnTo>
                        <a:pt x="11720" y="61924"/>
                      </a:lnTo>
                      <a:lnTo>
                        <a:pt x="17580" y="56066"/>
                      </a:lnTo>
                      <a:lnTo>
                        <a:pt x="27207" y="65689"/>
                      </a:lnTo>
                      <a:lnTo>
                        <a:pt x="49392" y="43514"/>
                      </a:lnTo>
                      <a:lnTo>
                        <a:pt x="55252" y="49371"/>
                      </a:lnTo>
                      <a:lnTo>
                        <a:pt x="27207" y="7740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</p:grpSp>
          <p:grpSp>
            <p:nvGrpSpPr>
              <p:cNvPr id="471" name="Graphic 2">
                <a:extLst>
                  <a:ext uri="{FF2B5EF4-FFF2-40B4-BE49-F238E27FC236}">
                    <a16:creationId xmlns:a16="http://schemas.microsoft.com/office/drawing/2014/main" id="{464F6874-C027-7531-9628-46F1FEEAE78F}"/>
                  </a:ext>
                </a:extLst>
              </p:cNvPr>
              <p:cNvGrpSpPr/>
              <p:nvPr/>
            </p:nvGrpSpPr>
            <p:grpSpPr>
              <a:xfrm>
                <a:off x="3998080" y="2969579"/>
                <a:ext cx="467169" cy="237141"/>
                <a:chOff x="3998080" y="2969579"/>
                <a:chExt cx="467169" cy="237141"/>
              </a:xfrm>
              <a:solidFill>
                <a:srgbClr val="4277BA"/>
              </a:solidFill>
            </p:grpSpPr>
            <p:sp>
              <p:nvSpPr>
                <p:cNvPr id="472" name="TextBox 471">
                  <a:extLst>
                    <a:ext uri="{FF2B5EF4-FFF2-40B4-BE49-F238E27FC236}">
                      <a16:creationId xmlns:a16="http://schemas.microsoft.com/office/drawing/2014/main" id="{92CB220E-1CA3-3E98-95C5-C8C521215A2E}"/>
                    </a:ext>
                  </a:extLst>
                </p:cNvPr>
                <p:cNvSpPr txBox="1"/>
                <p:nvPr/>
              </p:nvSpPr>
              <p:spPr>
                <a:xfrm>
                  <a:off x="3998080" y="2972114"/>
                  <a:ext cx="129103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C</a:t>
                  </a:r>
                </a:p>
              </p:txBody>
            </p:sp>
            <p:sp>
              <p:nvSpPr>
                <p:cNvPr id="473" name="TextBox 472">
                  <a:extLst>
                    <a:ext uri="{FF2B5EF4-FFF2-40B4-BE49-F238E27FC236}">
                      <a16:creationId xmlns:a16="http://schemas.microsoft.com/office/drawing/2014/main" id="{1124DC4C-0382-0201-1835-5B898BD8CC51}"/>
                    </a:ext>
                  </a:extLst>
                </p:cNvPr>
                <p:cNvSpPr txBox="1"/>
                <p:nvPr/>
              </p:nvSpPr>
              <p:spPr>
                <a:xfrm>
                  <a:off x="4037006" y="2972114"/>
                  <a:ext cx="164718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OL</a:t>
                  </a:r>
                </a:p>
              </p:txBody>
            </p:sp>
            <p:sp>
              <p:nvSpPr>
                <p:cNvPr id="474" name="TextBox 473">
                  <a:extLst>
                    <a:ext uri="{FF2B5EF4-FFF2-40B4-BE49-F238E27FC236}">
                      <a16:creationId xmlns:a16="http://schemas.microsoft.com/office/drawing/2014/main" id="{9038228C-18AC-0721-635A-4C9FEBEE16A6}"/>
                    </a:ext>
                  </a:extLst>
                </p:cNvPr>
                <p:cNvSpPr txBox="1"/>
                <p:nvPr/>
              </p:nvSpPr>
              <p:spPr>
                <a:xfrm>
                  <a:off x="4114042" y="2972114"/>
                  <a:ext cx="120198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L</a:t>
                  </a:r>
                </a:p>
              </p:txBody>
            </p:sp>
            <p:sp>
              <p:nvSpPr>
                <p:cNvPr id="475" name="TextBox 474">
                  <a:extLst>
                    <a:ext uri="{FF2B5EF4-FFF2-40B4-BE49-F238E27FC236}">
                      <a16:creationId xmlns:a16="http://schemas.microsoft.com/office/drawing/2014/main" id="{E2D5ABB8-2026-F9E5-C1DE-69F311D916C5}"/>
                    </a:ext>
                  </a:extLst>
                </p:cNvPr>
                <p:cNvSpPr txBox="1"/>
                <p:nvPr/>
              </p:nvSpPr>
              <p:spPr>
                <a:xfrm>
                  <a:off x="4147528" y="2972114"/>
                  <a:ext cx="125542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A</a:t>
                  </a:r>
                </a:p>
              </p:txBody>
            </p:sp>
            <p:sp>
              <p:nvSpPr>
                <p:cNvPr id="476" name="TextBox 475">
                  <a:extLst>
                    <a:ext uri="{FF2B5EF4-FFF2-40B4-BE49-F238E27FC236}">
                      <a16:creationId xmlns:a16="http://schemas.microsoft.com/office/drawing/2014/main" id="{99DF7749-0989-B926-5952-1FA55DB56418}"/>
                    </a:ext>
                  </a:extLst>
                </p:cNvPr>
                <p:cNvSpPr txBox="1"/>
                <p:nvPr/>
              </p:nvSpPr>
              <p:spPr>
                <a:xfrm>
                  <a:off x="4184783" y="2969579"/>
                  <a:ext cx="280466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TERAL</a:t>
                  </a:r>
                </a:p>
              </p:txBody>
            </p:sp>
          </p:grpSp>
        </p:grpSp>
        <p:grpSp>
          <p:nvGrpSpPr>
            <p:cNvPr id="489" name="Graphic 2">
              <a:extLst>
                <a:ext uri="{FF2B5EF4-FFF2-40B4-BE49-F238E27FC236}">
                  <a16:creationId xmlns:a16="http://schemas.microsoft.com/office/drawing/2014/main" id="{B2C1650C-E5DD-1E9A-F33E-1AE4B018148C}"/>
                </a:ext>
              </a:extLst>
            </p:cNvPr>
            <p:cNvGrpSpPr/>
            <p:nvPr/>
          </p:nvGrpSpPr>
          <p:grpSpPr>
            <a:xfrm>
              <a:off x="4450997" y="2759971"/>
              <a:ext cx="420257" cy="526513"/>
              <a:chOff x="4450997" y="2759971"/>
              <a:chExt cx="420257" cy="526513"/>
            </a:xfrm>
          </p:grpSpPr>
          <p:grpSp>
            <p:nvGrpSpPr>
              <p:cNvPr id="490" name="Graphic 2">
                <a:extLst>
                  <a:ext uri="{FF2B5EF4-FFF2-40B4-BE49-F238E27FC236}">
                    <a16:creationId xmlns:a16="http://schemas.microsoft.com/office/drawing/2014/main" id="{E49B3548-0EFA-E08C-B327-67E7295512ED}"/>
                  </a:ext>
                </a:extLst>
              </p:cNvPr>
              <p:cNvGrpSpPr/>
              <p:nvPr/>
            </p:nvGrpSpPr>
            <p:grpSpPr>
              <a:xfrm>
                <a:off x="4562486" y="2759971"/>
                <a:ext cx="301375" cy="301250"/>
                <a:chOff x="4562486" y="2759971"/>
                <a:chExt cx="301375" cy="301250"/>
              </a:xfrm>
            </p:grpSpPr>
            <p:sp>
              <p:nvSpPr>
                <p:cNvPr id="499" name="Freeform 498">
                  <a:extLst>
                    <a:ext uri="{FF2B5EF4-FFF2-40B4-BE49-F238E27FC236}">
                      <a16:creationId xmlns:a16="http://schemas.microsoft.com/office/drawing/2014/main" id="{ED9B4F97-4E17-C216-19E0-87F1E6AFED2D}"/>
                    </a:ext>
                  </a:extLst>
                </p:cNvPr>
                <p:cNvSpPr/>
                <p:nvPr/>
              </p:nvSpPr>
              <p:spPr>
                <a:xfrm>
                  <a:off x="4562486" y="2759971"/>
                  <a:ext cx="301375" cy="301250"/>
                </a:xfrm>
                <a:custGeom>
                  <a:avLst/>
                  <a:gdLst>
                    <a:gd name="connsiteX0" fmla="*/ 301375 w 301375"/>
                    <a:gd name="connsiteY0" fmla="*/ 150625 h 301250"/>
                    <a:gd name="connsiteX1" fmla="*/ 150688 w 301375"/>
                    <a:gd name="connsiteY1" fmla="*/ 301250 h 301250"/>
                    <a:gd name="connsiteX2" fmla="*/ 0 w 301375"/>
                    <a:gd name="connsiteY2" fmla="*/ 150625 h 301250"/>
                    <a:gd name="connsiteX3" fmla="*/ 150688 w 301375"/>
                    <a:gd name="connsiteY3" fmla="*/ 0 h 301250"/>
                    <a:gd name="connsiteX4" fmla="*/ 301375 w 301375"/>
                    <a:gd name="connsiteY4" fmla="*/ 150625 h 301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1375" h="301250">
                      <a:moveTo>
                        <a:pt x="301375" y="150625"/>
                      </a:moveTo>
                      <a:cubicBezTo>
                        <a:pt x="301375" y="233887"/>
                        <a:pt x="233985" y="301250"/>
                        <a:pt x="150688" y="301250"/>
                      </a:cubicBezTo>
                      <a:cubicBezTo>
                        <a:pt x="67391" y="301250"/>
                        <a:pt x="0" y="233887"/>
                        <a:pt x="0" y="150625"/>
                      </a:cubicBezTo>
                      <a:cubicBezTo>
                        <a:pt x="0" y="67363"/>
                        <a:pt x="67391" y="0"/>
                        <a:pt x="150688" y="0"/>
                      </a:cubicBezTo>
                      <a:cubicBezTo>
                        <a:pt x="233985" y="0"/>
                        <a:pt x="301375" y="67363"/>
                        <a:pt x="301375" y="150625"/>
                      </a:cubicBezTo>
                    </a:path>
                  </a:pathLst>
                </a:custGeom>
                <a:solidFill>
                  <a:srgbClr val="ECBF1C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grpSp>
              <p:nvGrpSpPr>
                <p:cNvPr id="500" name="Graphic 2">
                  <a:extLst>
                    <a:ext uri="{FF2B5EF4-FFF2-40B4-BE49-F238E27FC236}">
                      <a16:creationId xmlns:a16="http://schemas.microsoft.com/office/drawing/2014/main" id="{F338A9FC-3AD9-1A04-0E37-EDD8F1DFCE69}"/>
                    </a:ext>
                  </a:extLst>
                </p:cNvPr>
                <p:cNvGrpSpPr/>
                <p:nvPr/>
              </p:nvGrpSpPr>
              <p:grpSpPr>
                <a:xfrm>
                  <a:off x="4605332" y="2801699"/>
                  <a:ext cx="226570" cy="225937"/>
                  <a:chOff x="4605332" y="2801699"/>
                  <a:chExt cx="226570" cy="225937"/>
                </a:xfrm>
              </p:grpSpPr>
              <p:sp>
                <p:nvSpPr>
                  <p:cNvPr id="503" name="Freeform 502">
                    <a:extLst>
                      <a:ext uri="{FF2B5EF4-FFF2-40B4-BE49-F238E27FC236}">
                        <a16:creationId xmlns:a16="http://schemas.microsoft.com/office/drawing/2014/main" id="{A300B80D-E2E7-562A-426F-3EA3A9F5F613}"/>
                      </a:ext>
                    </a:extLst>
                  </p:cNvPr>
                  <p:cNvSpPr/>
                  <p:nvPr/>
                </p:nvSpPr>
                <p:spPr>
                  <a:xfrm>
                    <a:off x="4629040" y="2825127"/>
                    <a:ext cx="178487" cy="176639"/>
                  </a:xfrm>
                  <a:custGeom>
                    <a:avLst/>
                    <a:gdLst>
                      <a:gd name="connsiteX0" fmla="*/ 0 w 178487"/>
                      <a:gd name="connsiteY0" fmla="*/ 171966 h 176639"/>
                      <a:gd name="connsiteX1" fmla="*/ 7534 w 178487"/>
                      <a:gd name="connsiteY1" fmla="*/ 129707 h 176639"/>
                      <a:gd name="connsiteX2" fmla="*/ 6697 w 178487"/>
                      <a:gd name="connsiteY2" fmla="*/ 116736 h 176639"/>
                      <a:gd name="connsiteX3" fmla="*/ 90831 w 178487"/>
                      <a:gd name="connsiteY3" fmla="*/ 2 h 176639"/>
                      <a:gd name="connsiteX4" fmla="*/ 178314 w 178487"/>
                      <a:gd name="connsiteY4" fmla="*/ 82009 h 176639"/>
                      <a:gd name="connsiteX5" fmla="*/ 100458 w 178487"/>
                      <a:gd name="connsiteY5" fmla="*/ 176150 h 176639"/>
                      <a:gd name="connsiteX6" fmla="*/ 50648 w 178487"/>
                      <a:gd name="connsiteY6" fmla="*/ 166945 h 176639"/>
                      <a:gd name="connsiteX7" fmla="*/ 38509 w 178487"/>
                      <a:gd name="connsiteY7" fmla="*/ 164853 h 176639"/>
                      <a:gd name="connsiteX8" fmla="*/ 0 w 178487"/>
                      <a:gd name="connsiteY8" fmla="*/ 171966 h 176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8487" h="176639">
                        <a:moveTo>
                          <a:pt x="0" y="171966"/>
                        </a:moveTo>
                        <a:cubicBezTo>
                          <a:pt x="2511" y="157322"/>
                          <a:pt x="4604" y="143514"/>
                          <a:pt x="7534" y="129707"/>
                        </a:cubicBezTo>
                        <a:cubicBezTo>
                          <a:pt x="8372" y="125105"/>
                          <a:pt x="7953" y="120920"/>
                          <a:pt x="6697" y="116736"/>
                        </a:cubicBezTo>
                        <a:cubicBezTo>
                          <a:pt x="-12976" y="58997"/>
                          <a:pt x="29719" y="-416"/>
                          <a:pt x="90831" y="2"/>
                        </a:cubicBezTo>
                        <a:cubicBezTo>
                          <a:pt x="136874" y="420"/>
                          <a:pt x="175802" y="36822"/>
                          <a:pt x="178314" y="82009"/>
                        </a:cubicBezTo>
                        <a:cubicBezTo>
                          <a:pt x="181243" y="129707"/>
                          <a:pt x="146920" y="171129"/>
                          <a:pt x="100458" y="176150"/>
                        </a:cubicBezTo>
                        <a:cubicBezTo>
                          <a:pt x="82878" y="177823"/>
                          <a:pt x="66135" y="175313"/>
                          <a:pt x="50648" y="166945"/>
                        </a:cubicBezTo>
                        <a:cubicBezTo>
                          <a:pt x="46880" y="164853"/>
                          <a:pt x="43113" y="164016"/>
                          <a:pt x="38509" y="164853"/>
                        </a:cubicBezTo>
                        <a:cubicBezTo>
                          <a:pt x="25952" y="167363"/>
                          <a:pt x="13394" y="169455"/>
                          <a:pt x="0" y="17196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504" name="Freeform 503">
                    <a:extLst>
                      <a:ext uri="{FF2B5EF4-FFF2-40B4-BE49-F238E27FC236}">
                        <a16:creationId xmlns:a16="http://schemas.microsoft.com/office/drawing/2014/main" id="{2679458D-0DD6-4C29-732E-F5F58C58456C}"/>
                      </a:ext>
                    </a:extLst>
                  </p:cNvPr>
                  <p:cNvSpPr/>
                  <p:nvPr/>
                </p:nvSpPr>
                <p:spPr>
                  <a:xfrm>
                    <a:off x="4605332" y="2801699"/>
                    <a:ext cx="123448" cy="112968"/>
                  </a:xfrm>
                  <a:custGeom>
                    <a:avLst/>
                    <a:gdLst>
                      <a:gd name="connsiteX0" fmla="*/ 110353 w 123448"/>
                      <a:gd name="connsiteY0" fmla="*/ 0 h 112968"/>
                      <a:gd name="connsiteX1" fmla="*/ 117888 w 123448"/>
                      <a:gd name="connsiteY1" fmla="*/ 0 h 112968"/>
                      <a:gd name="connsiteX2" fmla="*/ 123329 w 123448"/>
                      <a:gd name="connsiteY2" fmla="*/ 4603 h 112968"/>
                      <a:gd name="connsiteX3" fmla="*/ 117469 w 123448"/>
                      <a:gd name="connsiteY3" fmla="*/ 9623 h 112968"/>
                      <a:gd name="connsiteX4" fmla="*/ 11569 w 123448"/>
                      <a:gd name="connsiteY4" fmla="*/ 94559 h 112968"/>
                      <a:gd name="connsiteX5" fmla="*/ 9895 w 123448"/>
                      <a:gd name="connsiteY5" fmla="*/ 107948 h 112968"/>
                      <a:gd name="connsiteX6" fmla="*/ 3616 w 123448"/>
                      <a:gd name="connsiteY6" fmla="*/ 112969 h 112968"/>
                      <a:gd name="connsiteX7" fmla="*/ 268 w 123448"/>
                      <a:gd name="connsiteY7" fmla="*/ 107111 h 112968"/>
                      <a:gd name="connsiteX8" fmla="*/ 110353 w 123448"/>
                      <a:gd name="connsiteY8" fmla="*/ 0 h 1129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3448" h="112968">
                        <a:moveTo>
                          <a:pt x="110353" y="0"/>
                        </a:moveTo>
                        <a:cubicBezTo>
                          <a:pt x="111609" y="0"/>
                          <a:pt x="114958" y="0"/>
                          <a:pt x="117888" y="0"/>
                        </a:cubicBezTo>
                        <a:cubicBezTo>
                          <a:pt x="120399" y="419"/>
                          <a:pt x="124167" y="-837"/>
                          <a:pt x="123329" y="4603"/>
                        </a:cubicBezTo>
                        <a:cubicBezTo>
                          <a:pt x="122911" y="8787"/>
                          <a:pt x="122074" y="9623"/>
                          <a:pt x="117469" y="9623"/>
                        </a:cubicBezTo>
                        <a:cubicBezTo>
                          <a:pt x="65147" y="8368"/>
                          <a:pt x="21615" y="43095"/>
                          <a:pt x="11569" y="94559"/>
                        </a:cubicBezTo>
                        <a:cubicBezTo>
                          <a:pt x="10732" y="98743"/>
                          <a:pt x="9895" y="103346"/>
                          <a:pt x="9895" y="107948"/>
                        </a:cubicBezTo>
                        <a:cubicBezTo>
                          <a:pt x="9895" y="112969"/>
                          <a:pt x="7384" y="112969"/>
                          <a:pt x="3616" y="112969"/>
                        </a:cubicBezTo>
                        <a:cubicBezTo>
                          <a:pt x="-1406" y="112969"/>
                          <a:pt x="268" y="110040"/>
                          <a:pt x="268" y="107111"/>
                        </a:cubicBezTo>
                        <a:cubicBezTo>
                          <a:pt x="3198" y="47698"/>
                          <a:pt x="52590" y="2092"/>
                          <a:pt x="11035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505" name="Freeform 504">
                    <a:extLst>
                      <a:ext uri="{FF2B5EF4-FFF2-40B4-BE49-F238E27FC236}">
                        <a16:creationId xmlns:a16="http://schemas.microsoft.com/office/drawing/2014/main" id="{76CA7D28-AA79-096A-01E6-40C215708B06}"/>
                      </a:ext>
                    </a:extLst>
                  </p:cNvPr>
                  <p:cNvSpPr/>
                  <p:nvPr/>
                </p:nvSpPr>
                <p:spPr>
                  <a:xfrm>
                    <a:off x="4809028" y="2959336"/>
                    <a:ext cx="12167" cy="11397"/>
                  </a:xfrm>
                  <a:custGeom>
                    <a:avLst/>
                    <a:gdLst>
                      <a:gd name="connsiteX0" fmla="*/ 0 w 12167"/>
                      <a:gd name="connsiteY0" fmla="*/ 5958 h 11397"/>
                      <a:gd name="connsiteX1" fmla="*/ 5860 w 12167"/>
                      <a:gd name="connsiteY1" fmla="*/ 101 h 11397"/>
                      <a:gd name="connsiteX2" fmla="*/ 12139 w 12167"/>
                      <a:gd name="connsiteY2" fmla="*/ 4285 h 11397"/>
                      <a:gd name="connsiteX3" fmla="*/ 7116 w 12167"/>
                      <a:gd name="connsiteY3" fmla="*/ 11397 h 11397"/>
                      <a:gd name="connsiteX4" fmla="*/ 0 w 12167"/>
                      <a:gd name="connsiteY4" fmla="*/ 5958 h 113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167" h="11397">
                        <a:moveTo>
                          <a:pt x="0" y="5958"/>
                        </a:moveTo>
                        <a:cubicBezTo>
                          <a:pt x="2511" y="3866"/>
                          <a:pt x="1255" y="-736"/>
                          <a:pt x="5860" y="101"/>
                        </a:cubicBezTo>
                        <a:cubicBezTo>
                          <a:pt x="8372" y="519"/>
                          <a:pt x="12557" y="937"/>
                          <a:pt x="12139" y="4285"/>
                        </a:cubicBezTo>
                        <a:cubicBezTo>
                          <a:pt x="11720" y="6795"/>
                          <a:pt x="10883" y="11397"/>
                          <a:pt x="7116" y="11397"/>
                        </a:cubicBezTo>
                        <a:cubicBezTo>
                          <a:pt x="4604" y="10561"/>
                          <a:pt x="1255" y="8887"/>
                          <a:pt x="0" y="595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506" name="Freeform 505">
                    <a:extLst>
                      <a:ext uri="{FF2B5EF4-FFF2-40B4-BE49-F238E27FC236}">
                        <a16:creationId xmlns:a16="http://schemas.microsoft.com/office/drawing/2014/main" id="{7864151D-E428-09EE-A795-D9E0724F2004}"/>
                      </a:ext>
                    </a:extLst>
                  </p:cNvPr>
                  <p:cNvSpPr/>
                  <p:nvPr/>
                </p:nvSpPr>
                <p:spPr>
                  <a:xfrm>
                    <a:off x="4738058" y="2803318"/>
                    <a:ext cx="10490" cy="10712"/>
                  </a:xfrm>
                  <a:custGeom>
                    <a:avLst/>
                    <a:gdLst>
                      <a:gd name="connsiteX0" fmla="*/ 231 w 10490"/>
                      <a:gd name="connsiteY0" fmla="*/ 5493 h 10712"/>
                      <a:gd name="connsiteX1" fmla="*/ 4835 w 10490"/>
                      <a:gd name="connsiteY1" fmla="*/ 472 h 10712"/>
                      <a:gd name="connsiteX2" fmla="*/ 10277 w 10490"/>
                      <a:gd name="connsiteY2" fmla="*/ 4238 h 10712"/>
                      <a:gd name="connsiteX3" fmla="*/ 5253 w 10490"/>
                      <a:gd name="connsiteY3" fmla="*/ 10514 h 10712"/>
                      <a:gd name="connsiteX4" fmla="*/ 231 w 10490"/>
                      <a:gd name="connsiteY4" fmla="*/ 5493 h 10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490" h="10712">
                        <a:moveTo>
                          <a:pt x="231" y="5493"/>
                        </a:moveTo>
                        <a:cubicBezTo>
                          <a:pt x="1487" y="3819"/>
                          <a:pt x="-188" y="-1620"/>
                          <a:pt x="4835" y="472"/>
                        </a:cubicBezTo>
                        <a:cubicBezTo>
                          <a:pt x="6928" y="1309"/>
                          <a:pt x="11532" y="-783"/>
                          <a:pt x="10277" y="4238"/>
                        </a:cubicBezTo>
                        <a:cubicBezTo>
                          <a:pt x="9439" y="6748"/>
                          <a:pt x="10695" y="11769"/>
                          <a:pt x="5253" y="10514"/>
                        </a:cubicBezTo>
                        <a:cubicBezTo>
                          <a:pt x="3160" y="10095"/>
                          <a:pt x="-1025" y="10932"/>
                          <a:pt x="231" y="549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507" name="Freeform 506">
                    <a:extLst>
                      <a:ext uri="{FF2B5EF4-FFF2-40B4-BE49-F238E27FC236}">
                        <a16:creationId xmlns:a16="http://schemas.microsoft.com/office/drawing/2014/main" id="{79568AE9-E670-D0E4-D5D1-6D15358F3C98}"/>
                      </a:ext>
                    </a:extLst>
                  </p:cNvPr>
                  <p:cNvSpPr/>
                  <p:nvPr/>
                </p:nvSpPr>
                <p:spPr>
                  <a:xfrm>
                    <a:off x="4773420" y="2818016"/>
                    <a:ext cx="11748" cy="12133"/>
                  </a:xfrm>
                  <a:custGeom>
                    <a:avLst/>
                    <a:gdLst>
                      <a:gd name="connsiteX0" fmla="*/ 4633 w 11748"/>
                      <a:gd name="connsiteY0" fmla="*/ 0 h 12133"/>
                      <a:gd name="connsiteX1" fmla="*/ 11749 w 11748"/>
                      <a:gd name="connsiteY1" fmla="*/ 5857 h 12133"/>
                      <a:gd name="connsiteX2" fmla="*/ 6308 w 11748"/>
                      <a:gd name="connsiteY2" fmla="*/ 12134 h 12133"/>
                      <a:gd name="connsiteX3" fmla="*/ 29 w 11748"/>
                      <a:gd name="connsiteY3" fmla="*/ 7113 h 12133"/>
                      <a:gd name="connsiteX4" fmla="*/ 4633 w 11748"/>
                      <a:gd name="connsiteY4" fmla="*/ 0 h 121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48" h="12133">
                        <a:moveTo>
                          <a:pt x="4633" y="0"/>
                        </a:moveTo>
                        <a:cubicBezTo>
                          <a:pt x="7563" y="2092"/>
                          <a:pt x="11749" y="2929"/>
                          <a:pt x="11749" y="5857"/>
                        </a:cubicBezTo>
                        <a:cubicBezTo>
                          <a:pt x="11749" y="8368"/>
                          <a:pt x="9238" y="12134"/>
                          <a:pt x="6308" y="12134"/>
                        </a:cubicBezTo>
                        <a:cubicBezTo>
                          <a:pt x="3796" y="12134"/>
                          <a:pt x="-389" y="10042"/>
                          <a:pt x="29" y="7113"/>
                        </a:cubicBezTo>
                        <a:cubicBezTo>
                          <a:pt x="448" y="5021"/>
                          <a:pt x="2959" y="2510"/>
                          <a:pt x="463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508" name="Freeform 507">
                    <a:extLst>
                      <a:ext uri="{FF2B5EF4-FFF2-40B4-BE49-F238E27FC236}">
                        <a16:creationId xmlns:a16="http://schemas.microsoft.com/office/drawing/2014/main" id="{0BDE4ACE-0945-9418-7BF3-601836CD8465}"/>
                      </a:ext>
                    </a:extLst>
                  </p:cNvPr>
                  <p:cNvSpPr/>
                  <p:nvPr/>
                </p:nvSpPr>
                <p:spPr>
                  <a:xfrm>
                    <a:off x="4788936" y="2831405"/>
                    <a:ext cx="12138" cy="11715"/>
                  </a:xfrm>
                  <a:custGeom>
                    <a:avLst/>
                    <a:gdLst>
                      <a:gd name="connsiteX0" fmla="*/ 12139 w 12138"/>
                      <a:gd name="connsiteY0" fmla="*/ 5857 h 11715"/>
                      <a:gd name="connsiteX1" fmla="*/ 5442 w 12138"/>
                      <a:gd name="connsiteY1" fmla="*/ 11715 h 11715"/>
                      <a:gd name="connsiteX2" fmla="*/ 0 w 12138"/>
                      <a:gd name="connsiteY2" fmla="*/ 6276 h 11715"/>
                      <a:gd name="connsiteX3" fmla="*/ 5442 w 12138"/>
                      <a:gd name="connsiteY3" fmla="*/ 0 h 11715"/>
                      <a:gd name="connsiteX4" fmla="*/ 12139 w 12138"/>
                      <a:gd name="connsiteY4" fmla="*/ 5857 h 117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138" h="11715">
                        <a:moveTo>
                          <a:pt x="12139" y="5857"/>
                        </a:moveTo>
                        <a:cubicBezTo>
                          <a:pt x="10464" y="8368"/>
                          <a:pt x="8372" y="11715"/>
                          <a:pt x="5442" y="11715"/>
                        </a:cubicBezTo>
                        <a:cubicBezTo>
                          <a:pt x="2930" y="11715"/>
                          <a:pt x="0" y="8786"/>
                          <a:pt x="0" y="6276"/>
                        </a:cubicBezTo>
                        <a:cubicBezTo>
                          <a:pt x="0" y="3347"/>
                          <a:pt x="2511" y="0"/>
                          <a:pt x="5442" y="0"/>
                        </a:cubicBezTo>
                        <a:cubicBezTo>
                          <a:pt x="8372" y="0"/>
                          <a:pt x="10046" y="3347"/>
                          <a:pt x="12139" y="585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509" name="Freeform 508">
                    <a:extLst>
                      <a:ext uri="{FF2B5EF4-FFF2-40B4-BE49-F238E27FC236}">
                        <a16:creationId xmlns:a16="http://schemas.microsoft.com/office/drawing/2014/main" id="{18EE8C48-4C48-825E-F24E-7C89243D6303}"/>
                      </a:ext>
                    </a:extLst>
                  </p:cNvPr>
                  <p:cNvSpPr/>
                  <p:nvPr/>
                </p:nvSpPr>
                <p:spPr>
                  <a:xfrm>
                    <a:off x="4801494" y="2846428"/>
                    <a:ext cx="12557" cy="11755"/>
                  </a:xfrm>
                  <a:custGeom>
                    <a:avLst/>
                    <a:gdLst>
                      <a:gd name="connsiteX0" fmla="*/ 12557 w 12557"/>
                      <a:gd name="connsiteY0" fmla="*/ 7153 h 11755"/>
                      <a:gd name="connsiteX1" fmla="*/ 5023 w 12557"/>
                      <a:gd name="connsiteY1" fmla="*/ 11755 h 11755"/>
                      <a:gd name="connsiteX2" fmla="*/ 0 w 12557"/>
                      <a:gd name="connsiteY2" fmla="*/ 5061 h 11755"/>
                      <a:gd name="connsiteX3" fmla="*/ 6279 w 12557"/>
                      <a:gd name="connsiteY3" fmla="*/ 40 h 11755"/>
                      <a:gd name="connsiteX4" fmla="*/ 12557 w 12557"/>
                      <a:gd name="connsiteY4" fmla="*/ 7153 h 117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57" h="11755">
                        <a:moveTo>
                          <a:pt x="12557" y="7153"/>
                        </a:moveTo>
                        <a:cubicBezTo>
                          <a:pt x="9627" y="8827"/>
                          <a:pt x="7116" y="11755"/>
                          <a:pt x="5023" y="11755"/>
                        </a:cubicBezTo>
                        <a:cubicBezTo>
                          <a:pt x="2093" y="11755"/>
                          <a:pt x="0" y="7571"/>
                          <a:pt x="0" y="5061"/>
                        </a:cubicBezTo>
                        <a:cubicBezTo>
                          <a:pt x="418" y="2550"/>
                          <a:pt x="3767" y="-378"/>
                          <a:pt x="6279" y="40"/>
                        </a:cubicBezTo>
                        <a:cubicBezTo>
                          <a:pt x="9627" y="40"/>
                          <a:pt x="10464" y="4224"/>
                          <a:pt x="12557" y="715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510" name="Freeform 509">
                    <a:extLst>
                      <a:ext uri="{FF2B5EF4-FFF2-40B4-BE49-F238E27FC236}">
                        <a16:creationId xmlns:a16="http://schemas.microsoft.com/office/drawing/2014/main" id="{81CFCAFB-75A6-7446-6D1E-8D54D8553CAD}"/>
                      </a:ext>
                    </a:extLst>
                  </p:cNvPr>
                  <p:cNvSpPr/>
                  <p:nvPr/>
                </p:nvSpPr>
                <p:spPr>
                  <a:xfrm>
                    <a:off x="4821477" y="2902175"/>
                    <a:ext cx="10426" cy="10509"/>
                  </a:xfrm>
                  <a:custGeom>
                    <a:avLst/>
                    <a:gdLst>
                      <a:gd name="connsiteX0" fmla="*/ 10155 w 10426"/>
                      <a:gd name="connsiteY0" fmla="*/ 5380 h 10509"/>
                      <a:gd name="connsiteX1" fmla="*/ 5132 w 10426"/>
                      <a:gd name="connsiteY1" fmla="*/ 10401 h 10509"/>
                      <a:gd name="connsiteX2" fmla="*/ 109 w 10426"/>
                      <a:gd name="connsiteY2" fmla="*/ 4125 h 10509"/>
                      <a:gd name="connsiteX3" fmla="*/ 5969 w 10426"/>
                      <a:gd name="connsiteY3" fmla="*/ 359 h 10509"/>
                      <a:gd name="connsiteX4" fmla="*/ 10155 w 10426"/>
                      <a:gd name="connsiteY4" fmla="*/ 5380 h 105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426" h="10509">
                        <a:moveTo>
                          <a:pt x="10155" y="5380"/>
                        </a:moveTo>
                        <a:cubicBezTo>
                          <a:pt x="11410" y="10401"/>
                          <a:pt x="8062" y="9982"/>
                          <a:pt x="5132" y="10401"/>
                        </a:cubicBezTo>
                        <a:cubicBezTo>
                          <a:pt x="-310" y="11238"/>
                          <a:pt x="527" y="7054"/>
                          <a:pt x="109" y="4125"/>
                        </a:cubicBezTo>
                        <a:cubicBezTo>
                          <a:pt x="-729" y="-896"/>
                          <a:pt x="3457" y="1196"/>
                          <a:pt x="5969" y="359"/>
                        </a:cubicBezTo>
                        <a:cubicBezTo>
                          <a:pt x="11829" y="-1315"/>
                          <a:pt x="9317" y="3288"/>
                          <a:pt x="10155" y="538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511" name="Freeform 510">
                    <a:extLst>
                      <a:ext uri="{FF2B5EF4-FFF2-40B4-BE49-F238E27FC236}">
                        <a16:creationId xmlns:a16="http://schemas.microsoft.com/office/drawing/2014/main" id="{5CC6A63F-8934-BEFD-A697-A8978403233A}"/>
                      </a:ext>
                    </a:extLst>
                  </p:cNvPr>
                  <p:cNvSpPr/>
                  <p:nvPr/>
                </p:nvSpPr>
                <p:spPr>
                  <a:xfrm>
                    <a:off x="4756679" y="2810040"/>
                    <a:ext cx="10909" cy="11323"/>
                  </a:xfrm>
                  <a:custGeom>
                    <a:avLst/>
                    <a:gdLst>
                      <a:gd name="connsiteX0" fmla="*/ 6305 w 10909"/>
                      <a:gd name="connsiteY0" fmla="*/ 11324 h 11323"/>
                      <a:gd name="connsiteX1" fmla="*/ 27 w 10909"/>
                      <a:gd name="connsiteY1" fmla="*/ 6721 h 11323"/>
                      <a:gd name="connsiteX2" fmla="*/ 4212 w 10909"/>
                      <a:gd name="connsiteY2" fmla="*/ 27 h 11323"/>
                      <a:gd name="connsiteX3" fmla="*/ 10910 w 10909"/>
                      <a:gd name="connsiteY3" fmla="*/ 4211 h 11323"/>
                      <a:gd name="connsiteX4" fmla="*/ 6305 w 10909"/>
                      <a:gd name="connsiteY4" fmla="*/ 11324 h 113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09" h="11323">
                        <a:moveTo>
                          <a:pt x="6305" y="11324"/>
                        </a:moveTo>
                        <a:cubicBezTo>
                          <a:pt x="4212" y="9232"/>
                          <a:pt x="-392" y="10068"/>
                          <a:pt x="27" y="6721"/>
                        </a:cubicBezTo>
                        <a:cubicBezTo>
                          <a:pt x="445" y="4211"/>
                          <a:pt x="445" y="-392"/>
                          <a:pt x="4212" y="27"/>
                        </a:cubicBezTo>
                        <a:cubicBezTo>
                          <a:pt x="6724" y="27"/>
                          <a:pt x="10910" y="864"/>
                          <a:pt x="10910" y="4211"/>
                        </a:cubicBezTo>
                        <a:cubicBezTo>
                          <a:pt x="10910" y="6303"/>
                          <a:pt x="9654" y="9650"/>
                          <a:pt x="6305" y="1132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512" name="Freeform 511">
                    <a:extLst>
                      <a:ext uri="{FF2B5EF4-FFF2-40B4-BE49-F238E27FC236}">
                        <a16:creationId xmlns:a16="http://schemas.microsoft.com/office/drawing/2014/main" id="{CAABEB98-7CC4-DEC1-5453-359A2F6D55DB}"/>
                      </a:ext>
                    </a:extLst>
                  </p:cNvPr>
                  <p:cNvSpPr/>
                  <p:nvPr/>
                </p:nvSpPr>
                <p:spPr>
                  <a:xfrm>
                    <a:off x="4811439" y="2863597"/>
                    <a:ext cx="11820" cy="10932"/>
                  </a:xfrm>
                  <a:custGeom>
                    <a:avLst/>
                    <a:gdLst>
                      <a:gd name="connsiteX0" fmla="*/ 11821 w 11820"/>
                      <a:gd name="connsiteY0" fmla="*/ 6301 h 10932"/>
                      <a:gd name="connsiteX1" fmla="*/ 4705 w 11820"/>
                      <a:gd name="connsiteY1" fmla="*/ 10903 h 10932"/>
                      <a:gd name="connsiteX2" fmla="*/ 100 w 11820"/>
                      <a:gd name="connsiteY2" fmla="*/ 5046 h 10932"/>
                      <a:gd name="connsiteX3" fmla="*/ 6379 w 11820"/>
                      <a:gd name="connsiteY3" fmla="*/ 25 h 10932"/>
                      <a:gd name="connsiteX4" fmla="*/ 11821 w 11820"/>
                      <a:gd name="connsiteY4" fmla="*/ 6301 h 10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20" h="10932">
                        <a:moveTo>
                          <a:pt x="11821" y="6301"/>
                        </a:moveTo>
                        <a:cubicBezTo>
                          <a:pt x="10983" y="10066"/>
                          <a:pt x="7635" y="10903"/>
                          <a:pt x="4705" y="10903"/>
                        </a:cubicBezTo>
                        <a:cubicBezTo>
                          <a:pt x="937" y="11322"/>
                          <a:pt x="519" y="7138"/>
                          <a:pt x="100" y="5046"/>
                        </a:cubicBezTo>
                        <a:cubicBezTo>
                          <a:pt x="-737" y="862"/>
                          <a:pt x="3868" y="443"/>
                          <a:pt x="6379" y="25"/>
                        </a:cubicBezTo>
                        <a:cubicBezTo>
                          <a:pt x="10565" y="-394"/>
                          <a:pt x="9309" y="4627"/>
                          <a:pt x="11821" y="630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513" name="Freeform 512">
                    <a:extLst>
                      <a:ext uri="{FF2B5EF4-FFF2-40B4-BE49-F238E27FC236}">
                        <a16:creationId xmlns:a16="http://schemas.microsoft.com/office/drawing/2014/main" id="{AA9EDF1D-7F44-52A2-C21E-1ABA3D831551}"/>
                      </a:ext>
                    </a:extLst>
                  </p:cNvPr>
                  <p:cNvSpPr/>
                  <p:nvPr/>
                </p:nvSpPr>
                <p:spPr>
                  <a:xfrm>
                    <a:off x="4818861" y="2882363"/>
                    <a:ext cx="10677" cy="10647"/>
                  </a:xfrm>
                  <a:custGeom>
                    <a:avLst/>
                    <a:gdLst>
                      <a:gd name="connsiteX0" fmla="*/ 10677 w 10677"/>
                      <a:gd name="connsiteY0" fmla="*/ 6363 h 10647"/>
                      <a:gd name="connsiteX1" fmla="*/ 3980 w 10677"/>
                      <a:gd name="connsiteY1" fmla="*/ 10547 h 10647"/>
                      <a:gd name="connsiteX2" fmla="*/ 213 w 10677"/>
                      <a:gd name="connsiteY2" fmla="*/ 4689 h 10647"/>
                      <a:gd name="connsiteX3" fmla="*/ 6073 w 10677"/>
                      <a:gd name="connsiteY3" fmla="*/ 87 h 10647"/>
                      <a:gd name="connsiteX4" fmla="*/ 10677 w 10677"/>
                      <a:gd name="connsiteY4" fmla="*/ 6363 h 10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677" h="10647">
                        <a:moveTo>
                          <a:pt x="10677" y="6363"/>
                        </a:moveTo>
                        <a:cubicBezTo>
                          <a:pt x="9840" y="10547"/>
                          <a:pt x="6492" y="10129"/>
                          <a:pt x="3980" y="10547"/>
                        </a:cubicBezTo>
                        <a:cubicBezTo>
                          <a:pt x="-625" y="11384"/>
                          <a:pt x="631" y="6781"/>
                          <a:pt x="213" y="4689"/>
                        </a:cubicBezTo>
                        <a:cubicBezTo>
                          <a:pt x="-1043" y="87"/>
                          <a:pt x="3561" y="505"/>
                          <a:pt x="6073" y="87"/>
                        </a:cubicBezTo>
                        <a:cubicBezTo>
                          <a:pt x="11096" y="-750"/>
                          <a:pt x="8584" y="4689"/>
                          <a:pt x="10677" y="636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514" name="Freeform 513">
                    <a:extLst>
                      <a:ext uri="{FF2B5EF4-FFF2-40B4-BE49-F238E27FC236}">
                        <a16:creationId xmlns:a16="http://schemas.microsoft.com/office/drawing/2014/main" id="{ED2B7145-8937-36D9-7F49-29CC931F480B}"/>
                      </a:ext>
                    </a:extLst>
                  </p:cNvPr>
                  <p:cNvSpPr/>
                  <p:nvPr/>
                </p:nvSpPr>
                <p:spPr>
                  <a:xfrm>
                    <a:off x="4821467" y="2922146"/>
                    <a:ext cx="10349" cy="9925"/>
                  </a:xfrm>
                  <a:custGeom>
                    <a:avLst/>
                    <a:gdLst>
                      <a:gd name="connsiteX0" fmla="*/ 119 w 10349"/>
                      <a:gd name="connsiteY0" fmla="*/ 5074 h 9925"/>
                      <a:gd name="connsiteX1" fmla="*/ 5560 w 10349"/>
                      <a:gd name="connsiteY1" fmla="*/ 53 h 9925"/>
                      <a:gd name="connsiteX2" fmla="*/ 10165 w 10349"/>
                      <a:gd name="connsiteY2" fmla="*/ 4656 h 9925"/>
                      <a:gd name="connsiteX3" fmla="*/ 5979 w 10349"/>
                      <a:gd name="connsiteY3" fmla="*/ 9676 h 9925"/>
                      <a:gd name="connsiteX4" fmla="*/ 119 w 10349"/>
                      <a:gd name="connsiteY4" fmla="*/ 5074 h 9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349" h="9925">
                        <a:moveTo>
                          <a:pt x="119" y="5074"/>
                        </a:moveTo>
                        <a:cubicBezTo>
                          <a:pt x="119" y="1727"/>
                          <a:pt x="956" y="-365"/>
                          <a:pt x="5560" y="53"/>
                        </a:cubicBezTo>
                        <a:cubicBezTo>
                          <a:pt x="8909" y="472"/>
                          <a:pt x="11002" y="890"/>
                          <a:pt x="10165" y="4656"/>
                        </a:cubicBezTo>
                        <a:cubicBezTo>
                          <a:pt x="9746" y="7166"/>
                          <a:pt x="10583" y="10932"/>
                          <a:pt x="5979" y="9676"/>
                        </a:cubicBezTo>
                        <a:cubicBezTo>
                          <a:pt x="3049" y="9258"/>
                          <a:pt x="-719" y="10095"/>
                          <a:pt x="119" y="507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515" name="Freeform 514">
                    <a:extLst>
                      <a:ext uri="{FF2B5EF4-FFF2-40B4-BE49-F238E27FC236}">
                        <a16:creationId xmlns:a16="http://schemas.microsoft.com/office/drawing/2014/main" id="{36B431F4-3A01-C696-3FF1-7A3810F78B57}"/>
                      </a:ext>
                    </a:extLst>
                  </p:cNvPr>
                  <p:cNvSpPr/>
                  <p:nvPr/>
                </p:nvSpPr>
                <p:spPr>
                  <a:xfrm>
                    <a:off x="4817307" y="2940926"/>
                    <a:ext cx="10976" cy="10585"/>
                  </a:xfrm>
                  <a:custGeom>
                    <a:avLst/>
                    <a:gdLst>
                      <a:gd name="connsiteX0" fmla="*/ 10976 w 10976"/>
                      <a:gd name="connsiteY0" fmla="*/ 3866 h 10585"/>
                      <a:gd name="connsiteX1" fmla="*/ 6372 w 10976"/>
                      <a:gd name="connsiteY1" fmla="*/ 10561 h 10585"/>
                      <a:gd name="connsiteX2" fmla="*/ 93 w 10976"/>
                      <a:gd name="connsiteY2" fmla="*/ 5958 h 10585"/>
                      <a:gd name="connsiteX3" fmla="*/ 3861 w 10976"/>
                      <a:gd name="connsiteY3" fmla="*/ 100 h 10585"/>
                      <a:gd name="connsiteX4" fmla="*/ 10976 w 10976"/>
                      <a:gd name="connsiteY4" fmla="*/ 3866 h 105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76" h="10585">
                        <a:moveTo>
                          <a:pt x="10976" y="3866"/>
                        </a:moveTo>
                        <a:cubicBezTo>
                          <a:pt x="8883" y="5958"/>
                          <a:pt x="10558" y="10979"/>
                          <a:pt x="6372" y="10561"/>
                        </a:cubicBezTo>
                        <a:cubicBezTo>
                          <a:pt x="4279" y="10142"/>
                          <a:pt x="-744" y="10561"/>
                          <a:pt x="93" y="5958"/>
                        </a:cubicBezTo>
                        <a:cubicBezTo>
                          <a:pt x="512" y="3866"/>
                          <a:pt x="-325" y="-736"/>
                          <a:pt x="3861" y="100"/>
                        </a:cubicBezTo>
                        <a:cubicBezTo>
                          <a:pt x="6372" y="519"/>
                          <a:pt x="10558" y="-318"/>
                          <a:pt x="10976" y="386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516" name="Freeform 515">
                    <a:extLst>
                      <a:ext uri="{FF2B5EF4-FFF2-40B4-BE49-F238E27FC236}">
                        <a16:creationId xmlns:a16="http://schemas.microsoft.com/office/drawing/2014/main" id="{B377AC07-5E4E-9C58-CD63-BE50E1808982}"/>
                      </a:ext>
                    </a:extLst>
                  </p:cNvPr>
                  <p:cNvSpPr/>
                  <p:nvPr/>
                </p:nvSpPr>
                <p:spPr>
                  <a:xfrm>
                    <a:off x="4798982" y="2975336"/>
                    <a:ext cx="11720" cy="11715"/>
                  </a:xfrm>
                  <a:custGeom>
                    <a:avLst/>
                    <a:gdLst>
                      <a:gd name="connsiteX0" fmla="*/ 11720 w 11720"/>
                      <a:gd name="connsiteY0" fmla="*/ 5439 h 11715"/>
                      <a:gd name="connsiteX1" fmla="*/ 5860 w 11720"/>
                      <a:gd name="connsiteY1" fmla="*/ 11715 h 11715"/>
                      <a:gd name="connsiteX2" fmla="*/ 0 w 11720"/>
                      <a:gd name="connsiteY2" fmla="*/ 5858 h 11715"/>
                      <a:gd name="connsiteX3" fmla="*/ 5023 w 11720"/>
                      <a:gd name="connsiteY3" fmla="*/ 0 h 11715"/>
                      <a:gd name="connsiteX4" fmla="*/ 11720 w 11720"/>
                      <a:gd name="connsiteY4" fmla="*/ 5439 h 117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20" h="11715">
                        <a:moveTo>
                          <a:pt x="11720" y="5439"/>
                        </a:moveTo>
                        <a:cubicBezTo>
                          <a:pt x="10046" y="7950"/>
                          <a:pt x="8790" y="11715"/>
                          <a:pt x="5860" y="11715"/>
                        </a:cubicBezTo>
                        <a:cubicBezTo>
                          <a:pt x="3349" y="11715"/>
                          <a:pt x="0" y="8787"/>
                          <a:pt x="0" y="5858"/>
                        </a:cubicBezTo>
                        <a:cubicBezTo>
                          <a:pt x="0" y="3347"/>
                          <a:pt x="2511" y="0"/>
                          <a:pt x="5023" y="0"/>
                        </a:cubicBezTo>
                        <a:cubicBezTo>
                          <a:pt x="7535" y="0"/>
                          <a:pt x="10046" y="2092"/>
                          <a:pt x="11720" y="543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517" name="Freeform 516">
                    <a:extLst>
                      <a:ext uri="{FF2B5EF4-FFF2-40B4-BE49-F238E27FC236}">
                        <a16:creationId xmlns:a16="http://schemas.microsoft.com/office/drawing/2014/main" id="{21363E64-F901-05BB-E479-B551CA81F0D1}"/>
                      </a:ext>
                    </a:extLst>
                  </p:cNvPr>
                  <p:cNvSpPr/>
                  <p:nvPr/>
                </p:nvSpPr>
                <p:spPr>
                  <a:xfrm>
                    <a:off x="4784721" y="2989562"/>
                    <a:ext cx="12586" cy="11744"/>
                  </a:xfrm>
                  <a:custGeom>
                    <a:avLst/>
                    <a:gdLst>
                      <a:gd name="connsiteX0" fmla="*/ 12586 w 12586"/>
                      <a:gd name="connsiteY0" fmla="*/ 5439 h 11744"/>
                      <a:gd name="connsiteX1" fmla="*/ 5889 w 12586"/>
                      <a:gd name="connsiteY1" fmla="*/ 11715 h 11744"/>
                      <a:gd name="connsiteX2" fmla="*/ 29 w 12586"/>
                      <a:gd name="connsiteY2" fmla="*/ 5857 h 11744"/>
                      <a:gd name="connsiteX3" fmla="*/ 5889 w 12586"/>
                      <a:gd name="connsiteY3" fmla="*/ 0 h 11744"/>
                      <a:gd name="connsiteX4" fmla="*/ 12586 w 12586"/>
                      <a:gd name="connsiteY4" fmla="*/ 5439 h 117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86" h="11744">
                        <a:moveTo>
                          <a:pt x="12586" y="5439"/>
                        </a:moveTo>
                        <a:cubicBezTo>
                          <a:pt x="10912" y="8786"/>
                          <a:pt x="8401" y="11297"/>
                          <a:pt x="5889" y="11715"/>
                        </a:cubicBezTo>
                        <a:cubicBezTo>
                          <a:pt x="2960" y="12134"/>
                          <a:pt x="448" y="7950"/>
                          <a:pt x="29" y="5857"/>
                        </a:cubicBezTo>
                        <a:cubicBezTo>
                          <a:pt x="-389" y="2929"/>
                          <a:pt x="3796" y="0"/>
                          <a:pt x="5889" y="0"/>
                        </a:cubicBezTo>
                        <a:cubicBezTo>
                          <a:pt x="8401" y="0"/>
                          <a:pt x="10494" y="3347"/>
                          <a:pt x="12586" y="543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518" name="Freeform 517">
                    <a:extLst>
                      <a:ext uri="{FF2B5EF4-FFF2-40B4-BE49-F238E27FC236}">
                        <a16:creationId xmlns:a16="http://schemas.microsoft.com/office/drawing/2014/main" id="{5945F27D-4B00-B0AD-2D61-D3034F105462}"/>
                      </a:ext>
                    </a:extLst>
                  </p:cNvPr>
                  <p:cNvSpPr/>
                  <p:nvPr/>
                </p:nvSpPr>
                <p:spPr>
                  <a:xfrm>
                    <a:off x="4733584" y="3015808"/>
                    <a:ext cx="10171" cy="10666"/>
                  </a:xfrm>
                  <a:custGeom>
                    <a:avLst/>
                    <a:gdLst>
                      <a:gd name="connsiteX0" fmla="*/ 101 w 10171"/>
                      <a:gd name="connsiteY0" fmla="*/ 4715 h 10666"/>
                      <a:gd name="connsiteX1" fmla="*/ 5961 w 10171"/>
                      <a:gd name="connsiteY1" fmla="*/ 113 h 10666"/>
                      <a:gd name="connsiteX2" fmla="*/ 10147 w 10171"/>
                      <a:gd name="connsiteY2" fmla="*/ 6807 h 10666"/>
                      <a:gd name="connsiteX3" fmla="*/ 3449 w 10171"/>
                      <a:gd name="connsiteY3" fmla="*/ 10573 h 10666"/>
                      <a:gd name="connsiteX4" fmla="*/ 101 w 10171"/>
                      <a:gd name="connsiteY4" fmla="*/ 4715 h 106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171" h="10666">
                        <a:moveTo>
                          <a:pt x="101" y="4715"/>
                        </a:moveTo>
                        <a:cubicBezTo>
                          <a:pt x="-737" y="-1142"/>
                          <a:pt x="3868" y="113"/>
                          <a:pt x="5961" y="113"/>
                        </a:cubicBezTo>
                        <a:cubicBezTo>
                          <a:pt x="10565" y="-305"/>
                          <a:pt x="9728" y="4297"/>
                          <a:pt x="10147" y="6807"/>
                        </a:cubicBezTo>
                        <a:cubicBezTo>
                          <a:pt x="10565" y="11828"/>
                          <a:pt x="5542" y="10155"/>
                          <a:pt x="3449" y="10573"/>
                        </a:cubicBezTo>
                        <a:cubicBezTo>
                          <a:pt x="-1992" y="11410"/>
                          <a:pt x="1356" y="6389"/>
                          <a:pt x="101" y="471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519" name="Freeform 518">
                    <a:extLst>
                      <a:ext uri="{FF2B5EF4-FFF2-40B4-BE49-F238E27FC236}">
                        <a16:creationId xmlns:a16="http://schemas.microsoft.com/office/drawing/2014/main" id="{3D5583A4-1643-6D28-2783-A8FB8F576FE3}"/>
                      </a:ext>
                    </a:extLst>
                  </p:cNvPr>
                  <p:cNvSpPr/>
                  <p:nvPr/>
                </p:nvSpPr>
                <p:spPr>
                  <a:xfrm>
                    <a:off x="4769234" y="3001666"/>
                    <a:ext cx="11431" cy="11326"/>
                  </a:xfrm>
                  <a:custGeom>
                    <a:avLst/>
                    <a:gdLst>
                      <a:gd name="connsiteX0" fmla="*/ 5470 w 11431"/>
                      <a:gd name="connsiteY0" fmla="*/ 11326 h 11326"/>
                      <a:gd name="connsiteX1" fmla="*/ 29 w 11431"/>
                      <a:gd name="connsiteY1" fmla="*/ 4632 h 11326"/>
                      <a:gd name="connsiteX2" fmla="*/ 5889 w 11431"/>
                      <a:gd name="connsiteY2" fmla="*/ 29 h 11326"/>
                      <a:gd name="connsiteX3" fmla="*/ 11331 w 11431"/>
                      <a:gd name="connsiteY3" fmla="*/ 5887 h 11326"/>
                      <a:gd name="connsiteX4" fmla="*/ 5470 w 11431"/>
                      <a:gd name="connsiteY4" fmla="*/ 11326 h 113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31" h="11326">
                        <a:moveTo>
                          <a:pt x="5470" y="11326"/>
                        </a:moveTo>
                        <a:cubicBezTo>
                          <a:pt x="1704" y="10489"/>
                          <a:pt x="448" y="7142"/>
                          <a:pt x="29" y="4632"/>
                        </a:cubicBezTo>
                        <a:cubicBezTo>
                          <a:pt x="-389" y="1703"/>
                          <a:pt x="3796" y="448"/>
                          <a:pt x="5889" y="29"/>
                        </a:cubicBezTo>
                        <a:cubicBezTo>
                          <a:pt x="9656" y="-389"/>
                          <a:pt x="10912" y="3795"/>
                          <a:pt x="11331" y="5887"/>
                        </a:cubicBezTo>
                        <a:cubicBezTo>
                          <a:pt x="12168" y="9234"/>
                          <a:pt x="7563" y="9234"/>
                          <a:pt x="5470" y="1132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520" name="Freeform 519">
                    <a:extLst>
                      <a:ext uri="{FF2B5EF4-FFF2-40B4-BE49-F238E27FC236}">
                        <a16:creationId xmlns:a16="http://schemas.microsoft.com/office/drawing/2014/main" id="{E5DF095D-FFAF-164C-11EB-8B20072EAC1B}"/>
                      </a:ext>
                    </a:extLst>
                  </p:cNvPr>
                  <p:cNvSpPr/>
                  <p:nvPr/>
                </p:nvSpPr>
                <p:spPr>
                  <a:xfrm>
                    <a:off x="4752075" y="3010772"/>
                    <a:ext cx="11746" cy="10587"/>
                  </a:xfrm>
                  <a:custGeom>
                    <a:avLst/>
                    <a:gdLst>
                      <a:gd name="connsiteX0" fmla="*/ 11747 w 11746"/>
                      <a:gd name="connsiteY0" fmla="*/ 6404 h 10587"/>
                      <a:gd name="connsiteX1" fmla="*/ 3794 w 11746"/>
                      <a:gd name="connsiteY1" fmla="*/ 10588 h 10587"/>
                      <a:gd name="connsiteX2" fmla="*/ 27 w 11746"/>
                      <a:gd name="connsiteY2" fmla="*/ 4312 h 10587"/>
                      <a:gd name="connsiteX3" fmla="*/ 6724 w 11746"/>
                      <a:gd name="connsiteY3" fmla="*/ 128 h 10587"/>
                      <a:gd name="connsiteX4" fmla="*/ 11747 w 11746"/>
                      <a:gd name="connsiteY4" fmla="*/ 6404 h 10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46" h="10587">
                        <a:moveTo>
                          <a:pt x="11747" y="6404"/>
                        </a:moveTo>
                        <a:cubicBezTo>
                          <a:pt x="9654" y="9333"/>
                          <a:pt x="6305" y="10588"/>
                          <a:pt x="3794" y="10588"/>
                        </a:cubicBezTo>
                        <a:cubicBezTo>
                          <a:pt x="27" y="10588"/>
                          <a:pt x="445" y="6404"/>
                          <a:pt x="27" y="4312"/>
                        </a:cubicBezTo>
                        <a:cubicBezTo>
                          <a:pt x="-392" y="128"/>
                          <a:pt x="4213" y="-291"/>
                          <a:pt x="6724" y="128"/>
                        </a:cubicBezTo>
                        <a:cubicBezTo>
                          <a:pt x="10072" y="-291"/>
                          <a:pt x="9235" y="4312"/>
                          <a:pt x="11747" y="640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521" name="Freeform 520">
                    <a:extLst>
                      <a:ext uri="{FF2B5EF4-FFF2-40B4-BE49-F238E27FC236}">
                        <a16:creationId xmlns:a16="http://schemas.microsoft.com/office/drawing/2014/main" id="{0CDC1A0A-BBEF-A3F9-3F5B-2C2C1158F5CA}"/>
                      </a:ext>
                    </a:extLst>
                  </p:cNvPr>
                  <p:cNvSpPr/>
                  <p:nvPr/>
                </p:nvSpPr>
                <p:spPr>
                  <a:xfrm>
                    <a:off x="4719252" y="3017977"/>
                    <a:ext cx="4916" cy="9659"/>
                  </a:xfrm>
                  <a:custGeom>
                    <a:avLst/>
                    <a:gdLst>
                      <a:gd name="connsiteX0" fmla="*/ 4805 w 4916"/>
                      <a:gd name="connsiteY0" fmla="*/ 5475 h 9659"/>
                      <a:gd name="connsiteX1" fmla="*/ 2712 w 4916"/>
                      <a:gd name="connsiteY1" fmla="*/ 9659 h 9659"/>
                      <a:gd name="connsiteX2" fmla="*/ 201 w 4916"/>
                      <a:gd name="connsiteY2" fmla="*/ 4638 h 9659"/>
                      <a:gd name="connsiteX3" fmla="*/ 2712 w 4916"/>
                      <a:gd name="connsiteY3" fmla="*/ 36 h 9659"/>
                      <a:gd name="connsiteX4" fmla="*/ 4805 w 4916"/>
                      <a:gd name="connsiteY4" fmla="*/ 5475 h 96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16" h="9659">
                        <a:moveTo>
                          <a:pt x="4805" y="5475"/>
                        </a:moveTo>
                        <a:cubicBezTo>
                          <a:pt x="4805" y="7149"/>
                          <a:pt x="5643" y="9659"/>
                          <a:pt x="2712" y="9659"/>
                        </a:cubicBezTo>
                        <a:cubicBezTo>
                          <a:pt x="-636" y="9659"/>
                          <a:pt x="201" y="6730"/>
                          <a:pt x="201" y="4638"/>
                        </a:cubicBezTo>
                        <a:cubicBezTo>
                          <a:pt x="201" y="2965"/>
                          <a:pt x="-1055" y="-382"/>
                          <a:pt x="2712" y="36"/>
                        </a:cubicBezTo>
                        <a:cubicBezTo>
                          <a:pt x="5643" y="454"/>
                          <a:pt x="3968" y="3802"/>
                          <a:pt x="4805" y="54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522" name="Freeform 521">
                    <a:extLst>
                      <a:ext uri="{FF2B5EF4-FFF2-40B4-BE49-F238E27FC236}">
                        <a16:creationId xmlns:a16="http://schemas.microsoft.com/office/drawing/2014/main" id="{4CB7A2AA-0E7F-CD89-667A-1473EB0F7042}"/>
                      </a:ext>
                    </a:extLst>
                  </p:cNvPr>
                  <p:cNvSpPr/>
                  <p:nvPr/>
                </p:nvSpPr>
                <p:spPr>
                  <a:xfrm>
                    <a:off x="4640368" y="2834925"/>
                    <a:ext cx="157301" cy="157146"/>
                  </a:xfrm>
                  <a:custGeom>
                    <a:avLst/>
                    <a:gdLst>
                      <a:gd name="connsiteX0" fmla="*/ 75736 w 157301"/>
                      <a:gd name="connsiteY0" fmla="*/ 157147 h 157146"/>
                      <a:gd name="connsiteX1" fmla="*/ 42669 w 157301"/>
                      <a:gd name="connsiteY1" fmla="*/ 147942 h 157146"/>
                      <a:gd name="connsiteX2" fmla="*/ 25507 w 157301"/>
                      <a:gd name="connsiteY2" fmla="*/ 145432 h 157146"/>
                      <a:gd name="connsiteX3" fmla="*/ 6252 w 157301"/>
                      <a:gd name="connsiteY3" fmla="*/ 149197 h 157146"/>
                      <a:gd name="connsiteX4" fmla="*/ 1648 w 157301"/>
                      <a:gd name="connsiteY4" fmla="*/ 144595 h 157146"/>
                      <a:gd name="connsiteX5" fmla="*/ 6671 w 157301"/>
                      <a:gd name="connsiteY5" fmla="*/ 117817 h 157146"/>
                      <a:gd name="connsiteX6" fmla="*/ 5834 w 157301"/>
                      <a:gd name="connsiteY6" fmla="*/ 106938 h 157146"/>
                      <a:gd name="connsiteX7" fmla="*/ 21740 w 157301"/>
                      <a:gd name="connsiteY7" fmla="*/ 24932 h 157146"/>
                      <a:gd name="connsiteX8" fmla="*/ 102943 w 157301"/>
                      <a:gd name="connsiteY8" fmla="*/ 4430 h 157146"/>
                      <a:gd name="connsiteX9" fmla="*/ 156521 w 157301"/>
                      <a:gd name="connsiteY9" fmla="*/ 69282 h 157146"/>
                      <a:gd name="connsiteX10" fmla="*/ 75736 w 157301"/>
                      <a:gd name="connsiteY10" fmla="*/ 157147 h 157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57301" h="157146">
                        <a:moveTo>
                          <a:pt x="75736" y="157147"/>
                        </a:moveTo>
                        <a:cubicBezTo>
                          <a:pt x="65690" y="157147"/>
                          <a:pt x="53552" y="154636"/>
                          <a:pt x="42669" y="147942"/>
                        </a:cubicBezTo>
                        <a:cubicBezTo>
                          <a:pt x="36809" y="144176"/>
                          <a:pt x="31367" y="144595"/>
                          <a:pt x="25507" y="145432"/>
                        </a:cubicBezTo>
                        <a:cubicBezTo>
                          <a:pt x="19228" y="146687"/>
                          <a:pt x="12531" y="147942"/>
                          <a:pt x="6252" y="149197"/>
                        </a:cubicBezTo>
                        <a:cubicBezTo>
                          <a:pt x="2485" y="150034"/>
                          <a:pt x="811" y="149197"/>
                          <a:pt x="1648" y="144595"/>
                        </a:cubicBezTo>
                        <a:cubicBezTo>
                          <a:pt x="3322" y="135808"/>
                          <a:pt x="4997" y="126603"/>
                          <a:pt x="6671" y="117817"/>
                        </a:cubicBezTo>
                        <a:cubicBezTo>
                          <a:pt x="7508" y="114051"/>
                          <a:pt x="7090" y="110704"/>
                          <a:pt x="5834" y="106938"/>
                        </a:cubicBezTo>
                        <a:cubicBezTo>
                          <a:pt x="-5468" y="76395"/>
                          <a:pt x="-445" y="48362"/>
                          <a:pt x="21740" y="24932"/>
                        </a:cubicBezTo>
                        <a:cubicBezTo>
                          <a:pt x="43924" y="1501"/>
                          <a:pt x="71969" y="-5612"/>
                          <a:pt x="102943" y="4430"/>
                        </a:cubicBezTo>
                        <a:cubicBezTo>
                          <a:pt x="133918" y="14471"/>
                          <a:pt x="151499" y="37065"/>
                          <a:pt x="156521" y="69282"/>
                        </a:cubicBezTo>
                        <a:cubicBezTo>
                          <a:pt x="163219" y="115306"/>
                          <a:pt x="125965" y="157147"/>
                          <a:pt x="75736" y="157147"/>
                        </a:cubicBezTo>
                        <a:close/>
                      </a:path>
                    </a:pathLst>
                  </a:custGeom>
                  <a:solidFill>
                    <a:srgbClr val="ECBF1C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</p:grpSp>
            <p:sp>
              <p:nvSpPr>
                <p:cNvPr id="501" name="Freeform 500">
                  <a:extLst>
                    <a:ext uri="{FF2B5EF4-FFF2-40B4-BE49-F238E27FC236}">
                      <a16:creationId xmlns:a16="http://schemas.microsoft.com/office/drawing/2014/main" id="{445ED285-38B0-1557-BD44-3E63115EE062}"/>
                    </a:ext>
                  </a:extLst>
                </p:cNvPr>
                <p:cNvSpPr/>
                <p:nvPr/>
              </p:nvSpPr>
              <p:spPr>
                <a:xfrm>
                  <a:off x="4656666" y="2889145"/>
                  <a:ext cx="173709" cy="56065"/>
                </a:xfrm>
                <a:custGeom>
                  <a:avLst/>
                  <a:gdLst>
                    <a:gd name="connsiteX0" fmla="*/ 0 w 173709"/>
                    <a:gd name="connsiteY0" fmla="*/ 0 h 56065"/>
                    <a:gd name="connsiteX1" fmla="*/ 173709 w 173709"/>
                    <a:gd name="connsiteY1" fmla="*/ 0 h 56065"/>
                    <a:gd name="connsiteX2" fmla="*/ 173709 w 173709"/>
                    <a:gd name="connsiteY2" fmla="*/ 56066 h 56065"/>
                    <a:gd name="connsiteX3" fmla="*/ 0 w 173709"/>
                    <a:gd name="connsiteY3" fmla="*/ 56066 h 560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3709" h="56065">
                      <a:moveTo>
                        <a:pt x="0" y="0"/>
                      </a:moveTo>
                      <a:lnTo>
                        <a:pt x="173709" y="0"/>
                      </a:lnTo>
                      <a:lnTo>
                        <a:pt x="173709" y="56066"/>
                      </a:lnTo>
                      <a:lnTo>
                        <a:pt x="0" y="56066"/>
                      </a:lnTo>
                      <a:close/>
                    </a:path>
                  </a:pathLst>
                </a:custGeom>
                <a:noFill/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502" name="TextBox 501">
                  <a:extLst>
                    <a:ext uri="{FF2B5EF4-FFF2-40B4-BE49-F238E27FC236}">
                      <a16:creationId xmlns:a16="http://schemas.microsoft.com/office/drawing/2014/main" id="{9027CEEA-FB1E-C3DB-94EA-903F273C5785}"/>
                    </a:ext>
                  </a:extLst>
                </p:cNvPr>
                <p:cNvSpPr txBox="1"/>
                <p:nvPr/>
              </p:nvSpPr>
              <p:spPr>
                <a:xfrm>
                  <a:off x="4565101" y="2793515"/>
                  <a:ext cx="200333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Arial"/>
                      <a:sym typeface="Arial"/>
                      <a:rtl val="0"/>
                    </a:rPr>
                    <a:t>24 h</a:t>
                  </a:r>
                </a:p>
              </p:txBody>
            </p:sp>
          </p:grpSp>
          <p:grpSp>
            <p:nvGrpSpPr>
              <p:cNvPr id="491" name="Graphic 2">
                <a:extLst>
                  <a:ext uri="{FF2B5EF4-FFF2-40B4-BE49-F238E27FC236}">
                    <a16:creationId xmlns:a16="http://schemas.microsoft.com/office/drawing/2014/main" id="{A17FAAD9-138F-4352-7A5D-20D6448D713D}"/>
                  </a:ext>
                </a:extLst>
              </p:cNvPr>
              <p:cNvGrpSpPr/>
              <p:nvPr/>
            </p:nvGrpSpPr>
            <p:grpSpPr>
              <a:xfrm>
                <a:off x="4450997" y="2974029"/>
                <a:ext cx="420257" cy="312455"/>
                <a:chOff x="4450997" y="2974029"/>
                <a:chExt cx="420257" cy="312455"/>
              </a:xfrm>
              <a:solidFill>
                <a:srgbClr val="4277BA"/>
              </a:solidFill>
            </p:grpSpPr>
            <p:sp>
              <p:nvSpPr>
                <p:cNvPr id="492" name="TextBox 491">
                  <a:extLst>
                    <a:ext uri="{FF2B5EF4-FFF2-40B4-BE49-F238E27FC236}">
                      <a16:creationId xmlns:a16="http://schemas.microsoft.com/office/drawing/2014/main" id="{5EA7B4EB-68C9-DD6C-2CB1-6339FA49E6CD}"/>
                    </a:ext>
                  </a:extLst>
                </p:cNvPr>
                <p:cNvSpPr txBox="1"/>
                <p:nvPr/>
              </p:nvSpPr>
              <p:spPr>
                <a:xfrm>
                  <a:off x="4450997" y="2974029"/>
                  <a:ext cx="173622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CU</a:t>
                  </a:r>
                </a:p>
              </p:txBody>
            </p:sp>
            <p:sp>
              <p:nvSpPr>
                <p:cNvPr id="493" name="TextBox 492">
                  <a:extLst>
                    <a:ext uri="{FF2B5EF4-FFF2-40B4-BE49-F238E27FC236}">
                      <a16:creationId xmlns:a16="http://schemas.microsoft.com/office/drawing/2014/main" id="{DC89E910-E549-DA3B-9A34-9AD748796AFA}"/>
                    </a:ext>
                  </a:extLst>
                </p:cNvPr>
                <p:cNvSpPr txBox="1"/>
                <p:nvPr/>
              </p:nvSpPr>
              <p:spPr>
                <a:xfrm>
                  <a:off x="4533877" y="2976564"/>
                  <a:ext cx="125542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S</a:t>
                  </a:r>
                </a:p>
              </p:txBody>
            </p:sp>
            <p:sp>
              <p:nvSpPr>
                <p:cNvPr id="494" name="TextBox 493">
                  <a:extLst>
                    <a:ext uri="{FF2B5EF4-FFF2-40B4-BE49-F238E27FC236}">
                      <a16:creationId xmlns:a16="http://schemas.microsoft.com/office/drawing/2014/main" id="{03B70CAB-D207-3F2E-0B35-7F3168F97D2E}"/>
                    </a:ext>
                  </a:extLst>
                </p:cNvPr>
                <p:cNvSpPr txBox="1"/>
                <p:nvPr/>
              </p:nvSpPr>
              <p:spPr>
                <a:xfrm>
                  <a:off x="4570291" y="2976564"/>
                  <a:ext cx="123760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T</a:t>
                  </a:r>
                </a:p>
              </p:txBody>
            </p:sp>
            <p:sp>
              <p:nvSpPr>
                <p:cNvPr id="495" name="TextBox 494">
                  <a:extLst>
                    <a:ext uri="{FF2B5EF4-FFF2-40B4-BE49-F238E27FC236}">
                      <a16:creationId xmlns:a16="http://schemas.microsoft.com/office/drawing/2014/main" id="{AC37E889-24EB-7DAC-9366-88BC4BADEE49}"/>
                    </a:ext>
                  </a:extLst>
                </p:cNvPr>
                <p:cNvSpPr txBox="1"/>
                <p:nvPr/>
              </p:nvSpPr>
              <p:spPr>
                <a:xfrm>
                  <a:off x="4605033" y="2974029"/>
                  <a:ext cx="266221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OMER</a:t>
                  </a:r>
                </a:p>
              </p:txBody>
            </p:sp>
            <p:sp>
              <p:nvSpPr>
                <p:cNvPr id="496" name="TextBox 495">
                  <a:extLst>
                    <a:ext uri="{FF2B5EF4-FFF2-40B4-BE49-F238E27FC236}">
                      <a16:creationId xmlns:a16="http://schemas.microsoft.com/office/drawing/2014/main" id="{171FA961-E1CD-83A8-BFE2-122F4B4D740B}"/>
                    </a:ext>
                  </a:extLst>
                </p:cNvPr>
                <p:cNvSpPr txBox="1"/>
                <p:nvPr/>
              </p:nvSpPr>
              <p:spPr>
                <a:xfrm>
                  <a:off x="4494110" y="3049342"/>
                  <a:ext cx="166499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SE</a:t>
                  </a:r>
                </a:p>
              </p:txBody>
            </p:sp>
            <p:sp>
              <p:nvSpPr>
                <p:cNvPr id="497" name="TextBox 496">
                  <a:extLst>
                    <a:ext uri="{FF2B5EF4-FFF2-40B4-BE49-F238E27FC236}">
                      <a16:creationId xmlns:a16="http://schemas.microsoft.com/office/drawing/2014/main" id="{5CDA6B8D-8CA1-78F0-F22A-538E0D1DFA7F}"/>
                    </a:ext>
                  </a:extLst>
                </p:cNvPr>
                <p:cNvSpPr txBox="1"/>
                <p:nvPr/>
              </p:nvSpPr>
              <p:spPr>
                <a:xfrm>
                  <a:off x="4569035" y="3051878"/>
                  <a:ext cx="129103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R</a:t>
                  </a:r>
                </a:p>
              </p:txBody>
            </p:sp>
            <p:sp>
              <p:nvSpPr>
                <p:cNvPr id="498" name="TextBox 497">
                  <a:extLst>
                    <a:ext uri="{FF2B5EF4-FFF2-40B4-BE49-F238E27FC236}">
                      <a16:creationId xmlns:a16="http://schemas.microsoft.com/office/drawing/2014/main" id="{61BC04FD-568A-0FF3-8BF8-8576DF2C2716}"/>
                    </a:ext>
                  </a:extLst>
                </p:cNvPr>
                <p:cNvSpPr txBox="1"/>
                <p:nvPr/>
              </p:nvSpPr>
              <p:spPr>
                <a:xfrm>
                  <a:off x="4608381" y="3049343"/>
                  <a:ext cx="225264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VICE</a:t>
                  </a:r>
                </a:p>
              </p:txBody>
            </p:sp>
          </p:grpSp>
        </p:grpSp>
        <p:grpSp>
          <p:nvGrpSpPr>
            <p:cNvPr id="523" name="Graphic 2">
              <a:extLst>
                <a:ext uri="{FF2B5EF4-FFF2-40B4-BE49-F238E27FC236}">
                  <a16:creationId xmlns:a16="http://schemas.microsoft.com/office/drawing/2014/main" id="{8AE6986B-7672-D7F7-79F0-9E512DC96A56}"/>
                </a:ext>
              </a:extLst>
            </p:cNvPr>
            <p:cNvGrpSpPr/>
            <p:nvPr/>
          </p:nvGrpSpPr>
          <p:grpSpPr>
            <a:xfrm>
              <a:off x="4917877" y="2757348"/>
              <a:ext cx="413915" cy="526532"/>
              <a:chOff x="4917877" y="2757348"/>
              <a:chExt cx="413915" cy="526532"/>
            </a:xfrm>
          </p:grpSpPr>
          <p:grpSp>
            <p:nvGrpSpPr>
              <p:cNvPr id="524" name="Graphic 2">
                <a:extLst>
                  <a:ext uri="{FF2B5EF4-FFF2-40B4-BE49-F238E27FC236}">
                    <a16:creationId xmlns:a16="http://schemas.microsoft.com/office/drawing/2014/main" id="{1BFC7F5C-CF34-4CDE-0B3C-6FE72C3D8D8F}"/>
                  </a:ext>
                </a:extLst>
              </p:cNvPr>
              <p:cNvGrpSpPr/>
              <p:nvPr/>
            </p:nvGrpSpPr>
            <p:grpSpPr>
              <a:xfrm>
                <a:off x="5017061" y="2757348"/>
                <a:ext cx="301375" cy="301250"/>
                <a:chOff x="5017061" y="2757348"/>
                <a:chExt cx="301375" cy="301250"/>
              </a:xfrm>
            </p:grpSpPr>
            <p:sp>
              <p:nvSpPr>
                <p:cNvPr id="532" name="Freeform 531">
                  <a:extLst>
                    <a:ext uri="{FF2B5EF4-FFF2-40B4-BE49-F238E27FC236}">
                      <a16:creationId xmlns:a16="http://schemas.microsoft.com/office/drawing/2014/main" id="{1BA58469-F406-3C95-AA30-57A253DFD890}"/>
                    </a:ext>
                  </a:extLst>
                </p:cNvPr>
                <p:cNvSpPr/>
                <p:nvPr/>
              </p:nvSpPr>
              <p:spPr>
                <a:xfrm>
                  <a:off x="5017061" y="2757348"/>
                  <a:ext cx="301375" cy="301250"/>
                </a:xfrm>
                <a:custGeom>
                  <a:avLst/>
                  <a:gdLst>
                    <a:gd name="connsiteX0" fmla="*/ 301375 w 301375"/>
                    <a:gd name="connsiteY0" fmla="*/ 150625 h 301250"/>
                    <a:gd name="connsiteX1" fmla="*/ 150688 w 301375"/>
                    <a:gd name="connsiteY1" fmla="*/ 301250 h 301250"/>
                    <a:gd name="connsiteX2" fmla="*/ 0 w 301375"/>
                    <a:gd name="connsiteY2" fmla="*/ 150625 h 301250"/>
                    <a:gd name="connsiteX3" fmla="*/ 150688 w 301375"/>
                    <a:gd name="connsiteY3" fmla="*/ 0 h 301250"/>
                    <a:gd name="connsiteX4" fmla="*/ 301375 w 301375"/>
                    <a:gd name="connsiteY4" fmla="*/ 150625 h 301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1375" h="301250">
                      <a:moveTo>
                        <a:pt x="301375" y="150625"/>
                      </a:moveTo>
                      <a:cubicBezTo>
                        <a:pt x="301375" y="233887"/>
                        <a:pt x="233985" y="301250"/>
                        <a:pt x="150688" y="301250"/>
                      </a:cubicBezTo>
                      <a:cubicBezTo>
                        <a:pt x="67391" y="301250"/>
                        <a:pt x="0" y="233887"/>
                        <a:pt x="0" y="150625"/>
                      </a:cubicBezTo>
                      <a:cubicBezTo>
                        <a:pt x="0" y="67363"/>
                        <a:pt x="67391" y="0"/>
                        <a:pt x="150688" y="0"/>
                      </a:cubicBezTo>
                      <a:cubicBezTo>
                        <a:pt x="233985" y="0"/>
                        <a:pt x="301375" y="67363"/>
                        <a:pt x="301375" y="150625"/>
                      </a:cubicBezTo>
                    </a:path>
                  </a:pathLst>
                </a:custGeom>
                <a:solidFill>
                  <a:srgbClr val="ECBF1C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grpSp>
              <p:nvGrpSpPr>
                <p:cNvPr id="533" name="Graphic 2">
                  <a:extLst>
                    <a:ext uri="{FF2B5EF4-FFF2-40B4-BE49-F238E27FC236}">
                      <a16:creationId xmlns:a16="http://schemas.microsoft.com/office/drawing/2014/main" id="{61C61AB6-E000-D2A7-DE73-4BD8D059940F}"/>
                    </a:ext>
                  </a:extLst>
                </p:cNvPr>
                <p:cNvGrpSpPr/>
                <p:nvPr/>
              </p:nvGrpSpPr>
              <p:grpSpPr>
                <a:xfrm>
                  <a:off x="5081522" y="2825129"/>
                  <a:ext cx="133944" cy="184097"/>
                  <a:chOff x="5081522" y="2825129"/>
                  <a:chExt cx="133944" cy="184097"/>
                </a:xfrm>
                <a:noFill/>
              </p:grpSpPr>
              <p:sp>
                <p:nvSpPr>
                  <p:cNvPr id="539" name="Freeform 538">
                    <a:extLst>
                      <a:ext uri="{FF2B5EF4-FFF2-40B4-BE49-F238E27FC236}">
                        <a16:creationId xmlns:a16="http://schemas.microsoft.com/office/drawing/2014/main" id="{E19B5856-801C-9DE3-3109-B9552BAF6BCD}"/>
                      </a:ext>
                    </a:extLst>
                  </p:cNvPr>
                  <p:cNvSpPr/>
                  <p:nvPr/>
                </p:nvSpPr>
                <p:spPr>
                  <a:xfrm>
                    <a:off x="5104125" y="2825129"/>
                    <a:ext cx="111341" cy="164013"/>
                  </a:xfrm>
                  <a:custGeom>
                    <a:avLst/>
                    <a:gdLst>
                      <a:gd name="connsiteX0" fmla="*/ 111341 w 111341"/>
                      <a:gd name="connsiteY0" fmla="*/ 42259 h 164013"/>
                      <a:gd name="connsiteX1" fmla="*/ 111341 w 111341"/>
                      <a:gd name="connsiteY1" fmla="*/ 0 h 164013"/>
                      <a:gd name="connsiteX2" fmla="*/ 0 w 111341"/>
                      <a:gd name="connsiteY2" fmla="*/ 0 h 164013"/>
                      <a:gd name="connsiteX3" fmla="*/ 0 w 111341"/>
                      <a:gd name="connsiteY3" fmla="*/ 164014 h 164013"/>
                      <a:gd name="connsiteX4" fmla="*/ 111341 w 111341"/>
                      <a:gd name="connsiteY4" fmla="*/ 164014 h 164013"/>
                      <a:gd name="connsiteX5" fmla="*/ 111341 w 111341"/>
                      <a:gd name="connsiteY5" fmla="*/ 116316 h 1640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1341" h="164013">
                        <a:moveTo>
                          <a:pt x="111341" y="42259"/>
                        </a:moveTo>
                        <a:lnTo>
                          <a:pt x="111341" y="0"/>
                        </a:lnTo>
                        <a:lnTo>
                          <a:pt x="0" y="0"/>
                        </a:lnTo>
                        <a:lnTo>
                          <a:pt x="0" y="164014"/>
                        </a:lnTo>
                        <a:lnTo>
                          <a:pt x="111341" y="164014"/>
                        </a:lnTo>
                        <a:lnTo>
                          <a:pt x="111341" y="116316"/>
                        </a:lnTo>
                      </a:path>
                    </a:pathLst>
                  </a:custGeom>
                  <a:noFill/>
                  <a:ln w="11671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540" name="Freeform 539">
                    <a:extLst>
                      <a:ext uri="{FF2B5EF4-FFF2-40B4-BE49-F238E27FC236}">
                        <a16:creationId xmlns:a16="http://schemas.microsoft.com/office/drawing/2014/main" id="{8786F761-7643-1B22-9E60-53955204D924}"/>
                      </a:ext>
                    </a:extLst>
                  </p:cNvPr>
                  <p:cNvSpPr/>
                  <p:nvPr/>
                </p:nvSpPr>
                <p:spPr>
                  <a:xfrm>
                    <a:off x="5081522" y="2838518"/>
                    <a:ext cx="116783" cy="170708"/>
                  </a:xfrm>
                  <a:custGeom>
                    <a:avLst/>
                    <a:gdLst>
                      <a:gd name="connsiteX0" fmla="*/ 11301 w 116783"/>
                      <a:gd name="connsiteY0" fmla="*/ 0 h 170708"/>
                      <a:gd name="connsiteX1" fmla="*/ 0 w 116783"/>
                      <a:gd name="connsiteY1" fmla="*/ 0 h 170708"/>
                      <a:gd name="connsiteX2" fmla="*/ 0 w 116783"/>
                      <a:gd name="connsiteY2" fmla="*/ 170709 h 170708"/>
                      <a:gd name="connsiteX3" fmla="*/ 116783 w 116783"/>
                      <a:gd name="connsiteY3" fmla="*/ 170709 h 170708"/>
                      <a:gd name="connsiteX4" fmla="*/ 116783 w 116783"/>
                      <a:gd name="connsiteY4" fmla="*/ 161922 h 170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6783" h="170708">
                        <a:moveTo>
                          <a:pt x="11301" y="0"/>
                        </a:moveTo>
                        <a:cubicBezTo>
                          <a:pt x="7535" y="0"/>
                          <a:pt x="3767" y="0"/>
                          <a:pt x="0" y="0"/>
                        </a:cubicBezTo>
                        <a:lnTo>
                          <a:pt x="0" y="170709"/>
                        </a:lnTo>
                        <a:lnTo>
                          <a:pt x="116783" y="170709"/>
                        </a:lnTo>
                        <a:cubicBezTo>
                          <a:pt x="116783" y="167780"/>
                          <a:pt x="116783" y="164851"/>
                          <a:pt x="116783" y="161922"/>
                        </a:cubicBezTo>
                      </a:path>
                    </a:pathLst>
                  </a:custGeom>
                  <a:noFill/>
                  <a:ln w="12192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541" name="Freeform 540">
                    <a:extLst>
                      <a:ext uri="{FF2B5EF4-FFF2-40B4-BE49-F238E27FC236}">
                        <a16:creationId xmlns:a16="http://schemas.microsoft.com/office/drawing/2014/main" id="{EEF46FE1-9E4B-93DD-F6F3-2EE633A61AAD}"/>
                      </a:ext>
                    </a:extLst>
                  </p:cNvPr>
                  <p:cNvSpPr/>
                  <p:nvPr/>
                </p:nvSpPr>
                <p:spPr>
                  <a:xfrm>
                    <a:off x="5112915" y="2876593"/>
                    <a:ext cx="73669" cy="4184"/>
                  </a:xfrm>
                  <a:custGeom>
                    <a:avLst/>
                    <a:gdLst>
                      <a:gd name="connsiteX0" fmla="*/ 0 w 73669"/>
                      <a:gd name="connsiteY0" fmla="*/ 0 h 4184"/>
                      <a:gd name="connsiteX1" fmla="*/ 73669 w 73669"/>
                      <a:gd name="connsiteY1" fmla="*/ 0 h 41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3669" h="4184">
                        <a:moveTo>
                          <a:pt x="0" y="0"/>
                        </a:moveTo>
                        <a:lnTo>
                          <a:pt x="73669" y="0"/>
                        </a:lnTo>
                      </a:path>
                    </a:pathLst>
                  </a:custGeom>
                  <a:ln w="6681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542" name="Freeform 541">
                    <a:extLst>
                      <a:ext uri="{FF2B5EF4-FFF2-40B4-BE49-F238E27FC236}">
                        <a16:creationId xmlns:a16="http://schemas.microsoft.com/office/drawing/2014/main" id="{DDCFB1D0-D542-4459-5124-749B5C550DF4}"/>
                      </a:ext>
                    </a:extLst>
                  </p:cNvPr>
                  <p:cNvSpPr/>
                  <p:nvPr/>
                </p:nvSpPr>
                <p:spPr>
                  <a:xfrm>
                    <a:off x="5112915" y="2854836"/>
                    <a:ext cx="73669" cy="4184"/>
                  </a:xfrm>
                  <a:custGeom>
                    <a:avLst/>
                    <a:gdLst>
                      <a:gd name="connsiteX0" fmla="*/ 0 w 73669"/>
                      <a:gd name="connsiteY0" fmla="*/ 0 h 4184"/>
                      <a:gd name="connsiteX1" fmla="*/ 73669 w 73669"/>
                      <a:gd name="connsiteY1" fmla="*/ 0 h 41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3669" h="4184">
                        <a:moveTo>
                          <a:pt x="0" y="0"/>
                        </a:moveTo>
                        <a:lnTo>
                          <a:pt x="73669" y="0"/>
                        </a:lnTo>
                      </a:path>
                    </a:pathLst>
                  </a:custGeom>
                  <a:ln w="6681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543" name="Freeform 542">
                    <a:extLst>
                      <a:ext uri="{FF2B5EF4-FFF2-40B4-BE49-F238E27FC236}">
                        <a16:creationId xmlns:a16="http://schemas.microsoft.com/office/drawing/2014/main" id="{A9A13399-1F59-37C8-CD98-4E8672411AD9}"/>
                      </a:ext>
                    </a:extLst>
                  </p:cNvPr>
                  <p:cNvSpPr/>
                  <p:nvPr/>
                </p:nvSpPr>
                <p:spPr>
                  <a:xfrm>
                    <a:off x="5112915" y="2898350"/>
                    <a:ext cx="64879" cy="4184"/>
                  </a:xfrm>
                  <a:custGeom>
                    <a:avLst/>
                    <a:gdLst>
                      <a:gd name="connsiteX0" fmla="*/ 0 w 64879"/>
                      <a:gd name="connsiteY0" fmla="*/ 0 h 4184"/>
                      <a:gd name="connsiteX1" fmla="*/ 64879 w 64879"/>
                      <a:gd name="connsiteY1" fmla="*/ 0 h 41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4879" h="4184">
                        <a:moveTo>
                          <a:pt x="0" y="0"/>
                        </a:moveTo>
                        <a:lnTo>
                          <a:pt x="64879" y="0"/>
                        </a:lnTo>
                      </a:path>
                    </a:pathLst>
                  </a:custGeom>
                  <a:ln w="6681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544" name="Freeform 543">
                    <a:extLst>
                      <a:ext uri="{FF2B5EF4-FFF2-40B4-BE49-F238E27FC236}">
                        <a16:creationId xmlns:a16="http://schemas.microsoft.com/office/drawing/2014/main" id="{2F1ED7BC-ABE0-DAB2-758B-FD79C2A9B1CB}"/>
                      </a:ext>
                    </a:extLst>
                  </p:cNvPr>
                  <p:cNvSpPr/>
                  <p:nvPr/>
                </p:nvSpPr>
                <p:spPr>
                  <a:xfrm>
                    <a:off x="5112915" y="2920525"/>
                    <a:ext cx="65716" cy="4184"/>
                  </a:xfrm>
                  <a:custGeom>
                    <a:avLst/>
                    <a:gdLst>
                      <a:gd name="connsiteX0" fmla="*/ 0 w 65716"/>
                      <a:gd name="connsiteY0" fmla="*/ 0 h 4184"/>
                      <a:gd name="connsiteX1" fmla="*/ 65716 w 65716"/>
                      <a:gd name="connsiteY1" fmla="*/ 0 h 41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5716" h="4184">
                        <a:moveTo>
                          <a:pt x="0" y="0"/>
                        </a:moveTo>
                        <a:lnTo>
                          <a:pt x="65716" y="0"/>
                        </a:lnTo>
                      </a:path>
                    </a:pathLst>
                  </a:custGeom>
                  <a:ln w="6681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545" name="Freeform 544">
                    <a:extLst>
                      <a:ext uri="{FF2B5EF4-FFF2-40B4-BE49-F238E27FC236}">
                        <a16:creationId xmlns:a16="http://schemas.microsoft.com/office/drawing/2014/main" id="{FF7805AB-543C-0710-1776-D0FB3F062794}"/>
                      </a:ext>
                    </a:extLst>
                  </p:cNvPr>
                  <p:cNvSpPr/>
                  <p:nvPr/>
                </p:nvSpPr>
                <p:spPr>
                  <a:xfrm>
                    <a:off x="5112915" y="2942282"/>
                    <a:ext cx="56926" cy="4184"/>
                  </a:xfrm>
                  <a:custGeom>
                    <a:avLst/>
                    <a:gdLst>
                      <a:gd name="connsiteX0" fmla="*/ 0 w 56926"/>
                      <a:gd name="connsiteY0" fmla="*/ 0 h 4184"/>
                      <a:gd name="connsiteX1" fmla="*/ 56926 w 56926"/>
                      <a:gd name="connsiteY1" fmla="*/ 0 h 41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926" h="4184">
                        <a:moveTo>
                          <a:pt x="0" y="0"/>
                        </a:moveTo>
                        <a:lnTo>
                          <a:pt x="56926" y="0"/>
                        </a:lnTo>
                      </a:path>
                    </a:pathLst>
                  </a:custGeom>
                  <a:ln w="6681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546" name="Freeform 545">
                    <a:extLst>
                      <a:ext uri="{FF2B5EF4-FFF2-40B4-BE49-F238E27FC236}">
                        <a16:creationId xmlns:a16="http://schemas.microsoft.com/office/drawing/2014/main" id="{0388ABBB-B075-6650-0ADA-C33E46246F6D}"/>
                      </a:ext>
                    </a:extLst>
                  </p:cNvPr>
                  <p:cNvSpPr/>
                  <p:nvPr/>
                </p:nvSpPr>
                <p:spPr>
                  <a:xfrm>
                    <a:off x="5112915" y="2964039"/>
                    <a:ext cx="73669" cy="4184"/>
                  </a:xfrm>
                  <a:custGeom>
                    <a:avLst/>
                    <a:gdLst>
                      <a:gd name="connsiteX0" fmla="*/ 0 w 73669"/>
                      <a:gd name="connsiteY0" fmla="*/ 0 h 4184"/>
                      <a:gd name="connsiteX1" fmla="*/ 73669 w 73669"/>
                      <a:gd name="connsiteY1" fmla="*/ 0 h 41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3669" h="4184">
                        <a:moveTo>
                          <a:pt x="0" y="0"/>
                        </a:moveTo>
                        <a:lnTo>
                          <a:pt x="73669" y="0"/>
                        </a:lnTo>
                      </a:path>
                    </a:pathLst>
                  </a:custGeom>
                  <a:ln w="6681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</p:grpSp>
            <p:grpSp>
              <p:nvGrpSpPr>
                <p:cNvPr id="534" name="Graphic 2">
                  <a:extLst>
                    <a:ext uri="{FF2B5EF4-FFF2-40B4-BE49-F238E27FC236}">
                      <a16:creationId xmlns:a16="http://schemas.microsoft.com/office/drawing/2014/main" id="{B2FBABA1-E722-773E-565A-80FBFFC908C4}"/>
                    </a:ext>
                  </a:extLst>
                </p:cNvPr>
                <p:cNvGrpSpPr/>
                <p:nvPr/>
              </p:nvGrpSpPr>
              <p:grpSpPr>
                <a:xfrm>
                  <a:off x="5189515" y="2872103"/>
                  <a:ext cx="93760" cy="61086"/>
                  <a:chOff x="5189515" y="2872103"/>
                  <a:chExt cx="93760" cy="61086"/>
                </a:xfrm>
                <a:solidFill>
                  <a:srgbClr val="FEFEFE"/>
                </a:solidFill>
              </p:grpSpPr>
              <p:sp>
                <p:nvSpPr>
                  <p:cNvPr id="535" name="Freeform 534">
                    <a:extLst>
                      <a:ext uri="{FF2B5EF4-FFF2-40B4-BE49-F238E27FC236}">
                        <a16:creationId xmlns:a16="http://schemas.microsoft.com/office/drawing/2014/main" id="{DAAC2F13-854F-2150-BD7C-2734F3291D3B}"/>
                      </a:ext>
                    </a:extLst>
                  </p:cNvPr>
                  <p:cNvSpPr/>
                  <p:nvPr/>
                </p:nvSpPr>
                <p:spPr>
                  <a:xfrm>
                    <a:off x="5196630" y="2907981"/>
                    <a:ext cx="78692" cy="25208"/>
                  </a:xfrm>
                  <a:custGeom>
                    <a:avLst/>
                    <a:gdLst>
                      <a:gd name="connsiteX0" fmla="*/ 34 w 78692"/>
                      <a:gd name="connsiteY0" fmla="*/ 25223 h 25208"/>
                      <a:gd name="connsiteX1" fmla="*/ 15521 w 78692"/>
                      <a:gd name="connsiteY1" fmla="*/ 15600 h 25208"/>
                      <a:gd name="connsiteX2" fmla="*/ 21800 w 78692"/>
                      <a:gd name="connsiteY2" fmla="*/ 11416 h 25208"/>
                      <a:gd name="connsiteX3" fmla="*/ 37287 w 78692"/>
                      <a:gd name="connsiteY3" fmla="*/ 955 h 25208"/>
                      <a:gd name="connsiteX4" fmla="*/ 41892 w 78692"/>
                      <a:gd name="connsiteY4" fmla="*/ 955 h 25208"/>
                      <a:gd name="connsiteX5" fmla="*/ 75378 w 78692"/>
                      <a:gd name="connsiteY5" fmla="*/ 22713 h 25208"/>
                      <a:gd name="connsiteX6" fmla="*/ 78727 w 78692"/>
                      <a:gd name="connsiteY6" fmla="*/ 25223 h 25208"/>
                      <a:gd name="connsiteX7" fmla="*/ 34 w 78692"/>
                      <a:gd name="connsiteY7" fmla="*/ 25223 h 25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8692" h="25208">
                        <a:moveTo>
                          <a:pt x="34" y="25223"/>
                        </a:moveTo>
                        <a:cubicBezTo>
                          <a:pt x="5476" y="21876"/>
                          <a:pt x="10498" y="18528"/>
                          <a:pt x="15521" y="15600"/>
                        </a:cubicBezTo>
                        <a:cubicBezTo>
                          <a:pt x="17614" y="14344"/>
                          <a:pt x="19707" y="12671"/>
                          <a:pt x="21800" y="11416"/>
                        </a:cubicBezTo>
                        <a:cubicBezTo>
                          <a:pt x="26823" y="8068"/>
                          <a:pt x="32264" y="4721"/>
                          <a:pt x="37287" y="955"/>
                        </a:cubicBezTo>
                        <a:cubicBezTo>
                          <a:pt x="38962" y="-300"/>
                          <a:pt x="40217" y="-300"/>
                          <a:pt x="41892" y="955"/>
                        </a:cubicBezTo>
                        <a:cubicBezTo>
                          <a:pt x="52775" y="8068"/>
                          <a:pt x="64076" y="15600"/>
                          <a:pt x="75378" y="22713"/>
                        </a:cubicBezTo>
                        <a:cubicBezTo>
                          <a:pt x="76634" y="23549"/>
                          <a:pt x="77471" y="24386"/>
                          <a:pt x="78727" y="25223"/>
                        </a:cubicBezTo>
                        <a:lnTo>
                          <a:pt x="34" y="25223"/>
                        </a:lnTo>
                        <a:close/>
                      </a:path>
                    </a:pathLst>
                  </a:custGeom>
                  <a:solidFill>
                    <a:srgbClr val="FEFEFE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536" name="Freeform 535">
                    <a:extLst>
                      <a:ext uri="{FF2B5EF4-FFF2-40B4-BE49-F238E27FC236}">
                        <a16:creationId xmlns:a16="http://schemas.microsoft.com/office/drawing/2014/main" id="{3FF3F4DB-37E6-654F-00A8-515B1A914296}"/>
                      </a:ext>
                    </a:extLst>
                  </p:cNvPr>
                  <p:cNvSpPr/>
                  <p:nvPr/>
                </p:nvSpPr>
                <p:spPr>
                  <a:xfrm>
                    <a:off x="5197049" y="2872103"/>
                    <a:ext cx="78692" cy="25313"/>
                  </a:xfrm>
                  <a:custGeom>
                    <a:avLst/>
                    <a:gdLst>
                      <a:gd name="connsiteX0" fmla="*/ 34 w 78692"/>
                      <a:gd name="connsiteY0" fmla="*/ 14 h 25313"/>
                      <a:gd name="connsiteX1" fmla="*/ 78727 w 78692"/>
                      <a:gd name="connsiteY1" fmla="*/ 14 h 25313"/>
                      <a:gd name="connsiteX2" fmla="*/ 72866 w 78692"/>
                      <a:gd name="connsiteY2" fmla="*/ 3780 h 25313"/>
                      <a:gd name="connsiteX3" fmla="*/ 57798 w 78692"/>
                      <a:gd name="connsiteY3" fmla="*/ 13821 h 25313"/>
                      <a:gd name="connsiteX4" fmla="*/ 41055 w 78692"/>
                      <a:gd name="connsiteY4" fmla="*/ 24700 h 25313"/>
                      <a:gd name="connsiteX5" fmla="*/ 38124 w 78692"/>
                      <a:gd name="connsiteY5" fmla="*/ 24700 h 25313"/>
                      <a:gd name="connsiteX6" fmla="*/ 19288 w 78692"/>
                      <a:gd name="connsiteY6" fmla="*/ 11729 h 25313"/>
                      <a:gd name="connsiteX7" fmla="*/ 4638 w 78692"/>
                      <a:gd name="connsiteY7" fmla="*/ 2106 h 25313"/>
                      <a:gd name="connsiteX8" fmla="*/ 34 w 78692"/>
                      <a:gd name="connsiteY8" fmla="*/ 14 h 253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8692" h="25313">
                        <a:moveTo>
                          <a:pt x="34" y="14"/>
                        </a:moveTo>
                        <a:lnTo>
                          <a:pt x="78727" y="14"/>
                        </a:lnTo>
                        <a:cubicBezTo>
                          <a:pt x="76634" y="1269"/>
                          <a:pt x="74541" y="2524"/>
                          <a:pt x="72866" y="3780"/>
                        </a:cubicBezTo>
                        <a:cubicBezTo>
                          <a:pt x="67844" y="7127"/>
                          <a:pt x="62821" y="10474"/>
                          <a:pt x="57798" y="13821"/>
                        </a:cubicBezTo>
                        <a:cubicBezTo>
                          <a:pt x="52356" y="17587"/>
                          <a:pt x="46496" y="21353"/>
                          <a:pt x="41055" y="24700"/>
                        </a:cubicBezTo>
                        <a:cubicBezTo>
                          <a:pt x="40217" y="25537"/>
                          <a:pt x="39380" y="25537"/>
                          <a:pt x="38124" y="24700"/>
                        </a:cubicBezTo>
                        <a:cubicBezTo>
                          <a:pt x="31846" y="20516"/>
                          <a:pt x="25567" y="16332"/>
                          <a:pt x="19288" y="11729"/>
                        </a:cubicBezTo>
                        <a:cubicBezTo>
                          <a:pt x="14266" y="8382"/>
                          <a:pt x="9243" y="5453"/>
                          <a:pt x="4638" y="2106"/>
                        </a:cubicBezTo>
                        <a:cubicBezTo>
                          <a:pt x="2964" y="1688"/>
                          <a:pt x="1708" y="851"/>
                          <a:pt x="34" y="14"/>
                        </a:cubicBezTo>
                      </a:path>
                    </a:pathLst>
                  </a:custGeom>
                  <a:solidFill>
                    <a:srgbClr val="FEFEFE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537" name="Freeform 536">
                    <a:extLst>
                      <a:ext uri="{FF2B5EF4-FFF2-40B4-BE49-F238E27FC236}">
                        <a16:creationId xmlns:a16="http://schemas.microsoft.com/office/drawing/2014/main" id="{E73E9207-AC18-5BC1-D52F-C5D145A98D39}"/>
                      </a:ext>
                    </a:extLst>
                  </p:cNvPr>
                  <p:cNvSpPr/>
                  <p:nvPr/>
                </p:nvSpPr>
                <p:spPr>
                  <a:xfrm>
                    <a:off x="5243930" y="2876706"/>
                    <a:ext cx="39345" cy="51463"/>
                  </a:xfrm>
                  <a:custGeom>
                    <a:avLst/>
                    <a:gdLst>
                      <a:gd name="connsiteX0" fmla="*/ 39380 w 39345"/>
                      <a:gd name="connsiteY0" fmla="*/ 14 h 51463"/>
                      <a:gd name="connsiteX1" fmla="*/ 39380 w 39345"/>
                      <a:gd name="connsiteY1" fmla="*/ 51478 h 51463"/>
                      <a:gd name="connsiteX2" fmla="*/ 34 w 39345"/>
                      <a:gd name="connsiteY2" fmla="*/ 25537 h 51463"/>
                      <a:gd name="connsiteX3" fmla="*/ 39380 w 39345"/>
                      <a:gd name="connsiteY3" fmla="*/ 14 h 51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9345" h="51463">
                        <a:moveTo>
                          <a:pt x="39380" y="14"/>
                        </a:moveTo>
                        <a:lnTo>
                          <a:pt x="39380" y="51478"/>
                        </a:lnTo>
                        <a:cubicBezTo>
                          <a:pt x="25986" y="42691"/>
                          <a:pt x="13428" y="34323"/>
                          <a:pt x="34" y="25537"/>
                        </a:cubicBezTo>
                        <a:cubicBezTo>
                          <a:pt x="13428" y="17169"/>
                          <a:pt x="25986" y="8801"/>
                          <a:pt x="39380" y="14"/>
                        </a:cubicBezTo>
                      </a:path>
                    </a:pathLst>
                  </a:custGeom>
                  <a:solidFill>
                    <a:srgbClr val="FEFEFE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538" name="Freeform 537">
                    <a:extLst>
                      <a:ext uri="{FF2B5EF4-FFF2-40B4-BE49-F238E27FC236}">
                        <a16:creationId xmlns:a16="http://schemas.microsoft.com/office/drawing/2014/main" id="{9EA25567-ABE6-37E5-1F77-E4CD4F997EB8}"/>
                      </a:ext>
                    </a:extLst>
                  </p:cNvPr>
                  <p:cNvSpPr/>
                  <p:nvPr/>
                </p:nvSpPr>
                <p:spPr>
                  <a:xfrm>
                    <a:off x="5189515" y="2877124"/>
                    <a:ext cx="39345" cy="51463"/>
                  </a:xfrm>
                  <a:custGeom>
                    <a:avLst/>
                    <a:gdLst>
                      <a:gd name="connsiteX0" fmla="*/ 34 w 39345"/>
                      <a:gd name="connsiteY0" fmla="*/ 14 h 51463"/>
                      <a:gd name="connsiteX1" fmla="*/ 39380 w 39345"/>
                      <a:gd name="connsiteY1" fmla="*/ 25537 h 51463"/>
                      <a:gd name="connsiteX2" fmla="*/ 34 w 39345"/>
                      <a:gd name="connsiteY2" fmla="*/ 51478 h 51463"/>
                      <a:gd name="connsiteX3" fmla="*/ 34 w 39345"/>
                      <a:gd name="connsiteY3" fmla="*/ 14 h 51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9345" h="51463">
                        <a:moveTo>
                          <a:pt x="34" y="14"/>
                        </a:moveTo>
                        <a:cubicBezTo>
                          <a:pt x="13010" y="8800"/>
                          <a:pt x="25986" y="17169"/>
                          <a:pt x="39380" y="25537"/>
                        </a:cubicBezTo>
                        <a:cubicBezTo>
                          <a:pt x="26404" y="34323"/>
                          <a:pt x="13428" y="42691"/>
                          <a:pt x="34" y="51478"/>
                        </a:cubicBezTo>
                        <a:lnTo>
                          <a:pt x="34" y="14"/>
                        </a:lnTo>
                        <a:close/>
                      </a:path>
                    </a:pathLst>
                  </a:custGeom>
                  <a:solidFill>
                    <a:srgbClr val="FEFEFE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</p:grpSp>
          </p:grpSp>
          <p:grpSp>
            <p:nvGrpSpPr>
              <p:cNvPr id="525" name="Graphic 2">
                <a:extLst>
                  <a:ext uri="{FF2B5EF4-FFF2-40B4-BE49-F238E27FC236}">
                    <a16:creationId xmlns:a16="http://schemas.microsoft.com/office/drawing/2014/main" id="{FF066CFB-3A43-B74E-1DC0-2B33AFE63496}"/>
                  </a:ext>
                </a:extLst>
              </p:cNvPr>
              <p:cNvGrpSpPr/>
              <p:nvPr/>
            </p:nvGrpSpPr>
            <p:grpSpPr>
              <a:xfrm>
                <a:off x="4917877" y="2971427"/>
                <a:ext cx="413915" cy="312453"/>
                <a:chOff x="4917877" y="2971427"/>
                <a:chExt cx="413915" cy="312453"/>
              </a:xfrm>
              <a:solidFill>
                <a:srgbClr val="4277BA"/>
              </a:solidFill>
            </p:grpSpPr>
            <p:sp>
              <p:nvSpPr>
                <p:cNvPr id="526" name="TextBox 525">
                  <a:extLst>
                    <a:ext uri="{FF2B5EF4-FFF2-40B4-BE49-F238E27FC236}">
                      <a16:creationId xmlns:a16="http://schemas.microsoft.com/office/drawing/2014/main" id="{38F4C56E-62A9-B68A-BEF3-AB5C6F630016}"/>
                    </a:ext>
                  </a:extLst>
                </p:cNvPr>
                <p:cNvSpPr txBox="1"/>
                <p:nvPr/>
              </p:nvSpPr>
              <p:spPr>
                <a:xfrm>
                  <a:off x="4917877" y="2973962"/>
                  <a:ext cx="157595" cy="232072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LE</a:t>
                  </a:r>
                </a:p>
              </p:txBody>
            </p:sp>
            <p:sp>
              <p:nvSpPr>
                <p:cNvPr id="527" name="TextBox 526">
                  <a:extLst>
                    <a:ext uri="{FF2B5EF4-FFF2-40B4-BE49-F238E27FC236}">
                      <a16:creationId xmlns:a16="http://schemas.microsoft.com/office/drawing/2014/main" id="{5BD0BE80-2E0B-C1E6-06B7-A827B82C6A4A}"/>
                    </a:ext>
                  </a:extLst>
                </p:cNvPr>
                <p:cNvSpPr txBox="1"/>
                <p:nvPr/>
              </p:nvSpPr>
              <p:spPr>
                <a:xfrm>
                  <a:off x="4987361" y="2973962"/>
                  <a:ext cx="123760" cy="232072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T</a:t>
                  </a:r>
                </a:p>
              </p:txBody>
            </p:sp>
            <p:sp>
              <p:nvSpPr>
                <p:cNvPr id="528" name="TextBox 527">
                  <a:extLst>
                    <a:ext uri="{FF2B5EF4-FFF2-40B4-BE49-F238E27FC236}">
                      <a16:creationId xmlns:a16="http://schemas.microsoft.com/office/drawing/2014/main" id="{CB309767-213C-3782-D956-E1CB0CF5582D}"/>
                    </a:ext>
                  </a:extLst>
                </p:cNvPr>
                <p:cNvSpPr txBox="1"/>
                <p:nvPr/>
              </p:nvSpPr>
              <p:spPr>
                <a:xfrm>
                  <a:off x="5024614" y="2971427"/>
                  <a:ext cx="307178" cy="237140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TER OF</a:t>
                  </a:r>
                </a:p>
              </p:txBody>
            </p:sp>
            <p:sp>
              <p:nvSpPr>
                <p:cNvPr id="529" name="TextBox 528">
                  <a:extLst>
                    <a:ext uri="{FF2B5EF4-FFF2-40B4-BE49-F238E27FC236}">
                      <a16:creationId xmlns:a16="http://schemas.microsoft.com/office/drawing/2014/main" id="{4A7D80C1-8FA0-FC14-E357-63CF0C462781}"/>
                    </a:ext>
                  </a:extLst>
                </p:cNvPr>
                <p:cNvSpPr txBox="1"/>
                <p:nvPr/>
              </p:nvSpPr>
              <p:spPr>
                <a:xfrm>
                  <a:off x="4964758" y="3046740"/>
                  <a:ext cx="255536" cy="237140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CRED</a:t>
                  </a:r>
                </a:p>
              </p:txBody>
            </p:sp>
            <p:sp>
              <p:nvSpPr>
                <p:cNvPr id="530" name="TextBox 529">
                  <a:extLst>
                    <a:ext uri="{FF2B5EF4-FFF2-40B4-BE49-F238E27FC236}">
                      <a16:creationId xmlns:a16="http://schemas.microsoft.com/office/drawing/2014/main" id="{BB93A101-A428-28F6-F81A-181602E2933D}"/>
                    </a:ext>
                  </a:extLst>
                </p:cNvPr>
                <p:cNvSpPr txBox="1"/>
                <p:nvPr/>
              </p:nvSpPr>
              <p:spPr>
                <a:xfrm>
                  <a:off x="5125910" y="3049274"/>
                  <a:ext cx="104173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I</a:t>
                  </a:r>
                </a:p>
              </p:txBody>
            </p:sp>
            <p:sp>
              <p:nvSpPr>
                <p:cNvPr id="531" name="TextBox 530">
                  <a:extLst>
                    <a:ext uri="{FF2B5EF4-FFF2-40B4-BE49-F238E27FC236}">
                      <a16:creationId xmlns:a16="http://schemas.microsoft.com/office/drawing/2014/main" id="{21523A99-5ADF-5F61-DE01-621574FD9565}"/>
                    </a:ext>
                  </a:extLst>
                </p:cNvPr>
                <p:cNvSpPr txBox="1"/>
                <p:nvPr/>
              </p:nvSpPr>
              <p:spPr>
                <a:xfrm>
                  <a:off x="5151443" y="3049274"/>
                  <a:ext cx="123760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T</a:t>
                  </a:r>
                </a:p>
              </p:txBody>
            </p:sp>
          </p:grpSp>
        </p:grpSp>
        <p:grpSp>
          <p:nvGrpSpPr>
            <p:cNvPr id="547" name="Graphic 2">
              <a:extLst>
                <a:ext uri="{FF2B5EF4-FFF2-40B4-BE49-F238E27FC236}">
                  <a16:creationId xmlns:a16="http://schemas.microsoft.com/office/drawing/2014/main" id="{8102F743-F5C5-D7DA-3327-0A78ABBA6DE6}"/>
                </a:ext>
              </a:extLst>
            </p:cNvPr>
            <p:cNvGrpSpPr/>
            <p:nvPr/>
          </p:nvGrpSpPr>
          <p:grpSpPr>
            <a:xfrm>
              <a:off x="5803251" y="2757766"/>
              <a:ext cx="420257" cy="527436"/>
              <a:chOff x="5803251" y="2757766"/>
              <a:chExt cx="420257" cy="527436"/>
            </a:xfrm>
          </p:grpSpPr>
          <p:grpSp>
            <p:nvGrpSpPr>
              <p:cNvPr id="548" name="Graphic 2">
                <a:extLst>
                  <a:ext uri="{FF2B5EF4-FFF2-40B4-BE49-F238E27FC236}">
                    <a16:creationId xmlns:a16="http://schemas.microsoft.com/office/drawing/2014/main" id="{515DCBBC-9C8C-FA90-7E4E-041C994EBC37}"/>
                  </a:ext>
                </a:extLst>
              </p:cNvPr>
              <p:cNvGrpSpPr/>
              <p:nvPr/>
            </p:nvGrpSpPr>
            <p:grpSpPr>
              <a:xfrm>
                <a:off x="5908211" y="2757766"/>
                <a:ext cx="301375" cy="301250"/>
                <a:chOff x="5908211" y="2757766"/>
                <a:chExt cx="301375" cy="301250"/>
              </a:xfrm>
            </p:grpSpPr>
            <p:sp>
              <p:nvSpPr>
                <p:cNvPr id="555" name="Freeform 554">
                  <a:extLst>
                    <a:ext uri="{FF2B5EF4-FFF2-40B4-BE49-F238E27FC236}">
                      <a16:creationId xmlns:a16="http://schemas.microsoft.com/office/drawing/2014/main" id="{E84BDBA9-3960-4F10-F05A-D8E238737940}"/>
                    </a:ext>
                  </a:extLst>
                </p:cNvPr>
                <p:cNvSpPr/>
                <p:nvPr/>
              </p:nvSpPr>
              <p:spPr>
                <a:xfrm>
                  <a:off x="5908211" y="2757766"/>
                  <a:ext cx="301375" cy="301250"/>
                </a:xfrm>
                <a:custGeom>
                  <a:avLst/>
                  <a:gdLst>
                    <a:gd name="connsiteX0" fmla="*/ 301375 w 301375"/>
                    <a:gd name="connsiteY0" fmla="*/ 150625 h 301250"/>
                    <a:gd name="connsiteX1" fmla="*/ 150688 w 301375"/>
                    <a:gd name="connsiteY1" fmla="*/ 301250 h 301250"/>
                    <a:gd name="connsiteX2" fmla="*/ 0 w 301375"/>
                    <a:gd name="connsiteY2" fmla="*/ 150625 h 301250"/>
                    <a:gd name="connsiteX3" fmla="*/ 150688 w 301375"/>
                    <a:gd name="connsiteY3" fmla="*/ 0 h 301250"/>
                    <a:gd name="connsiteX4" fmla="*/ 301375 w 301375"/>
                    <a:gd name="connsiteY4" fmla="*/ 150625 h 301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1375" h="301250">
                      <a:moveTo>
                        <a:pt x="301375" y="150625"/>
                      </a:moveTo>
                      <a:cubicBezTo>
                        <a:pt x="301375" y="233887"/>
                        <a:pt x="233985" y="301250"/>
                        <a:pt x="150688" y="301250"/>
                      </a:cubicBezTo>
                      <a:cubicBezTo>
                        <a:pt x="67391" y="301250"/>
                        <a:pt x="0" y="233887"/>
                        <a:pt x="0" y="150625"/>
                      </a:cubicBezTo>
                      <a:cubicBezTo>
                        <a:pt x="0" y="67363"/>
                        <a:pt x="67391" y="0"/>
                        <a:pt x="150688" y="0"/>
                      </a:cubicBezTo>
                      <a:cubicBezTo>
                        <a:pt x="233985" y="0"/>
                        <a:pt x="301375" y="67781"/>
                        <a:pt x="301375" y="150625"/>
                      </a:cubicBezTo>
                    </a:path>
                  </a:pathLst>
                </a:custGeom>
                <a:solidFill>
                  <a:srgbClr val="ECBF1C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grpSp>
              <p:nvGrpSpPr>
                <p:cNvPr id="556" name="Graphic 2">
                  <a:extLst>
                    <a:ext uri="{FF2B5EF4-FFF2-40B4-BE49-F238E27FC236}">
                      <a16:creationId xmlns:a16="http://schemas.microsoft.com/office/drawing/2014/main" id="{A603B20C-F7FC-AC85-AC90-4C852AFD0251}"/>
                    </a:ext>
                  </a:extLst>
                </p:cNvPr>
                <p:cNvGrpSpPr/>
                <p:nvPr/>
              </p:nvGrpSpPr>
              <p:grpSpPr>
                <a:xfrm>
                  <a:off x="5967230" y="2832660"/>
                  <a:ext cx="123061" cy="168616"/>
                  <a:chOff x="5967230" y="2832660"/>
                  <a:chExt cx="123061" cy="168616"/>
                </a:xfrm>
                <a:noFill/>
              </p:grpSpPr>
              <p:sp>
                <p:nvSpPr>
                  <p:cNvPr id="559" name="Freeform 558">
                    <a:extLst>
                      <a:ext uri="{FF2B5EF4-FFF2-40B4-BE49-F238E27FC236}">
                        <a16:creationId xmlns:a16="http://schemas.microsoft.com/office/drawing/2014/main" id="{E69A6D92-872E-9C27-12B3-4CE32E42BE96}"/>
                      </a:ext>
                    </a:extLst>
                  </p:cNvPr>
                  <p:cNvSpPr/>
                  <p:nvPr/>
                </p:nvSpPr>
                <p:spPr>
                  <a:xfrm>
                    <a:off x="5988159" y="2832660"/>
                    <a:ext cx="102132" cy="150625"/>
                  </a:xfrm>
                  <a:custGeom>
                    <a:avLst/>
                    <a:gdLst>
                      <a:gd name="connsiteX0" fmla="*/ 102133 w 102132"/>
                      <a:gd name="connsiteY0" fmla="*/ 38911 h 150625"/>
                      <a:gd name="connsiteX1" fmla="*/ 102133 w 102132"/>
                      <a:gd name="connsiteY1" fmla="*/ 0 h 150625"/>
                      <a:gd name="connsiteX2" fmla="*/ 0 w 102132"/>
                      <a:gd name="connsiteY2" fmla="*/ 0 h 150625"/>
                      <a:gd name="connsiteX3" fmla="*/ 0 w 102132"/>
                      <a:gd name="connsiteY3" fmla="*/ 150625 h 150625"/>
                      <a:gd name="connsiteX4" fmla="*/ 102133 w 102132"/>
                      <a:gd name="connsiteY4" fmla="*/ 150625 h 150625"/>
                      <a:gd name="connsiteX5" fmla="*/ 102133 w 102132"/>
                      <a:gd name="connsiteY5" fmla="*/ 106693 h 150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2132" h="150625">
                        <a:moveTo>
                          <a:pt x="102133" y="38911"/>
                        </a:moveTo>
                        <a:lnTo>
                          <a:pt x="102133" y="0"/>
                        </a:lnTo>
                        <a:lnTo>
                          <a:pt x="0" y="0"/>
                        </a:lnTo>
                        <a:lnTo>
                          <a:pt x="0" y="150625"/>
                        </a:lnTo>
                        <a:lnTo>
                          <a:pt x="102133" y="150625"/>
                        </a:lnTo>
                        <a:lnTo>
                          <a:pt x="102133" y="106693"/>
                        </a:lnTo>
                      </a:path>
                    </a:pathLst>
                  </a:custGeom>
                  <a:noFill/>
                  <a:ln w="11671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560" name="Freeform 559">
                    <a:extLst>
                      <a:ext uri="{FF2B5EF4-FFF2-40B4-BE49-F238E27FC236}">
                        <a16:creationId xmlns:a16="http://schemas.microsoft.com/office/drawing/2014/main" id="{33BF0EF5-2B40-1992-41A6-33D3783EF8B8}"/>
                      </a:ext>
                    </a:extLst>
                  </p:cNvPr>
                  <p:cNvSpPr/>
                  <p:nvPr/>
                </p:nvSpPr>
                <p:spPr>
                  <a:xfrm>
                    <a:off x="5967230" y="2844794"/>
                    <a:ext cx="107155" cy="156482"/>
                  </a:xfrm>
                  <a:custGeom>
                    <a:avLst/>
                    <a:gdLst>
                      <a:gd name="connsiteX0" fmla="*/ 10464 w 107155"/>
                      <a:gd name="connsiteY0" fmla="*/ 0 h 156482"/>
                      <a:gd name="connsiteX1" fmla="*/ 0 w 107155"/>
                      <a:gd name="connsiteY1" fmla="*/ 0 h 156482"/>
                      <a:gd name="connsiteX2" fmla="*/ 0 w 107155"/>
                      <a:gd name="connsiteY2" fmla="*/ 156483 h 156482"/>
                      <a:gd name="connsiteX3" fmla="*/ 107156 w 107155"/>
                      <a:gd name="connsiteY3" fmla="*/ 156483 h 156482"/>
                      <a:gd name="connsiteX4" fmla="*/ 107156 w 107155"/>
                      <a:gd name="connsiteY4" fmla="*/ 148115 h 156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7155" h="156482">
                        <a:moveTo>
                          <a:pt x="10464" y="0"/>
                        </a:moveTo>
                        <a:cubicBezTo>
                          <a:pt x="7116" y="0"/>
                          <a:pt x="3767" y="0"/>
                          <a:pt x="0" y="0"/>
                        </a:cubicBezTo>
                        <a:lnTo>
                          <a:pt x="0" y="156483"/>
                        </a:lnTo>
                        <a:lnTo>
                          <a:pt x="107156" y="156483"/>
                        </a:lnTo>
                        <a:cubicBezTo>
                          <a:pt x="107156" y="153554"/>
                          <a:pt x="107156" y="151044"/>
                          <a:pt x="107156" y="148115"/>
                        </a:cubicBezTo>
                      </a:path>
                    </a:pathLst>
                  </a:custGeom>
                  <a:noFill/>
                  <a:ln w="12192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561" name="Freeform 560">
                    <a:extLst>
                      <a:ext uri="{FF2B5EF4-FFF2-40B4-BE49-F238E27FC236}">
                        <a16:creationId xmlns:a16="http://schemas.microsoft.com/office/drawing/2014/main" id="{10B8D871-8678-B7FF-7A4A-E9B95AD1DD01}"/>
                      </a:ext>
                    </a:extLst>
                  </p:cNvPr>
                  <p:cNvSpPr/>
                  <p:nvPr/>
                </p:nvSpPr>
                <p:spPr>
                  <a:xfrm>
                    <a:off x="5996112" y="2879940"/>
                    <a:ext cx="67390" cy="4184"/>
                  </a:xfrm>
                  <a:custGeom>
                    <a:avLst/>
                    <a:gdLst>
                      <a:gd name="connsiteX0" fmla="*/ 0 w 67390"/>
                      <a:gd name="connsiteY0" fmla="*/ 0 h 4184"/>
                      <a:gd name="connsiteX1" fmla="*/ 67391 w 67390"/>
                      <a:gd name="connsiteY1" fmla="*/ 0 h 41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7390" h="4184">
                        <a:moveTo>
                          <a:pt x="0" y="0"/>
                        </a:moveTo>
                        <a:lnTo>
                          <a:pt x="67391" y="0"/>
                        </a:lnTo>
                      </a:path>
                    </a:pathLst>
                  </a:custGeom>
                  <a:ln w="6681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562" name="Freeform 561">
                    <a:extLst>
                      <a:ext uri="{FF2B5EF4-FFF2-40B4-BE49-F238E27FC236}">
                        <a16:creationId xmlns:a16="http://schemas.microsoft.com/office/drawing/2014/main" id="{38E010CC-E9B7-6DD0-3B18-13FD86E5AFBD}"/>
                      </a:ext>
                    </a:extLst>
                  </p:cNvPr>
                  <p:cNvSpPr/>
                  <p:nvPr/>
                </p:nvSpPr>
                <p:spPr>
                  <a:xfrm>
                    <a:off x="5996112" y="2859857"/>
                    <a:ext cx="67390" cy="4184"/>
                  </a:xfrm>
                  <a:custGeom>
                    <a:avLst/>
                    <a:gdLst>
                      <a:gd name="connsiteX0" fmla="*/ 0 w 67390"/>
                      <a:gd name="connsiteY0" fmla="*/ 0 h 4184"/>
                      <a:gd name="connsiteX1" fmla="*/ 67391 w 67390"/>
                      <a:gd name="connsiteY1" fmla="*/ 0 h 41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7390" h="4184">
                        <a:moveTo>
                          <a:pt x="0" y="0"/>
                        </a:moveTo>
                        <a:lnTo>
                          <a:pt x="67391" y="0"/>
                        </a:lnTo>
                      </a:path>
                    </a:pathLst>
                  </a:custGeom>
                  <a:ln w="6681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563" name="Freeform 562">
                    <a:extLst>
                      <a:ext uri="{FF2B5EF4-FFF2-40B4-BE49-F238E27FC236}">
                        <a16:creationId xmlns:a16="http://schemas.microsoft.com/office/drawing/2014/main" id="{1521FA00-F3A1-61E0-7A4A-EA3F631EC785}"/>
                      </a:ext>
                    </a:extLst>
                  </p:cNvPr>
                  <p:cNvSpPr/>
                  <p:nvPr/>
                </p:nvSpPr>
                <p:spPr>
                  <a:xfrm>
                    <a:off x="5996112" y="2900023"/>
                    <a:ext cx="59437" cy="4184"/>
                  </a:xfrm>
                  <a:custGeom>
                    <a:avLst/>
                    <a:gdLst>
                      <a:gd name="connsiteX0" fmla="*/ 0 w 59437"/>
                      <a:gd name="connsiteY0" fmla="*/ 0 h 4184"/>
                      <a:gd name="connsiteX1" fmla="*/ 59438 w 59437"/>
                      <a:gd name="connsiteY1" fmla="*/ 0 h 41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9437" h="4184">
                        <a:moveTo>
                          <a:pt x="0" y="0"/>
                        </a:moveTo>
                        <a:lnTo>
                          <a:pt x="59438" y="0"/>
                        </a:lnTo>
                      </a:path>
                    </a:pathLst>
                  </a:custGeom>
                  <a:ln w="6681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564" name="Freeform 563">
                    <a:extLst>
                      <a:ext uri="{FF2B5EF4-FFF2-40B4-BE49-F238E27FC236}">
                        <a16:creationId xmlns:a16="http://schemas.microsoft.com/office/drawing/2014/main" id="{C087D597-2A0C-18FB-48EC-2DB5C6D27632}"/>
                      </a:ext>
                    </a:extLst>
                  </p:cNvPr>
                  <p:cNvSpPr/>
                  <p:nvPr/>
                </p:nvSpPr>
                <p:spPr>
                  <a:xfrm>
                    <a:off x="5996112" y="2920107"/>
                    <a:ext cx="60275" cy="4184"/>
                  </a:xfrm>
                  <a:custGeom>
                    <a:avLst/>
                    <a:gdLst>
                      <a:gd name="connsiteX0" fmla="*/ 0 w 60275"/>
                      <a:gd name="connsiteY0" fmla="*/ 0 h 4184"/>
                      <a:gd name="connsiteX1" fmla="*/ 60275 w 60275"/>
                      <a:gd name="connsiteY1" fmla="*/ 0 h 41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0275" h="4184">
                        <a:moveTo>
                          <a:pt x="0" y="0"/>
                        </a:moveTo>
                        <a:lnTo>
                          <a:pt x="60275" y="0"/>
                        </a:lnTo>
                      </a:path>
                    </a:pathLst>
                  </a:custGeom>
                  <a:ln w="6681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565" name="Freeform 564">
                    <a:extLst>
                      <a:ext uri="{FF2B5EF4-FFF2-40B4-BE49-F238E27FC236}">
                        <a16:creationId xmlns:a16="http://schemas.microsoft.com/office/drawing/2014/main" id="{4156278C-49E5-DA6D-869D-2DFE7020C26B}"/>
                      </a:ext>
                    </a:extLst>
                  </p:cNvPr>
                  <p:cNvSpPr/>
                  <p:nvPr/>
                </p:nvSpPr>
                <p:spPr>
                  <a:xfrm>
                    <a:off x="5996112" y="2940190"/>
                    <a:ext cx="52322" cy="4184"/>
                  </a:xfrm>
                  <a:custGeom>
                    <a:avLst/>
                    <a:gdLst>
                      <a:gd name="connsiteX0" fmla="*/ 0 w 52322"/>
                      <a:gd name="connsiteY0" fmla="*/ 0 h 4184"/>
                      <a:gd name="connsiteX1" fmla="*/ 52322 w 52322"/>
                      <a:gd name="connsiteY1" fmla="*/ 0 h 41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2322" h="4184">
                        <a:moveTo>
                          <a:pt x="0" y="0"/>
                        </a:moveTo>
                        <a:lnTo>
                          <a:pt x="52322" y="0"/>
                        </a:lnTo>
                      </a:path>
                    </a:pathLst>
                  </a:custGeom>
                  <a:ln w="6681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566" name="Freeform 565">
                    <a:extLst>
                      <a:ext uri="{FF2B5EF4-FFF2-40B4-BE49-F238E27FC236}">
                        <a16:creationId xmlns:a16="http://schemas.microsoft.com/office/drawing/2014/main" id="{C1E47D58-8632-07E1-F1A8-5D0105B1FAC7}"/>
                      </a:ext>
                    </a:extLst>
                  </p:cNvPr>
                  <p:cNvSpPr/>
                  <p:nvPr/>
                </p:nvSpPr>
                <p:spPr>
                  <a:xfrm>
                    <a:off x="5996112" y="2960273"/>
                    <a:ext cx="67390" cy="4184"/>
                  </a:xfrm>
                  <a:custGeom>
                    <a:avLst/>
                    <a:gdLst>
                      <a:gd name="connsiteX0" fmla="*/ 0 w 67390"/>
                      <a:gd name="connsiteY0" fmla="*/ 0 h 4184"/>
                      <a:gd name="connsiteX1" fmla="*/ 67391 w 67390"/>
                      <a:gd name="connsiteY1" fmla="*/ 0 h 41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7390" h="4184">
                        <a:moveTo>
                          <a:pt x="0" y="0"/>
                        </a:moveTo>
                        <a:lnTo>
                          <a:pt x="67391" y="0"/>
                        </a:lnTo>
                      </a:path>
                    </a:pathLst>
                  </a:custGeom>
                  <a:ln w="6681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</p:grpSp>
            <p:sp>
              <p:nvSpPr>
                <p:cNvPr id="557" name="Freeform 556">
                  <a:extLst>
                    <a:ext uri="{FF2B5EF4-FFF2-40B4-BE49-F238E27FC236}">
                      <a16:creationId xmlns:a16="http://schemas.microsoft.com/office/drawing/2014/main" id="{FD905A88-0400-7994-4675-B578818A096C}"/>
                    </a:ext>
                  </a:extLst>
                </p:cNvPr>
                <p:cNvSpPr/>
                <p:nvPr/>
              </p:nvSpPr>
              <p:spPr>
                <a:xfrm>
                  <a:off x="6074804" y="2842284"/>
                  <a:ext cx="41857" cy="35145"/>
                </a:xfrm>
                <a:custGeom>
                  <a:avLst/>
                  <a:gdLst>
                    <a:gd name="connsiteX0" fmla="*/ 41858 w 41857"/>
                    <a:gd name="connsiteY0" fmla="*/ 17573 h 35145"/>
                    <a:gd name="connsiteX1" fmla="*/ 20929 w 41857"/>
                    <a:gd name="connsiteY1" fmla="*/ 35146 h 35145"/>
                    <a:gd name="connsiteX2" fmla="*/ 0 w 41857"/>
                    <a:gd name="connsiteY2" fmla="*/ 17573 h 35145"/>
                    <a:gd name="connsiteX3" fmla="*/ 20929 w 41857"/>
                    <a:gd name="connsiteY3" fmla="*/ 0 h 35145"/>
                    <a:gd name="connsiteX4" fmla="*/ 41858 w 41857"/>
                    <a:gd name="connsiteY4" fmla="*/ 17573 h 35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857" h="35145">
                      <a:moveTo>
                        <a:pt x="41858" y="17573"/>
                      </a:moveTo>
                      <a:cubicBezTo>
                        <a:pt x="41858" y="27278"/>
                        <a:pt x="32488" y="35146"/>
                        <a:pt x="20929" y="35146"/>
                      </a:cubicBezTo>
                      <a:cubicBezTo>
                        <a:pt x="9370" y="35146"/>
                        <a:pt x="0" y="27278"/>
                        <a:pt x="0" y="17573"/>
                      </a:cubicBezTo>
                      <a:cubicBezTo>
                        <a:pt x="0" y="7868"/>
                        <a:pt x="9370" y="0"/>
                        <a:pt x="20929" y="0"/>
                      </a:cubicBezTo>
                      <a:cubicBezTo>
                        <a:pt x="32488" y="0"/>
                        <a:pt x="41858" y="7868"/>
                        <a:pt x="41858" y="17573"/>
                      </a:cubicBezTo>
                      <a:close/>
                    </a:path>
                  </a:pathLst>
                </a:custGeom>
                <a:solidFill>
                  <a:srgbClr val="ECBF1C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558" name="Freeform 557">
                  <a:extLst>
                    <a:ext uri="{FF2B5EF4-FFF2-40B4-BE49-F238E27FC236}">
                      <a16:creationId xmlns:a16="http://schemas.microsoft.com/office/drawing/2014/main" id="{A1E79AB6-7C17-7FE3-70BB-5D617FCD6A08}"/>
                    </a:ext>
                  </a:extLst>
                </p:cNvPr>
                <p:cNvSpPr/>
                <p:nvPr/>
              </p:nvSpPr>
              <p:spPr>
                <a:xfrm>
                  <a:off x="6069363" y="2844794"/>
                  <a:ext cx="63204" cy="89538"/>
                </a:xfrm>
                <a:custGeom>
                  <a:avLst/>
                  <a:gdLst>
                    <a:gd name="connsiteX0" fmla="*/ 5442 w 63204"/>
                    <a:gd name="connsiteY0" fmla="*/ 26360 h 89538"/>
                    <a:gd name="connsiteX1" fmla="*/ 31812 w 63204"/>
                    <a:gd name="connsiteY1" fmla="*/ 52719 h 89538"/>
                    <a:gd name="connsiteX2" fmla="*/ 58182 w 63204"/>
                    <a:gd name="connsiteY2" fmla="*/ 26360 h 89538"/>
                    <a:gd name="connsiteX3" fmla="*/ 31812 w 63204"/>
                    <a:gd name="connsiteY3" fmla="*/ 0 h 89538"/>
                    <a:gd name="connsiteX4" fmla="*/ 5442 w 63204"/>
                    <a:gd name="connsiteY4" fmla="*/ 26360 h 89538"/>
                    <a:gd name="connsiteX5" fmla="*/ 31812 w 63204"/>
                    <a:gd name="connsiteY5" fmla="*/ 5021 h 89538"/>
                    <a:gd name="connsiteX6" fmla="*/ 52741 w 63204"/>
                    <a:gd name="connsiteY6" fmla="*/ 25941 h 89538"/>
                    <a:gd name="connsiteX7" fmla="*/ 31812 w 63204"/>
                    <a:gd name="connsiteY7" fmla="*/ 46861 h 89538"/>
                    <a:gd name="connsiteX8" fmla="*/ 10883 w 63204"/>
                    <a:gd name="connsiteY8" fmla="*/ 25941 h 89538"/>
                    <a:gd name="connsiteX9" fmla="*/ 31812 w 63204"/>
                    <a:gd name="connsiteY9" fmla="*/ 5021 h 89538"/>
                    <a:gd name="connsiteX10" fmla="*/ 52741 w 63204"/>
                    <a:gd name="connsiteY10" fmla="*/ 63179 h 89538"/>
                    <a:gd name="connsiteX11" fmla="*/ 10464 w 63204"/>
                    <a:gd name="connsiteY11" fmla="*/ 63179 h 89538"/>
                    <a:gd name="connsiteX12" fmla="*/ 0 w 63204"/>
                    <a:gd name="connsiteY12" fmla="*/ 73639 h 89538"/>
                    <a:gd name="connsiteX13" fmla="*/ 0 w 63204"/>
                    <a:gd name="connsiteY13" fmla="*/ 89538 h 89538"/>
                    <a:gd name="connsiteX14" fmla="*/ 63205 w 63204"/>
                    <a:gd name="connsiteY14" fmla="*/ 89538 h 89538"/>
                    <a:gd name="connsiteX15" fmla="*/ 63205 w 63204"/>
                    <a:gd name="connsiteY15" fmla="*/ 73639 h 89538"/>
                    <a:gd name="connsiteX16" fmla="*/ 52741 w 63204"/>
                    <a:gd name="connsiteY16" fmla="*/ 63179 h 89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3204" h="89538">
                      <a:moveTo>
                        <a:pt x="5442" y="26360"/>
                      </a:moveTo>
                      <a:cubicBezTo>
                        <a:pt x="5442" y="41004"/>
                        <a:pt x="17162" y="52719"/>
                        <a:pt x="31812" y="52719"/>
                      </a:cubicBezTo>
                      <a:cubicBezTo>
                        <a:pt x="46462" y="52719"/>
                        <a:pt x="58182" y="41004"/>
                        <a:pt x="58182" y="26360"/>
                      </a:cubicBezTo>
                      <a:cubicBezTo>
                        <a:pt x="58182" y="11715"/>
                        <a:pt x="46462" y="0"/>
                        <a:pt x="31812" y="0"/>
                      </a:cubicBezTo>
                      <a:cubicBezTo>
                        <a:pt x="17162" y="0"/>
                        <a:pt x="5442" y="11715"/>
                        <a:pt x="5442" y="26360"/>
                      </a:cubicBezTo>
                      <a:moveTo>
                        <a:pt x="31812" y="5021"/>
                      </a:moveTo>
                      <a:cubicBezTo>
                        <a:pt x="43532" y="5021"/>
                        <a:pt x="52741" y="14644"/>
                        <a:pt x="52741" y="25941"/>
                      </a:cubicBezTo>
                      <a:cubicBezTo>
                        <a:pt x="52741" y="37656"/>
                        <a:pt x="43114" y="46861"/>
                        <a:pt x="31812" y="46861"/>
                      </a:cubicBezTo>
                      <a:cubicBezTo>
                        <a:pt x="20092" y="46861"/>
                        <a:pt x="10883" y="37238"/>
                        <a:pt x="10883" y="25941"/>
                      </a:cubicBezTo>
                      <a:cubicBezTo>
                        <a:pt x="10464" y="14644"/>
                        <a:pt x="20092" y="5021"/>
                        <a:pt x="31812" y="5021"/>
                      </a:cubicBezTo>
                      <a:moveTo>
                        <a:pt x="52741" y="63179"/>
                      </a:moveTo>
                      <a:lnTo>
                        <a:pt x="10464" y="63179"/>
                      </a:lnTo>
                      <a:cubicBezTo>
                        <a:pt x="4604" y="63179"/>
                        <a:pt x="0" y="67781"/>
                        <a:pt x="0" y="73639"/>
                      </a:cubicBezTo>
                      <a:lnTo>
                        <a:pt x="0" y="89538"/>
                      </a:lnTo>
                      <a:lnTo>
                        <a:pt x="63205" y="89538"/>
                      </a:lnTo>
                      <a:lnTo>
                        <a:pt x="63205" y="73639"/>
                      </a:lnTo>
                      <a:cubicBezTo>
                        <a:pt x="63205" y="67781"/>
                        <a:pt x="58601" y="63179"/>
                        <a:pt x="52741" y="63179"/>
                      </a:cubicBezTo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</p:grpSp>
          <p:grpSp>
            <p:nvGrpSpPr>
              <p:cNvPr id="549" name="Graphic 2">
                <a:extLst>
                  <a:ext uri="{FF2B5EF4-FFF2-40B4-BE49-F238E27FC236}">
                    <a16:creationId xmlns:a16="http://schemas.microsoft.com/office/drawing/2014/main" id="{C5432767-B925-31BB-5AED-4E0FD2F8A56B}"/>
                  </a:ext>
                </a:extLst>
              </p:cNvPr>
              <p:cNvGrpSpPr/>
              <p:nvPr/>
            </p:nvGrpSpPr>
            <p:grpSpPr>
              <a:xfrm>
                <a:off x="5803251" y="2972749"/>
                <a:ext cx="420257" cy="312453"/>
                <a:chOff x="5803251" y="2972749"/>
                <a:chExt cx="420257" cy="312453"/>
              </a:xfrm>
              <a:solidFill>
                <a:srgbClr val="4277BA"/>
              </a:solidFill>
            </p:grpSpPr>
            <p:sp>
              <p:nvSpPr>
                <p:cNvPr id="550" name="TextBox 549">
                  <a:extLst>
                    <a:ext uri="{FF2B5EF4-FFF2-40B4-BE49-F238E27FC236}">
                      <a16:creationId xmlns:a16="http://schemas.microsoft.com/office/drawing/2014/main" id="{B2ACCED3-6075-A71E-C158-016AD61200AA}"/>
                    </a:ext>
                  </a:extLst>
                </p:cNvPr>
                <p:cNvSpPr txBox="1"/>
                <p:nvPr/>
              </p:nvSpPr>
              <p:spPr>
                <a:xfrm>
                  <a:off x="5803251" y="2972749"/>
                  <a:ext cx="173622" cy="237140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CU</a:t>
                  </a:r>
                </a:p>
              </p:txBody>
            </p:sp>
            <p:sp>
              <p:nvSpPr>
                <p:cNvPr id="551" name="TextBox 550">
                  <a:extLst>
                    <a:ext uri="{FF2B5EF4-FFF2-40B4-BE49-F238E27FC236}">
                      <a16:creationId xmlns:a16="http://schemas.microsoft.com/office/drawing/2014/main" id="{22EF6983-98E1-3288-C8F3-1040EE6AEAFC}"/>
                    </a:ext>
                  </a:extLst>
                </p:cNvPr>
                <p:cNvSpPr txBox="1"/>
                <p:nvPr/>
              </p:nvSpPr>
              <p:spPr>
                <a:xfrm>
                  <a:off x="5886131" y="2975284"/>
                  <a:ext cx="125542" cy="232072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S</a:t>
                  </a:r>
                </a:p>
              </p:txBody>
            </p:sp>
            <p:sp>
              <p:nvSpPr>
                <p:cNvPr id="552" name="TextBox 551">
                  <a:extLst>
                    <a:ext uri="{FF2B5EF4-FFF2-40B4-BE49-F238E27FC236}">
                      <a16:creationId xmlns:a16="http://schemas.microsoft.com/office/drawing/2014/main" id="{D638C93F-405A-B944-C3C5-E6CDCFC60865}"/>
                    </a:ext>
                  </a:extLst>
                </p:cNvPr>
                <p:cNvSpPr txBox="1"/>
                <p:nvPr/>
              </p:nvSpPr>
              <p:spPr>
                <a:xfrm>
                  <a:off x="5922545" y="2975284"/>
                  <a:ext cx="123760" cy="232072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T</a:t>
                  </a:r>
                </a:p>
              </p:txBody>
            </p:sp>
            <p:sp>
              <p:nvSpPr>
                <p:cNvPr id="553" name="TextBox 552">
                  <a:extLst>
                    <a:ext uri="{FF2B5EF4-FFF2-40B4-BE49-F238E27FC236}">
                      <a16:creationId xmlns:a16="http://schemas.microsoft.com/office/drawing/2014/main" id="{6304F1DC-2765-761D-5D1B-D7084F54933E}"/>
                    </a:ext>
                  </a:extLst>
                </p:cNvPr>
                <p:cNvSpPr txBox="1"/>
                <p:nvPr/>
              </p:nvSpPr>
              <p:spPr>
                <a:xfrm>
                  <a:off x="5957287" y="2972749"/>
                  <a:ext cx="266221" cy="237140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OMER</a:t>
                  </a:r>
                </a:p>
              </p:txBody>
            </p:sp>
            <p:sp>
              <p:nvSpPr>
                <p:cNvPr id="554" name="TextBox 553">
                  <a:extLst>
                    <a:ext uri="{FF2B5EF4-FFF2-40B4-BE49-F238E27FC236}">
                      <a16:creationId xmlns:a16="http://schemas.microsoft.com/office/drawing/2014/main" id="{D154A8E9-629B-3532-4CF0-4D2049D6DF15}"/>
                    </a:ext>
                  </a:extLst>
                </p:cNvPr>
                <p:cNvSpPr txBox="1"/>
                <p:nvPr/>
              </p:nvSpPr>
              <p:spPr>
                <a:xfrm>
                  <a:off x="5870223" y="3048062"/>
                  <a:ext cx="291151" cy="237140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OFFER</a:t>
                  </a:r>
                </a:p>
              </p:txBody>
            </p:sp>
          </p:grpSp>
        </p:grpSp>
        <p:grpSp>
          <p:nvGrpSpPr>
            <p:cNvPr id="567" name="Graphic 2">
              <a:extLst>
                <a:ext uri="{FF2B5EF4-FFF2-40B4-BE49-F238E27FC236}">
                  <a16:creationId xmlns:a16="http://schemas.microsoft.com/office/drawing/2014/main" id="{6924FCA3-BA65-6234-82D2-133FE98496C0}"/>
                </a:ext>
              </a:extLst>
            </p:cNvPr>
            <p:cNvGrpSpPr/>
            <p:nvPr/>
          </p:nvGrpSpPr>
          <p:grpSpPr>
            <a:xfrm>
              <a:off x="5267598" y="1115953"/>
              <a:ext cx="395745" cy="536124"/>
              <a:chOff x="5267598" y="1115953"/>
              <a:chExt cx="395745" cy="536124"/>
            </a:xfrm>
          </p:grpSpPr>
          <p:grpSp>
            <p:nvGrpSpPr>
              <p:cNvPr id="568" name="Graphic 2">
                <a:extLst>
                  <a:ext uri="{FF2B5EF4-FFF2-40B4-BE49-F238E27FC236}">
                    <a16:creationId xmlns:a16="http://schemas.microsoft.com/office/drawing/2014/main" id="{0319C4A2-4E4D-7C34-9F24-462364319978}"/>
                  </a:ext>
                </a:extLst>
              </p:cNvPr>
              <p:cNvGrpSpPr/>
              <p:nvPr/>
            </p:nvGrpSpPr>
            <p:grpSpPr>
              <a:xfrm>
                <a:off x="5267598" y="1339622"/>
                <a:ext cx="384641" cy="312455"/>
                <a:chOff x="5267598" y="1339622"/>
                <a:chExt cx="384641" cy="312455"/>
              </a:xfrm>
              <a:solidFill>
                <a:srgbClr val="4277BA"/>
              </a:solidFill>
            </p:grpSpPr>
            <p:sp>
              <p:nvSpPr>
                <p:cNvPr id="574" name="TextBox 573">
                  <a:extLst>
                    <a:ext uri="{FF2B5EF4-FFF2-40B4-BE49-F238E27FC236}">
                      <a16:creationId xmlns:a16="http://schemas.microsoft.com/office/drawing/2014/main" id="{E2819AFA-563C-17E4-8AD5-0A49510189C1}"/>
                    </a:ext>
                  </a:extLst>
                </p:cNvPr>
                <p:cNvSpPr txBox="1"/>
                <p:nvPr/>
              </p:nvSpPr>
              <p:spPr>
                <a:xfrm>
                  <a:off x="5306526" y="1339622"/>
                  <a:ext cx="182526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VIS</a:t>
                  </a:r>
                </a:p>
              </p:txBody>
            </p:sp>
            <p:sp>
              <p:nvSpPr>
                <p:cNvPr id="575" name="TextBox 574">
                  <a:extLst>
                    <a:ext uri="{FF2B5EF4-FFF2-40B4-BE49-F238E27FC236}">
                      <a16:creationId xmlns:a16="http://schemas.microsoft.com/office/drawing/2014/main" id="{E56F11F8-ECCC-C885-B43C-21D8A4F62DC4}"/>
                    </a:ext>
                  </a:extLst>
                </p:cNvPr>
                <p:cNvSpPr txBox="1"/>
                <p:nvPr/>
              </p:nvSpPr>
              <p:spPr>
                <a:xfrm>
                  <a:off x="5409498" y="1342158"/>
                  <a:ext cx="129103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U</a:t>
                  </a:r>
                </a:p>
              </p:txBody>
            </p:sp>
            <p:sp>
              <p:nvSpPr>
                <p:cNvPr id="576" name="TextBox 575">
                  <a:extLst>
                    <a:ext uri="{FF2B5EF4-FFF2-40B4-BE49-F238E27FC236}">
                      <a16:creationId xmlns:a16="http://schemas.microsoft.com/office/drawing/2014/main" id="{0EFDCCBA-7321-83E3-CA64-018A26209DC0}"/>
                    </a:ext>
                  </a:extLst>
                </p:cNvPr>
                <p:cNvSpPr txBox="1"/>
                <p:nvPr/>
              </p:nvSpPr>
              <p:spPr>
                <a:xfrm>
                  <a:off x="5451354" y="1342158"/>
                  <a:ext cx="157595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AL</a:t>
                  </a:r>
                </a:p>
              </p:txBody>
            </p:sp>
            <p:sp>
              <p:nvSpPr>
                <p:cNvPr id="577" name="TextBox 576">
                  <a:extLst>
                    <a:ext uri="{FF2B5EF4-FFF2-40B4-BE49-F238E27FC236}">
                      <a16:creationId xmlns:a16="http://schemas.microsoft.com/office/drawing/2014/main" id="{BEC395E2-5A4A-5C30-132A-3CC305ACA673}"/>
                    </a:ext>
                  </a:extLst>
                </p:cNvPr>
                <p:cNvSpPr txBox="1"/>
                <p:nvPr/>
              </p:nvSpPr>
              <p:spPr>
                <a:xfrm>
                  <a:off x="5267598" y="1414937"/>
                  <a:ext cx="291151" cy="237140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INSIGH</a:t>
                  </a:r>
                </a:p>
              </p:txBody>
            </p:sp>
            <p:sp>
              <p:nvSpPr>
                <p:cNvPr id="578" name="TextBox 577">
                  <a:extLst>
                    <a:ext uri="{FF2B5EF4-FFF2-40B4-BE49-F238E27FC236}">
                      <a16:creationId xmlns:a16="http://schemas.microsoft.com/office/drawing/2014/main" id="{A413C6C4-8238-4F63-6C05-124CE3C273AA}"/>
                    </a:ext>
                  </a:extLst>
                </p:cNvPr>
                <p:cNvSpPr txBox="1"/>
                <p:nvPr/>
              </p:nvSpPr>
              <p:spPr>
                <a:xfrm>
                  <a:off x="5491116" y="1417468"/>
                  <a:ext cx="123760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T</a:t>
                  </a:r>
                </a:p>
              </p:txBody>
            </p:sp>
            <p:sp>
              <p:nvSpPr>
                <p:cNvPr id="579" name="TextBox 578">
                  <a:extLst>
                    <a:ext uri="{FF2B5EF4-FFF2-40B4-BE49-F238E27FC236}">
                      <a16:creationId xmlns:a16="http://schemas.microsoft.com/office/drawing/2014/main" id="{F72C3378-2B6E-A61C-8E79-8CB85078EAE2}"/>
                    </a:ext>
                  </a:extLst>
                </p:cNvPr>
                <p:cNvSpPr txBox="1"/>
                <p:nvPr/>
              </p:nvSpPr>
              <p:spPr>
                <a:xfrm>
                  <a:off x="5526697" y="1417468"/>
                  <a:ext cx="125542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S</a:t>
                  </a:r>
                </a:p>
              </p:txBody>
            </p:sp>
          </p:grpSp>
          <p:grpSp>
            <p:nvGrpSpPr>
              <p:cNvPr id="569" name="Graphic 2">
                <a:extLst>
                  <a:ext uri="{FF2B5EF4-FFF2-40B4-BE49-F238E27FC236}">
                    <a16:creationId xmlns:a16="http://schemas.microsoft.com/office/drawing/2014/main" id="{FF849926-26FC-37C7-824C-B1BD11FDA135}"/>
                  </a:ext>
                </a:extLst>
              </p:cNvPr>
              <p:cNvGrpSpPr/>
              <p:nvPr/>
            </p:nvGrpSpPr>
            <p:grpSpPr>
              <a:xfrm>
                <a:off x="5361968" y="1115953"/>
                <a:ext cx="301375" cy="301250"/>
                <a:chOff x="5361968" y="1115953"/>
                <a:chExt cx="301375" cy="301250"/>
              </a:xfrm>
            </p:grpSpPr>
            <p:sp>
              <p:nvSpPr>
                <p:cNvPr id="570" name="Freeform 569">
                  <a:extLst>
                    <a:ext uri="{FF2B5EF4-FFF2-40B4-BE49-F238E27FC236}">
                      <a16:creationId xmlns:a16="http://schemas.microsoft.com/office/drawing/2014/main" id="{FD8B3243-72DD-42A0-D6E3-7DE26C843AFC}"/>
                    </a:ext>
                  </a:extLst>
                </p:cNvPr>
                <p:cNvSpPr/>
                <p:nvPr/>
              </p:nvSpPr>
              <p:spPr>
                <a:xfrm>
                  <a:off x="5361968" y="1115953"/>
                  <a:ext cx="301375" cy="301250"/>
                </a:xfrm>
                <a:custGeom>
                  <a:avLst/>
                  <a:gdLst>
                    <a:gd name="connsiteX0" fmla="*/ 150688 w 301375"/>
                    <a:gd name="connsiteY0" fmla="*/ 0 h 301250"/>
                    <a:gd name="connsiteX1" fmla="*/ 301375 w 301375"/>
                    <a:gd name="connsiteY1" fmla="*/ 150625 h 301250"/>
                    <a:gd name="connsiteX2" fmla="*/ 150688 w 301375"/>
                    <a:gd name="connsiteY2" fmla="*/ 301250 h 301250"/>
                    <a:gd name="connsiteX3" fmla="*/ 0 w 301375"/>
                    <a:gd name="connsiteY3" fmla="*/ 150625 h 301250"/>
                    <a:gd name="connsiteX4" fmla="*/ 150688 w 301375"/>
                    <a:gd name="connsiteY4" fmla="*/ 0 h 301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1375" h="301250">
                      <a:moveTo>
                        <a:pt x="150688" y="0"/>
                      </a:moveTo>
                      <a:cubicBezTo>
                        <a:pt x="233985" y="0"/>
                        <a:pt x="301375" y="67363"/>
                        <a:pt x="301375" y="150625"/>
                      </a:cubicBezTo>
                      <a:cubicBezTo>
                        <a:pt x="301375" y="233887"/>
                        <a:pt x="233985" y="301250"/>
                        <a:pt x="150688" y="301250"/>
                      </a:cubicBezTo>
                      <a:cubicBezTo>
                        <a:pt x="67391" y="301250"/>
                        <a:pt x="0" y="233887"/>
                        <a:pt x="0" y="150625"/>
                      </a:cubicBezTo>
                      <a:cubicBezTo>
                        <a:pt x="0" y="67363"/>
                        <a:pt x="67809" y="0"/>
                        <a:pt x="150688" y="0"/>
                      </a:cubicBezTo>
                    </a:path>
                  </a:pathLst>
                </a:custGeom>
                <a:solidFill>
                  <a:srgbClr val="744298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571" name="Freeform 570">
                  <a:extLst>
                    <a:ext uri="{FF2B5EF4-FFF2-40B4-BE49-F238E27FC236}">
                      <a16:creationId xmlns:a16="http://schemas.microsoft.com/office/drawing/2014/main" id="{97BF579F-A1E4-BD70-32F3-803583AF978C}"/>
                    </a:ext>
                  </a:extLst>
                </p:cNvPr>
                <p:cNvSpPr/>
                <p:nvPr/>
              </p:nvSpPr>
              <p:spPr>
                <a:xfrm>
                  <a:off x="5439405" y="1193419"/>
                  <a:ext cx="114433" cy="123116"/>
                </a:xfrm>
                <a:custGeom>
                  <a:avLst/>
                  <a:gdLst>
                    <a:gd name="connsiteX0" fmla="*/ 0 w 114433"/>
                    <a:gd name="connsiteY0" fmla="*/ 89477 h 123116"/>
                    <a:gd name="connsiteX1" fmla="*/ 28882 w 114433"/>
                    <a:gd name="connsiteY1" fmla="*/ 118347 h 123116"/>
                    <a:gd name="connsiteX2" fmla="*/ 104226 w 114433"/>
                    <a:gd name="connsiteY2" fmla="*/ 95335 h 123116"/>
                    <a:gd name="connsiteX3" fmla="*/ 104226 w 114433"/>
                    <a:gd name="connsiteY3" fmla="*/ 27135 h 123116"/>
                    <a:gd name="connsiteX4" fmla="*/ 38928 w 114433"/>
                    <a:gd name="connsiteY4" fmla="*/ 1613 h 123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33" h="123116">
                      <a:moveTo>
                        <a:pt x="0" y="89477"/>
                      </a:moveTo>
                      <a:cubicBezTo>
                        <a:pt x="2930" y="95335"/>
                        <a:pt x="11301" y="110816"/>
                        <a:pt x="28882" y="118347"/>
                      </a:cubicBezTo>
                      <a:cubicBezTo>
                        <a:pt x="54415" y="129644"/>
                        <a:pt x="87901" y="120439"/>
                        <a:pt x="104226" y="95335"/>
                      </a:cubicBezTo>
                      <a:cubicBezTo>
                        <a:pt x="117202" y="75670"/>
                        <a:pt x="118457" y="48474"/>
                        <a:pt x="104226" y="27135"/>
                      </a:cubicBezTo>
                      <a:cubicBezTo>
                        <a:pt x="89994" y="6215"/>
                        <a:pt x="64042" y="-4245"/>
                        <a:pt x="38928" y="1613"/>
                      </a:cubicBezTo>
                    </a:path>
                  </a:pathLst>
                </a:custGeom>
                <a:noFill/>
                <a:ln w="12775" cap="rnd">
                  <a:solidFill>
                    <a:srgbClr val="FEFEF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572" name="Freeform 571">
                  <a:extLst>
                    <a:ext uri="{FF2B5EF4-FFF2-40B4-BE49-F238E27FC236}">
                      <a16:creationId xmlns:a16="http://schemas.microsoft.com/office/drawing/2014/main" id="{24E7282D-4857-1977-9135-5BE21D2855F2}"/>
                    </a:ext>
                  </a:extLst>
                </p:cNvPr>
                <p:cNvSpPr/>
                <p:nvPr/>
              </p:nvSpPr>
              <p:spPr>
                <a:xfrm>
                  <a:off x="5536096" y="1298377"/>
                  <a:ext cx="48973" cy="46861"/>
                </a:xfrm>
                <a:custGeom>
                  <a:avLst/>
                  <a:gdLst>
                    <a:gd name="connsiteX0" fmla="*/ 0 w 48973"/>
                    <a:gd name="connsiteY0" fmla="*/ 0 h 46861"/>
                    <a:gd name="connsiteX1" fmla="*/ 48974 w 48973"/>
                    <a:gd name="connsiteY1" fmla="*/ 46861 h 46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8973" h="46861">
                      <a:moveTo>
                        <a:pt x="0" y="0"/>
                      </a:moveTo>
                      <a:lnTo>
                        <a:pt x="48974" y="46861"/>
                      </a:lnTo>
                    </a:path>
                  </a:pathLst>
                </a:custGeom>
                <a:noFill/>
                <a:ln w="12775" cap="rnd">
                  <a:solidFill>
                    <a:srgbClr val="FEFEF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573" name="Freeform 572">
                  <a:extLst>
                    <a:ext uri="{FF2B5EF4-FFF2-40B4-BE49-F238E27FC236}">
                      <a16:creationId xmlns:a16="http://schemas.microsoft.com/office/drawing/2014/main" id="{96E84600-12DC-FD93-D171-AE963F0BE980}"/>
                    </a:ext>
                  </a:extLst>
                </p:cNvPr>
                <p:cNvSpPr/>
                <p:nvPr/>
              </p:nvSpPr>
              <p:spPr>
                <a:xfrm>
                  <a:off x="5467449" y="1231432"/>
                  <a:ext cx="47717" cy="47697"/>
                </a:xfrm>
                <a:custGeom>
                  <a:avLst/>
                  <a:gdLst>
                    <a:gd name="connsiteX0" fmla="*/ 47718 w 47717"/>
                    <a:gd name="connsiteY0" fmla="*/ 23849 h 47697"/>
                    <a:gd name="connsiteX1" fmla="*/ 23859 w 47717"/>
                    <a:gd name="connsiteY1" fmla="*/ 47698 h 47697"/>
                    <a:gd name="connsiteX2" fmla="*/ 0 w 47717"/>
                    <a:gd name="connsiteY2" fmla="*/ 23849 h 47697"/>
                    <a:gd name="connsiteX3" fmla="*/ 23859 w 47717"/>
                    <a:gd name="connsiteY3" fmla="*/ 0 h 47697"/>
                    <a:gd name="connsiteX4" fmla="*/ 47718 w 47717"/>
                    <a:gd name="connsiteY4" fmla="*/ 23849 h 476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717" h="47697">
                      <a:moveTo>
                        <a:pt x="47718" y="23849"/>
                      </a:moveTo>
                      <a:cubicBezTo>
                        <a:pt x="47718" y="36819"/>
                        <a:pt x="37253" y="47698"/>
                        <a:pt x="23859" y="47698"/>
                      </a:cubicBezTo>
                      <a:cubicBezTo>
                        <a:pt x="10883" y="47698"/>
                        <a:pt x="0" y="37238"/>
                        <a:pt x="0" y="23849"/>
                      </a:cubicBezTo>
                      <a:cubicBezTo>
                        <a:pt x="0" y="10879"/>
                        <a:pt x="10464" y="0"/>
                        <a:pt x="23859" y="0"/>
                      </a:cubicBezTo>
                      <a:cubicBezTo>
                        <a:pt x="37253" y="0"/>
                        <a:pt x="47718" y="10460"/>
                        <a:pt x="47718" y="23849"/>
                      </a:cubicBezTo>
                      <a:close/>
                    </a:path>
                  </a:pathLst>
                </a:custGeom>
                <a:noFill/>
                <a:ln w="9125" cap="rnd">
                  <a:solidFill>
                    <a:srgbClr val="FEFEF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</p:grpSp>
        </p:grpSp>
        <p:grpSp>
          <p:nvGrpSpPr>
            <p:cNvPr id="580" name="Graphic 2">
              <a:extLst>
                <a:ext uri="{FF2B5EF4-FFF2-40B4-BE49-F238E27FC236}">
                  <a16:creationId xmlns:a16="http://schemas.microsoft.com/office/drawing/2014/main" id="{804A1299-C5CC-8ABD-8178-82598D816477}"/>
                </a:ext>
              </a:extLst>
            </p:cNvPr>
            <p:cNvGrpSpPr/>
            <p:nvPr/>
          </p:nvGrpSpPr>
          <p:grpSpPr>
            <a:xfrm>
              <a:off x="4894353" y="4642672"/>
              <a:ext cx="587393" cy="524296"/>
              <a:chOff x="4894353" y="4642672"/>
              <a:chExt cx="587393" cy="524296"/>
            </a:xfrm>
          </p:grpSpPr>
          <p:sp>
            <p:nvSpPr>
              <p:cNvPr id="581" name="Freeform 580">
                <a:extLst>
                  <a:ext uri="{FF2B5EF4-FFF2-40B4-BE49-F238E27FC236}">
                    <a16:creationId xmlns:a16="http://schemas.microsoft.com/office/drawing/2014/main" id="{5BF7E802-5329-B1ED-3F91-CFE77B184A0F}"/>
                  </a:ext>
                </a:extLst>
              </p:cNvPr>
              <p:cNvSpPr/>
              <p:nvPr/>
            </p:nvSpPr>
            <p:spPr>
              <a:xfrm>
                <a:off x="5083196" y="4642672"/>
                <a:ext cx="303886" cy="303760"/>
              </a:xfrm>
              <a:custGeom>
                <a:avLst/>
                <a:gdLst>
                  <a:gd name="connsiteX0" fmla="*/ 303887 w 303886"/>
                  <a:gd name="connsiteY0" fmla="*/ 151880 h 303760"/>
                  <a:gd name="connsiteX1" fmla="*/ 151943 w 303886"/>
                  <a:gd name="connsiteY1" fmla="*/ 303761 h 303760"/>
                  <a:gd name="connsiteX2" fmla="*/ 0 w 303886"/>
                  <a:gd name="connsiteY2" fmla="*/ 151880 h 303760"/>
                  <a:gd name="connsiteX3" fmla="*/ 151943 w 303886"/>
                  <a:gd name="connsiteY3" fmla="*/ 0 h 303760"/>
                  <a:gd name="connsiteX4" fmla="*/ 303887 w 303886"/>
                  <a:gd name="connsiteY4" fmla="*/ 151880 h 30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3886" h="303760">
                    <a:moveTo>
                      <a:pt x="303887" y="151880"/>
                    </a:moveTo>
                    <a:cubicBezTo>
                      <a:pt x="303887" y="235761"/>
                      <a:pt x="235859" y="303761"/>
                      <a:pt x="151943" y="303761"/>
                    </a:cubicBezTo>
                    <a:cubicBezTo>
                      <a:pt x="68027" y="303761"/>
                      <a:pt x="0" y="235761"/>
                      <a:pt x="0" y="151880"/>
                    </a:cubicBezTo>
                    <a:cubicBezTo>
                      <a:pt x="0" y="67999"/>
                      <a:pt x="68027" y="0"/>
                      <a:pt x="151943" y="0"/>
                    </a:cubicBezTo>
                    <a:cubicBezTo>
                      <a:pt x="235859" y="0"/>
                      <a:pt x="303887" y="67999"/>
                      <a:pt x="303887" y="151880"/>
                    </a:cubicBezTo>
                    <a:close/>
                  </a:path>
                </a:pathLst>
              </a:custGeom>
              <a:solidFill>
                <a:srgbClr val="734199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grpSp>
            <p:nvGrpSpPr>
              <p:cNvPr id="582" name="Graphic 2">
                <a:extLst>
                  <a:ext uri="{FF2B5EF4-FFF2-40B4-BE49-F238E27FC236}">
                    <a16:creationId xmlns:a16="http://schemas.microsoft.com/office/drawing/2014/main" id="{FE2F493A-D888-E572-24E1-D3D03B0024BE}"/>
                  </a:ext>
                </a:extLst>
              </p:cNvPr>
              <p:cNvGrpSpPr/>
              <p:nvPr/>
            </p:nvGrpSpPr>
            <p:grpSpPr>
              <a:xfrm>
                <a:off x="4894353" y="4854514"/>
                <a:ext cx="587393" cy="312454"/>
                <a:chOff x="4894353" y="4854514"/>
                <a:chExt cx="587393" cy="312454"/>
              </a:xfrm>
              <a:solidFill>
                <a:srgbClr val="4277BA"/>
              </a:solidFill>
            </p:grpSpPr>
            <p:sp>
              <p:nvSpPr>
                <p:cNvPr id="599" name="TextBox 598">
                  <a:extLst>
                    <a:ext uri="{FF2B5EF4-FFF2-40B4-BE49-F238E27FC236}">
                      <a16:creationId xmlns:a16="http://schemas.microsoft.com/office/drawing/2014/main" id="{D1D5A9C0-853C-1703-25A0-77F8C5C62D83}"/>
                    </a:ext>
                  </a:extLst>
                </p:cNvPr>
                <p:cNvSpPr txBox="1"/>
                <p:nvPr/>
              </p:nvSpPr>
              <p:spPr>
                <a:xfrm>
                  <a:off x="4927421" y="4854514"/>
                  <a:ext cx="289370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TRANS</a:t>
                  </a:r>
                </a:p>
              </p:txBody>
            </p:sp>
            <p:sp>
              <p:nvSpPr>
                <p:cNvPr id="600" name="TextBox 599">
                  <a:extLst>
                    <a:ext uri="{FF2B5EF4-FFF2-40B4-BE49-F238E27FC236}">
                      <a16:creationId xmlns:a16="http://schemas.microsoft.com/office/drawing/2014/main" id="{6AFE391F-C93A-41C2-9CF8-8EF976234D7F}"/>
                    </a:ext>
                  </a:extLst>
                </p:cNvPr>
                <p:cNvSpPr txBox="1"/>
                <p:nvPr/>
              </p:nvSpPr>
              <p:spPr>
                <a:xfrm>
                  <a:off x="5128756" y="4857048"/>
                  <a:ext cx="125542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A</a:t>
                  </a:r>
                </a:p>
              </p:txBody>
            </p:sp>
            <p:sp>
              <p:nvSpPr>
                <p:cNvPr id="601" name="TextBox 600">
                  <a:extLst>
                    <a:ext uri="{FF2B5EF4-FFF2-40B4-BE49-F238E27FC236}">
                      <a16:creationId xmlns:a16="http://schemas.microsoft.com/office/drawing/2014/main" id="{70616CE4-CAEF-82A6-6325-10BE95687A42}"/>
                    </a:ext>
                  </a:extLst>
                </p:cNvPr>
                <p:cNvSpPr txBox="1"/>
                <p:nvPr/>
              </p:nvSpPr>
              <p:spPr>
                <a:xfrm>
                  <a:off x="5168938" y="4857048"/>
                  <a:ext cx="129103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C</a:t>
                  </a:r>
                </a:p>
              </p:txBody>
            </p:sp>
            <p:sp>
              <p:nvSpPr>
                <p:cNvPr id="602" name="TextBox 601">
                  <a:extLst>
                    <a:ext uri="{FF2B5EF4-FFF2-40B4-BE49-F238E27FC236}">
                      <a16:creationId xmlns:a16="http://schemas.microsoft.com/office/drawing/2014/main" id="{FDE4C464-A80D-651A-8C60-17C57C007559}"/>
                    </a:ext>
                  </a:extLst>
                </p:cNvPr>
                <p:cNvSpPr txBox="1"/>
                <p:nvPr/>
              </p:nvSpPr>
              <p:spPr>
                <a:xfrm>
                  <a:off x="5208704" y="4857048"/>
                  <a:ext cx="123760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T</a:t>
                  </a:r>
                </a:p>
              </p:txBody>
            </p:sp>
            <p:sp>
              <p:nvSpPr>
                <p:cNvPr id="603" name="TextBox 602">
                  <a:extLst>
                    <a:ext uri="{FF2B5EF4-FFF2-40B4-BE49-F238E27FC236}">
                      <a16:creationId xmlns:a16="http://schemas.microsoft.com/office/drawing/2014/main" id="{10A19207-5737-D306-BF12-D498283BAF5B}"/>
                    </a:ext>
                  </a:extLst>
                </p:cNvPr>
                <p:cNvSpPr txBox="1"/>
                <p:nvPr/>
              </p:nvSpPr>
              <p:spPr>
                <a:xfrm>
                  <a:off x="5244702" y="4854514"/>
                  <a:ext cx="193210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ION</a:t>
                  </a:r>
                </a:p>
              </p:txBody>
            </p:sp>
            <p:sp>
              <p:nvSpPr>
                <p:cNvPr id="604" name="TextBox 603">
                  <a:extLst>
                    <a:ext uri="{FF2B5EF4-FFF2-40B4-BE49-F238E27FC236}">
                      <a16:creationId xmlns:a16="http://schemas.microsoft.com/office/drawing/2014/main" id="{5155189A-DE42-3300-9F01-8267FA025BE1}"/>
                    </a:ext>
                  </a:extLst>
                </p:cNvPr>
                <p:cNvSpPr txBox="1"/>
                <p:nvPr/>
              </p:nvSpPr>
              <p:spPr>
                <a:xfrm>
                  <a:off x="4894353" y="4932360"/>
                  <a:ext cx="136226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LI</a:t>
                  </a:r>
                </a:p>
              </p:txBody>
            </p:sp>
            <p:sp>
              <p:nvSpPr>
                <p:cNvPr id="605" name="TextBox 604">
                  <a:extLst>
                    <a:ext uri="{FF2B5EF4-FFF2-40B4-BE49-F238E27FC236}">
                      <a16:creationId xmlns:a16="http://schemas.microsoft.com/office/drawing/2014/main" id="{65A44B01-39A0-9DFC-F10D-403F063CD3FA}"/>
                    </a:ext>
                  </a:extLst>
                </p:cNvPr>
                <p:cNvSpPr txBox="1"/>
                <p:nvPr/>
              </p:nvSpPr>
              <p:spPr>
                <a:xfrm>
                  <a:off x="4952954" y="4932360"/>
                  <a:ext cx="125542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S</a:t>
                  </a:r>
                </a:p>
              </p:txBody>
            </p:sp>
            <p:sp>
              <p:nvSpPr>
                <p:cNvPr id="606" name="TextBox 605">
                  <a:extLst>
                    <a:ext uri="{FF2B5EF4-FFF2-40B4-BE49-F238E27FC236}">
                      <a16:creationId xmlns:a16="http://schemas.microsoft.com/office/drawing/2014/main" id="{40E681E2-716F-5747-81B8-B52B2A1675DB}"/>
                    </a:ext>
                  </a:extLst>
                </p:cNvPr>
                <p:cNvSpPr txBox="1"/>
                <p:nvPr/>
              </p:nvSpPr>
              <p:spPr>
                <a:xfrm>
                  <a:off x="4989370" y="4929827"/>
                  <a:ext cx="492376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T SCREENING</a:t>
                  </a:r>
                </a:p>
              </p:txBody>
            </p:sp>
          </p:grpSp>
          <p:grpSp>
            <p:nvGrpSpPr>
              <p:cNvPr id="583" name="Graphic 2">
                <a:extLst>
                  <a:ext uri="{FF2B5EF4-FFF2-40B4-BE49-F238E27FC236}">
                    <a16:creationId xmlns:a16="http://schemas.microsoft.com/office/drawing/2014/main" id="{49CF2C31-E54B-C654-835A-BA870D078B7C}"/>
                  </a:ext>
                </a:extLst>
              </p:cNvPr>
              <p:cNvGrpSpPr/>
              <p:nvPr/>
            </p:nvGrpSpPr>
            <p:grpSpPr>
              <a:xfrm>
                <a:off x="5161051" y="4702503"/>
                <a:ext cx="148176" cy="163177"/>
                <a:chOff x="5161051" y="4702503"/>
                <a:chExt cx="148176" cy="163177"/>
              </a:xfrm>
            </p:grpSpPr>
            <p:sp>
              <p:nvSpPr>
                <p:cNvPr id="584" name="Freeform 583">
                  <a:extLst>
                    <a:ext uri="{FF2B5EF4-FFF2-40B4-BE49-F238E27FC236}">
                      <a16:creationId xmlns:a16="http://schemas.microsoft.com/office/drawing/2014/main" id="{7F249093-7C70-FDDA-BFF1-9B90FF7E6A90}"/>
                    </a:ext>
                  </a:extLst>
                </p:cNvPr>
                <p:cNvSpPr/>
                <p:nvPr/>
              </p:nvSpPr>
              <p:spPr>
                <a:xfrm>
                  <a:off x="5199560" y="4718774"/>
                  <a:ext cx="35160" cy="3428"/>
                </a:xfrm>
                <a:custGeom>
                  <a:avLst/>
                  <a:gdLst>
                    <a:gd name="connsiteX0" fmla="*/ 17162 w 35160"/>
                    <a:gd name="connsiteY0" fmla="*/ 3394 h 3428"/>
                    <a:gd name="connsiteX1" fmla="*/ 3349 w 35160"/>
                    <a:gd name="connsiteY1" fmla="*/ 3394 h 3428"/>
                    <a:gd name="connsiteX2" fmla="*/ 0 w 35160"/>
                    <a:gd name="connsiteY2" fmla="*/ 1720 h 3428"/>
                    <a:gd name="connsiteX3" fmla="*/ 2930 w 35160"/>
                    <a:gd name="connsiteY3" fmla="*/ 46 h 3428"/>
                    <a:gd name="connsiteX4" fmla="*/ 32231 w 35160"/>
                    <a:gd name="connsiteY4" fmla="*/ 46 h 3428"/>
                    <a:gd name="connsiteX5" fmla="*/ 35161 w 35160"/>
                    <a:gd name="connsiteY5" fmla="*/ 1302 h 3428"/>
                    <a:gd name="connsiteX6" fmla="*/ 32231 w 35160"/>
                    <a:gd name="connsiteY6" fmla="*/ 2975 h 3428"/>
                    <a:gd name="connsiteX7" fmla="*/ 17162 w 35160"/>
                    <a:gd name="connsiteY7" fmla="*/ 3394 h 3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160" h="3428">
                      <a:moveTo>
                        <a:pt x="17162" y="3394"/>
                      </a:moveTo>
                      <a:cubicBezTo>
                        <a:pt x="12557" y="3394"/>
                        <a:pt x="7953" y="3394"/>
                        <a:pt x="3349" y="3394"/>
                      </a:cubicBezTo>
                      <a:cubicBezTo>
                        <a:pt x="2093" y="3394"/>
                        <a:pt x="419" y="3812"/>
                        <a:pt x="0" y="1720"/>
                      </a:cubicBezTo>
                      <a:cubicBezTo>
                        <a:pt x="0" y="-372"/>
                        <a:pt x="1674" y="46"/>
                        <a:pt x="2930" y="46"/>
                      </a:cubicBezTo>
                      <a:cubicBezTo>
                        <a:pt x="12557" y="46"/>
                        <a:pt x="22603" y="46"/>
                        <a:pt x="32231" y="46"/>
                      </a:cubicBezTo>
                      <a:cubicBezTo>
                        <a:pt x="33486" y="46"/>
                        <a:pt x="35161" y="-372"/>
                        <a:pt x="35161" y="1302"/>
                      </a:cubicBezTo>
                      <a:cubicBezTo>
                        <a:pt x="35161" y="3394"/>
                        <a:pt x="33486" y="2975"/>
                        <a:pt x="32231" y="2975"/>
                      </a:cubicBezTo>
                      <a:cubicBezTo>
                        <a:pt x="27207" y="3394"/>
                        <a:pt x="22185" y="3394"/>
                        <a:pt x="17162" y="3394"/>
                      </a:cubicBezTo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585" name="Freeform 584">
                  <a:extLst>
                    <a:ext uri="{FF2B5EF4-FFF2-40B4-BE49-F238E27FC236}">
                      <a16:creationId xmlns:a16="http://schemas.microsoft.com/office/drawing/2014/main" id="{0B717E63-44AD-AF3C-61FD-A41BA1341042}"/>
                    </a:ext>
                  </a:extLst>
                </p:cNvPr>
                <p:cNvSpPr/>
                <p:nvPr/>
              </p:nvSpPr>
              <p:spPr>
                <a:xfrm>
                  <a:off x="5199560" y="4729281"/>
                  <a:ext cx="20091" cy="3347"/>
                </a:xfrm>
                <a:custGeom>
                  <a:avLst/>
                  <a:gdLst>
                    <a:gd name="connsiteX0" fmla="*/ 10464 w 20091"/>
                    <a:gd name="connsiteY0" fmla="*/ 0 h 3347"/>
                    <a:gd name="connsiteX1" fmla="*/ 17581 w 20091"/>
                    <a:gd name="connsiteY1" fmla="*/ 0 h 3347"/>
                    <a:gd name="connsiteX2" fmla="*/ 20092 w 20091"/>
                    <a:gd name="connsiteY2" fmla="*/ 1674 h 3347"/>
                    <a:gd name="connsiteX3" fmla="*/ 17999 w 20091"/>
                    <a:gd name="connsiteY3" fmla="*/ 3347 h 3347"/>
                    <a:gd name="connsiteX4" fmla="*/ 2512 w 20091"/>
                    <a:gd name="connsiteY4" fmla="*/ 3347 h 3347"/>
                    <a:gd name="connsiteX5" fmla="*/ 0 w 20091"/>
                    <a:gd name="connsiteY5" fmla="*/ 1674 h 3347"/>
                    <a:gd name="connsiteX6" fmla="*/ 2930 w 20091"/>
                    <a:gd name="connsiteY6" fmla="*/ 418 h 3347"/>
                    <a:gd name="connsiteX7" fmla="*/ 10464 w 20091"/>
                    <a:gd name="connsiteY7" fmla="*/ 0 h 3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091" h="3347">
                      <a:moveTo>
                        <a:pt x="10464" y="0"/>
                      </a:moveTo>
                      <a:cubicBezTo>
                        <a:pt x="12976" y="0"/>
                        <a:pt x="15069" y="0"/>
                        <a:pt x="17581" y="0"/>
                      </a:cubicBezTo>
                      <a:cubicBezTo>
                        <a:pt x="18836" y="0"/>
                        <a:pt x="20092" y="0"/>
                        <a:pt x="20092" y="1674"/>
                      </a:cubicBezTo>
                      <a:cubicBezTo>
                        <a:pt x="20092" y="2929"/>
                        <a:pt x="18836" y="3347"/>
                        <a:pt x="17999" y="3347"/>
                      </a:cubicBezTo>
                      <a:cubicBezTo>
                        <a:pt x="12976" y="3347"/>
                        <a:pt x="7953" y="3347"/>
                        <a:pt x="2512" y="3347"/>
                      </a:cubicBezTo>
                      <a:cubicBezTo>
                        <a:pt x="1256" y="3347"/>
                        <a:pt x="0" y="2929"/>
                        <a:pt x="0" y="1674"/>
                      </a:cubicBezTo>
                      <a:cubicBezTo>
                        <a:pt x="0" y="0"/>
                        <a:pt x="1674" y="418"/>
                        <a:pt x="2930" y="418"/>
                      </a:cubicBezTo>
                      <a:cubicBezTo>
                        <a:pt x="5442" y="0"/>
                        <a:pt x="7953" y="0"/>
                        <a:pt x="10464" y="0"/>
                      </a:cubicBezTo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586" name="Freeform 585">
                  <a:extLst>
                    <a:ext uri="{FF2B5EF4-FFF2-40B4-BE49-F238E27FC236}">
                      <a16:creationId xmlns:a16="http://schemas.microsoft.com/office/drawing/2014/main" id="{99B569D8-D52C-242C-CD52-37C5F4E38C26}"/>
                    </a:ext>
                  </a:extLst>
                </p:cNvPr>
                <p:cNvSpPr/>
                <p:nvPr/>
              </p:nvSpPr>
              <p:spPr>
                <a:xfrm>
                  <a:off x="5199560" y="4746807"/>
                  <a:ext cx="35160" cy="3428"/>
                </a:xfrm>
                <a:custGeom>
                  <a:avLst/>
                  <a:gdLst>
                    <a:gd name="connsiteX0" fmla="*/ 17162 w 35160"/>
                    <a:gd name="connsiteY0" fmla="*/ 3394 h 3428"/>
                    <a:gd name="connsiteX1" fmla="*/ 3349 w 35160"/>
                    <a:gd name="connsiteY1" fmla="*/ 3394 h 3428"/>
                    <a:gd name="connsiteX2" fmla="*/ 0 w 35160"/>
                    <a:gd name="connsiteY2" fmla="*/ 1720 h 3428"/>
                    <a:gd name="connsiteX3" fmla="*/ 2930 w 35160"/>
                    <a:gd name="connsiteY3" fmla="*/ 46 h 3428"/>
                    <a:gd name="connsiteX4" fmla="*/ 32231 w 35160"/>
                    <a:gd name="connsiteY4" fmla="*/ 46 h 3428"/>
                    <a:gd name="connsiteX5" fmla="*/ 35161 w 35160"/>
                    <a:gd name="connsiteY5" fmla="*/ 1302 h 3428"/>
                    <a:gd name="connsiteX6" fmla="*/ 32231 w 35160"/>
                    <a:gd name="connsiteY6" fmla="*/ 2976 h 3428"/>
                    <a:gd name="connsiteX7" fmla="*/ 17162 w 35160"/>
                    <a:gd name="connsiteY7" fmla="*/ 3394 h 3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160" h="3428">
                      <a:moveTo>
                        <a:pt x="17162" y="3394"/>
                      </a:moveTo>
                      <a:cubicBezTo>
                        <a:pt x="12557" y="3394"/>
                        <a:pt x="7953" y="3394"/>
                        <a:pt x="3349" y="3394"/>
                      </a:cubicBezTo>
                      <a:cubicBezTo>
                        <a:pt x="2093" y="3394"/>
                        <a:pt x="419" y="3812"/>
                        <a:pt x="0" y="1720"/>
                      </a:cubicBezTo>
                      <a:cubicBezTo>
                        <a:pt x="0" y="-372"/>
                        <a:pt x="1674" y="46"/>
                        <a:pt x="2930" y="46"/>
                      </a:cubicBezTo>
                      <a:cubicBezTo>
                        <a:pt x="12557" y="46"/>
                        <a:pt x="22603" y="46"/>
                        <a:pt x="32231" y="46"/>
                      </a:cubicBezTo>
                      <a:cubicBezTo>
                        <a:pt x="33486" y="46"/>
                        <a:pt x="35161" y="-372"/>
                        <a:pt x="35161" y="1302"/>
                      </a:cubicBezTo>
                      <a:cubicBezTo>
                        <a:pt x="35161" y="3394"/>
                        <a:pt x="33486" y="2976"/>
                        <a:pt x="32231" y="2976"/>
                      </a:cubicBezTo>
                      <a:cubicBezTo>
                        <a:pt x="27207" y="3394"/>
                        <a:pt x="22185" y="3394"/>
                        <a:pt x="17162" y="3394"/>
                      </a:cubicBezTo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587" name="Freeform 586">
                  <a:extLst>
                    <a:ext uri="{FF2B5EF4-FFF2-40B4-BE49-F238E27FC236}">
                      <a16:creationId xmlns:a16="http://schemas.microsoft.com/office/drawing/2014/main" id="{2035F3BD-6F78-2E00-20A4-BB59AD7DC560}"/>
                    </a:ext>
                  </a:extLst>
                </p:cNvPr>
                <p:cNvSpPr/>
                <p:nvPr/>
              </p:nvSpPr>
              <p:spPr>
                <a:xfrm>
                  <a:off x="5199560" y="4756895"/>
                  <a:ext cx="20091" cy="3347"/>
                </a:xfrm>
                <a:custGeom>
                  <a:avLst/>
                  <a:gdLst>
                    <a:gd name="connsiteX0" fmla="*/ 10464 w 20091"/>
                    <a:gd name="connsiteY0" fmla="*/ 0 h 3347"/>
                    <a:gd name="connsiteX1" fmla="*/ 17581 w 20091"/>
                    <a:gd name="connsiteY1" fmla="*/ 0 h 3347"/>
                    <a:gd name="connsiteX2" fmla="*/ 20092 w 20091"/>
                    <a:gd name="connsiteY2" fmla="*/ 1674 h 3347"/>
                    <a:gd name="connsiteX3" fmla="*/ 17999 w 20091"/>
                    <a:gd name="connsiteY3" fmla="*/ 3347 h 3347"/>
                    <a:gd name="connsiteX4" fmla="*/ 2512 w 20091"/>
                    <a:gd name="connsiteY4" fmla="*/ 3347 h 3347"/>
                    <a:gd name="connsiteX5" fmla="*/ 0 w 20091"/>
                    <a:gd name="connsiteY5" fmla="*/ 1674 h 3347"/>
                    <a:gd name="connsiteX6" fmla="*/ 2930 w 20091"/>
                    <a:gd name="connsiteY6" fmla="*/ 418 h 3347"/>
                    <a:gd name="connsiteX7" fmla="*/ 10464 w 20091"/>
                    <a:gd name="connsiteY7" fmla="*/ 0 h 3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091" h="3347">
                      <a:moveTo>
                        <a:pt x="10464" y="0"/>
                      </a:moveTo>
                      <a:cubicBezTo>
                        <a:pt x="12976" y="0"/>
                        <a:pt x="15069" y="0"/>
                        <a:pt x="17581" y="0"/>
                      </a:cubicBezTo>
                      <a:cubicBezTo>
                        <a:pt x="18836" y="0"/>
                        <a:pt x="20092" y="0"/>
                        <a:pt x="20092" y="1674"/>
                      </a:cubicBezTo>
                      <a:cubicBezTo>
                        <a:pt x="20092" y="2929"/>
                        <a:pt x="18836" y="3347"/>
                        <a:pt x="17999" y="3347"/>
                      </a:cubicBezTo>
                      <a:cubicBezTo>
                        <a:pt x="12976" y="3347"/>
                        <a:pt x="7953" y="3347"/>
                        <a:pt x="2512" y="3347"/>
                      </a:cubicBezTo>
                      <a:cubicBezTo>
                        <a:pt x="1256" y="3347"/>
                        <a:pt x="0" y="2929"/>
                        <a:pt x="0" y="1674"/>
                      </a:cubicBezTo>
                      <a:cubicBezTo>
                        <a:pt x="0" y="0"/>
                        <a:pt x="1674" y="418"/>
                        <a:pt x="2930" y="418"/>
                      </a:cubicBezTo>
                      <a:cubicBezTo>
                        <a:pt x="5442" y="0"/>
                        <a:pt x="7953" y="0"/>
                        <a:pt x="10464" y="0"/>
                      </a:cubicBezTo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588" name="Freeform 587">
                  <a:extLst>
                    <a:ext uri="{FF2B5EF4-FFF2-40B4-BE49-F238E27FC236}">
                      <a16:creationId xmlns:a16="http://schemas.microsoft.com/office/drawing/2014/main" id="{320B67F9-F9C8-9349-D6E8-14159AB9CA14}"/>
                    </a:ext>
                  </a:extLst>
                </p:cNvPr>
                <p:cNvSpPr/>
                <p:nvPr/>
              </p:nvSpPr>
              <p:spPr>
                <a:xfrm>
                  <a:off x="5199560" y="4775677"/>
                  <a:ext cx="35160" cy="3428"/>
                </a:xfrm>
                <a:custGeom>
                  <a:avLst/>
                  <a:gdLst>
                    <a:gd name="connsiteX0" fmla="*/ 17162 w 35160"/>
                    <a:gd name="connsiteY0" fmla="*/ 3394 h 3428"/>
                    <a:gd name="connsiteX1" fmla="*/ 3349 w 35160"/>
                    <a:gd name="connsiteY1" fmla="*/ 3394 h 3428"/>
                    <a:gd name="connsiteX2" fmla="*/ 0 w 35160"/>
                    <a:gd name="connsiteY2" fmla="*/ 1720 h 3428"/>
                    <a:gd name="connsiteX3" fmla="*/ 2930 w 35160"/>
                    <a:gd name="connsiteY3" fmla="*/ 46 h 3428"/>
                    <a:gd name="connsiteX4" fmla="*/ 32231 w 35160"/>
                    <a:gd name="connsiteY4" fmla="*/ 46 h 3428"/>
                    <a:gd name="connsiteX5" fmla="*/ 35161 w 35160"/>
                    <a:gd name="connsiteY5" fmla="*/ 1302 h 3428"/>
                    <a:gd name="connsiteX6" fmla="*/ 32231 w 35160"/>
                    <a:gd name="connsiteY6" fmla="*/ 2976 h 3428"/>
                    <a:gd name="connsiteX7" fmla="*/ 17162 w 35160"/>
                    <a:gd name="connsiteY7" fmla="*/ 3394 h 3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160" h="3428">
                      <a:moveTo>
                        <a:pt x="17162" y="3394"/>
                      </a:moveTo>
                      <a:cubicBezTo>
                        <a:pt x="12557" y="3394"/>
                        <a:pt x="7953" y="3394"/>
                        <a:pt x="3349" y="3394"/>
                      </a:cubicBezTo>
                      <a:cubicBezTo>
                        <a:pt x="2093" y="3394"/>
                        <a:pt x="419" y="3812"/>
                        <a:pt x="0" y="1720"/>
                      </a:cubicBezTo>
                      <a:cubicBezTo>
                        <a:pt x="0" y="-372"/>
                        <a:pt x="1674" y="46"/>
                        <a:pt x="2930" y="46"/>
                      </a:cubicBezTo>
                      <a:cubicBezTo>
                        <a:pt x="12557" y="46"/>
                        <a:pt x="22603" y="46"/>
                        <a:pt x="32231" y="46"/>
                      </a:cubicBezTo>
                      <a:cubicBezTo>
                        <a:pt x="33486" y="46"/>
                        <a:pt x="35161" y="-372"/>
                        <a:pt x="35161" y="1302"/>
                      </a:cubicBezTo>
                      <a:cubicBezTo>
                        <a:pt x="35161" y="3394"/>
                        <a:pt x="33486" y="2976"/>
                        <a:pt x="32231" y="2976"/>
                      </a:cubicBezTo>
                      <a:cubicBezTo>
                        <a:pt x="27207" y="3394"/>
                        <a:pt x="22185" y="3394"/>
                        <a:pt x="17162" y="3394"/>
                      </a:cubicBezTo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589" name="Freeform 588">
                  <a:extLst>
                    <a:ext uri="{FF2B5EF4-FFF2-40B4-BE49-F238E27FC236}">
                      <a16:creationId xmlns:a16="http://schemas.microsoft.com/office/drawing/2014/main" id="{3D9EF60E-E99A-406E-061B-A368AB48721F}"/>
                    </a:ext>
                  </a:extLst>
                </p:cNvPr>
                <p:cNvSpPr/>
                <p:nvPr/>
              </p:nvSpPr>
              <p:spPr>
                <a:xfrm>
                  <a:off x="5199560" y="4775677"/>
                  <a:ext cx="35160" cy="3428"/>
                </a:xfrm>
                <a:custGeom>
                  <a:avLst/>
                  <a:gdLst>
                    <a:gd name="connsiteX0" fmla="*/ 17162 w 35160"/>
                    <a:gd name="connsiteY0" fmla="*/ 3394 h 3428"/>
                    <a:gd name="connsiteX1" fmla="*/ 3349 w 35160"/>
                    <a:gd name="connsiteY1" fmla="*/ 3394 h 3428"/>
                    <a:gd name="connsiteX2" fmla="*/ 0 w 35160"/>
                    <a:gd name="connsiteY2" fmla="*/ 1720 h 3428"/>
                    <a:gd name="connsiteX3" fmla="*/ 2930 w 35160"/>
                    <a:gd name="connsiteY3" fmla="*/ 46 h 3428"/>
                    <a:gd name="connsiteX4" fmla="*/ 32231 w 35160"/>
                    <a:gd name="connsiteY4" fmla="*/ 46 h 3428"/>
                    <a:gd name="connsiteX5" fmla="*/ 35161 w 35160"/>
                    <a:gd name="connsiteY5" fmla="*/ 1302 h 3428"/>
                    <a:gd name="connsiteX6" fmla="*/ 32231 w 35160"/>
                    <a:gd name="connsiteY6" fmla="*/ 2976 h 3428"/>
                    <a:gd name="connsiteX7" fmla="*/ 17162 w 35160"/>
                    <a:gd name="connsiteY7" fmla="*/ 3394 h 3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160" h="3428">
                      <a:moveTo>
                        <a:pt x="17162" y="3394"/>
                      </a:moveTo>
                      <a:cubicBezTo>
                        <a:pt x="12557" y="3394"/>
                        <a:pt x="7953" y="3394"/>
                        <a:pt x="3349" y="3394"/>
                      </a:cubicBezTo>
                      <a:cubicBezTo>
                        <a:pt x="2093" y="3394"/>
                        <a:pt x="419" y="3812"/>
                        <a:pt x="0" y="1720"/>
                      </a:cubicBezTo>
                      <a:cubicBezTo>
                        <a:pt x="0" y="-372"/>
                        <a:pt x="1674" y="46"/>
                        <a:pt x="2930" y="46"/>
                      </a:cubicBezTo>
                      <a:cubicBezTo>
                        <a:pt x="12557" y="46"/>
                        <a:pt x="22603" y="46"/>
                        <a:pt x="32231" y="46"/>
                      </a:cubicBezTo>
                      <a:cubicBezTo>
                        <a:pt x="33486" y="46"/>
                        <a:pt x="35161" y="-372"/>
                        <a:pt x="35161" y="1302"/>
                      </a:cubicBezTo>
                      <a:cubicBezTo>
                        <a:pt x="35161" y="3394"/>
                        <a:pt x="33486" y="2976"/>
                        <a:pt x="32231" y="2976"/>
                      </a:cubicBezTo>
                      <a:cubicBezTo>
                        <a:pt x="27207" y="3394"/>
                        <a:pt x="22185" y="3394"/>
                        <a:pt x="17162" y="3394"/>
                      </a:cubicBezTo>
                      <a:close/>
                    </a:path>
                  </a:pathLst>
                </a:custGeom>
                <a:noFill/>
                <a:ln w="3470" cap="flat">
                  <a:solidFill>
                    <a:srgbClr val="FEFEF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590" name="Freeform 589">
                  <a:extLst>
                    <a:ext uri="{FF2B5EF4-FFF2-40B4-BE49-F238E27FC236}">
                      <a16:creationId xmlns:a16="http://schemas.microsoft.com/office/drawing/2014/main" id="{E84B265A-6779-05B1-508F-655A5300C81D}"/>
                    </a:ext>
                  </a:extLst>
                </p:cNvPr>
                <p:cNvSpPr/>
                <p:nvPr/>
              </p:nvSpPr>
              <p:spPr>
                <a:xfrm>
                  <a:off x="5199560" y="4786184"/>
                  <a:ext cx="20091" cy="3347"/>
                </a:xfrm>
                <a:custGeom>
                  <a:avLst/>
                  <a:gdLst>
                    <a:gd name="connsiteX0" fmla="*/ 10464 w 20091"/>
                    <a:gd name="connsiteY0" fmla="*/ 0 h 3347"/>
                    <a:gd name="connsiteX1" fmla="*/ 17581 w 20091"/>
                    <a:gd name="connsiteY1" fmla="*/ 0 h 3347"/>
                    <a:gd name="connsiteX2" fmla="*/ 20092 w 20091"/>
                    <a:gd name="connsiteY2" fmla="*/ 1674 h 3347"/>
                    <a:gd name="connsiteX3" fmla="*/ 17999 w 20091"/>
                    <a:gd name="connsiteY3" fmla="*/ 3347 h 3347"/>
                    <a:gd name="connsiteX4" fmla="*/ 2512 w 20091"/>
                    <a:gd name="connsiteY4" fmla="*/ 3347 h 3347"/>
                    <a:gd name="connsiteX5" fmla="*/ 0 w 20091"/>
                    <a:gd name="connsiteY5" fmla="*/ 1674 h 3347"/>
                    <a:gd name="connsiteX6" fmla="*/ 2930 w 20091"/>
                    <a:gd name="connsiteY6" fmla="*/ 418 h 3347"/>
                    <a:gd name="connsiteX7" fmla="*/ 10464 w 20091"/>
                    <a:gd name="connsiteY7" fmla="*/ 0 h 3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091" h="3347">
                      <a:moveTo>
                        <a:pt x="10464" y="0"/>
                      </a:moveTo>
                      <a:cubicBezTo>
                        <a:pt x="12976" y="0"/>
                        <a:pt x="15069" y="0"/>
                        <a:pt x="17581" y="0"/>
                      </a:cubicBezTo>
                      <a:cubicBezTo>
                        <a:pt x="18836" y="0"/>
                        <a:pt x="20092" y="0"/>
                        <a:pt x="20092" y="1674"/>
                      </a:cubicBezTo>
                      <a:cubicBezTo>
                        <a:pt x="20092" y="2929"/>
                        <a:pt x="18836" y="3347"/>
                        <a:pt x="17999" y="3347"/>
                      </a:cubicBezTo>
                      <a:cubicBezTo>
                        <a:pt x="12976" y="3347"/>
                        <a:pt x="7953" y="3347"/>
                        <a:pt x="2512" y="3347"/>
                      </a:cubicBezTo>
                      <a:cubicBezTo>
                        <a:pt x="1256" y="3347"/>
                        <a:pt x="0" y="2929"/>
                        <a:pt x="0" y="1674"/>
                      </a:cubicBezTo>
                      <a:cubicBezTo>
                        <a:pt x="0" y="0"/>
                        <a:pt x="1674" y="418"/>
                        <a:pt x="2930" y="418"/>
                      </a:cubicBezTo>
                      <a:cubicBezTo>
                        <a:pt x="5442" y="0"/>
                        <a:pt x="7953" y="0"/>
                        <a:pt x="10464" y="0"/>
                      </a:cubicBezTo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591" name="Freeform 590">
                  <a:extLst>
                    <a:ext uri="{FF2B5EF4-FFF2-40B4-BE49-F238E27FC236}">
                      <a16:creationId xmlns:a16="http://schemas.microsoft.com/office/drawing/2014/main" id="{06C31509-8ABE-637A-2AE5-269B01D409A6}"/>
                    </a:ext>
                  </a:extLst>
                </p:cNvPr>
                <p:cNvSpPr/>
                <p:nvPr/>
              </p:nvSpPr>
              <p:spPr>
                <a:xfrm>
                  <a:off x="5199560" y="4786184"/>
                  <a:ext cx="20091" cy="3347"/>
                </a:xfrm>
                <a:custGeom>
                  <a:avLst/>
                  <a:gdLst>
                    <a:gd name="connsiteX0" fmla="*/ 10464 w 20091"/>
                    <a:gd name="connsiteY0" fmla="*/ 0 h 3347"/>
                    <a:gd name="connsiteX1" fmla="*/ 17581 w 20091"/>
                    <a:gd name="connsiteY1" fmla="*/ 0 h 3347"/>
                    <a:gd name="connsiteX2" fmla="*/ 20092 w 20091"/>
                    <a:gd name="connsiteY2" fmla="*/ 1674 h 3347"/>
                    <a:gd name="connsiteX3" fmla="*/ 17999 w 20091"/>
                    <a:gd name="connsiteY3" fmla="*/ 3347 h 3347"/>
                    <a:gd name="connsiteX4" fmla="*/ 2512 w 20091"/>
                    <a:gd name="connsiteY4" fmla="*/ 3347 h 3347"/>
                    <a:gd name="connsiteX5" fmla="*/ 0 w 20091"/>
                    <a:gd name="connsiteY5" fmla="*/ 1674 h 3347"/>
                    <a:gd name="connsiteX6" fmla="*/ 2930 w 20091"/>
                    <a:gd name="connsiteY6" fmla="*/ 418 h 3347"/>
                    <a:gd name="connsiteX7" fmla="*/ 10464 w 20091"/>
                    <a:gd name="connsiteY7" fmla="*/ 0 h 3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091" h="3347">
                      <a:moveTo>
                        <a:pt x="10464" y="0"/>
                      </a:moveTo>
                      <a:cubicBezTo>
                        <a:pt x="12976" y="0"/>
                        <a:pt x="15069" y="0"/>
                        <a:pt x="17581" y="0"/>
                      </a:cubicBezTo>
                      <a:cubicBezTo>
                        <a:pt x="18836" y="0"/>
                        <a:pt x="20092" y="0"/>
                        <a:pt x="20092" y="1674"/>
                      </a:cubicBezTo>
                      <a:cubicBezTo>
                        <a:pt x="20092" y="2929"/>
                        <a:pt x="18836" y="3347"/>
                        <a:pt x="17999" y="3347"/>
                      </a:cubicBezTo>
                      <a:cubicBezTo>
                        <a:pt x="12976" y="3347"/>
                        <a:pt x="7953" y="3347"/>
                        <a:pt x="2512" y="3347"/>
                      </a:cubicBezTo>
                      <a:cubicBezTo>
                        <a:pt x="1256" y="3347"/>
                        <a:pt x="0" y="2929"/>
                        <a:pt x="0" y="1674"/>
                      </a:cubicBezTo>
                      <a:cubicBezTo>
                        <a:pt x="0" y="0"/>
                        <a:pt x="1674" y="418"/>
                        <a:pt x="2930" y="418"/>
                      </a:cubicBezTo>
                      <a:cubicBezTo>
                        <a:pt x="5442" y="0"/>
                        <a:pt x="7953" y="0"/>
                        <a:pt x="10464" y="0"/>
                      </a:cubicBezTo>
                      <a:close/>
                    </a:path>
                  </a:pathLst>
                </a:custGeom>
                <a:noFill/>
                <a:ln w="3470" cap="flat">
                  <a:solidFill>
                    <a:srgbClr val="FEFEF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592" name="Freeform 591">
                  <a:extLst>
                    <a:ext uri="{FF2B5EF4-FFF2-40B4-BE49-F238E27FC236}">
                      <a16:creationId xmlns:a16="http://schemas.microsoft.com/office/drawing/2014/main" id="{5631D173-A71E-9D3C-21BE-186E02D0A790}"/>
                    </a:ext>
                  </a:extLst>
                </p:cNvPr>
                <p:cNvSpPr/>
                <p:nvPr/>
              </p:nvSpPr>
              <p:spPr>
                <a:xfrm>
                  <a:off x="5270300" y="4826350"/>
                  <a:ext cx="38927" cy="39329"/>
                </a:xfrm>
                <a:custGeom>
                  <a:avLst/>
                  <a:gdLst>
                    <a:gd name="connsiteX0" fmla="*/ 0 w 38927"/>
                    <a:gd name="connsiteY0" fmla="*/ 11715 h 39329"/>
                    <a:gd name="connsiteX1" fmla="*/ 11720 w 38927"/>
                    <a:gd name="connsiteY1" fmla="*/ 0 h 39329"/>
                    <a:gd name="connsiteX2" fmla="*/ 38928 w 38927"/>
                    <a:gd name="connsiteY2" fmla="*/ 27615 h 39329"/>
                    <a:gd name="connsiteX3" fmla="*/ 27207 w 38927"/>
                    <a:gd name="connsiteY3" fmla="*/ 39330 h 393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927" h="39329">
                      <a:moveTo>
                        <a:pt x="0" y="11715"/>
                      </a:moveTo>
                      <a:lnTo>
                        <a:pt x="11720" y="0"/>
                      </a:lnTo>
                      <a:lnTo>
                        <a:pt x="38928" y="27615"/>
                      </a:lnTo>
                      <a:lnTo>
                        <a:pt x="27207" y="39330"/>
                      </a:lnTo>
                      <a:close/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593" name="Freeform 592">
                  <a:extLst>
                    <a:ext uri="{FF2B5EF4-FFF2-40B4-BE49-F238E27FC236}">
                      <a16:creationId xmlns:a16="http://schemas.microsoft.com/office/drawing/2014/main" id="{A883151B-B5A2-D4C3-AC56-66687D2D5BC0}"/>
                    </a:ext>
                  </a:extLst>
                </p:cNvPr>
                <p:cNvSpPr/>
                <p:nvPr/>
              </p:nvSpPr>
              <p:spPr>
                <a:xfrm>
                  <a:off x="5266532" y="4822585"/>
                  <a:ext cx="7534" cy="7530"/>
                </a:xfrm>
                <a:custGeom>
                  <a:avLst/>
                  <a:gdLst>
                    <a:gd name="connsiteX0" fmla="*/ 3767 w 7534"/>
                    <a:gd name="connsiteY0" fmla="*/ 0 h 7530"/>
                    <a:gd name="connsiteX1" fmla="*/ 7535 w 7534"/>
                    <a:gd name="connsiteY1" fmla="*/ 3765 h 7530"/>
                    <a:gd name="connsiteX2" fmla="*/ 3767 w 7534"/>
                    <a:gd name="connsiteY2" fmla="*/ 7531 h 7530"/>
                    <a:gd name="connsiteX3" fmla="*/ 0 w 7534"/>
                    <a:gd name="connsiteY3" fmla="*/ 3765 h 7530"/>
                    <a:gd name="connsiteX4" fmla="*/ 3767 w 7534"/>
                    <a:gd name="connsiteY4" fmla="*/ 0 h 75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534" h="7530">
                      <a:moveTo>
                        <a:pt x="3767" y="0"/>
                      </a:moveTo>
                      <a:cubicBezTo>
                        <a:pt x="5860" y="0"/>
                        <a:pt x="7535" y="1673"/>
                        <a:pt x="7535" y="3765"/>
                      </a:cubicBezTo>
                      <a:cubicBezTo>
                        <a:pt x="7535" y="5857"/>
                        <a:pt x="5860" y="7531"/>
                        <a:pt x="3767" y="7531"/>
                      </a:cubicBezTo>
                      <a:cubicBezTo>
                        <a:pt x="1674" y="7531"/>
                        <a:pt x="0" y="5857"/>
                        <a:pt x="0" y="3765"/>
                      </a:cubicBezTo>
                      <a:cubicBezTo>
                        <a:pt x="0" y="1673"/>
                        <a:pt x="1674" y="0"/>
                        <a:pt x="3767" y="0"/>
                      </a:cubicBezTo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594" name="Freeform 593">
                  <a:extLst>
                    <a:ext uri="{FF2B5EF4-FFF2-40B4-BE49-F238E27FC236}">
                      <a16:creationId xmlns:a16="http://schemas.microsoft.com/office/drawing/2014/main" id="{A554E9A6-F1F2-5344-4944-423939F7654A}"/>
                    </a:ext>
                  </a:extLst>
                </p:cNvPr>
                <p:cNvSpPr/>
                <p:nvPr/>
              </p:nvSpPr>
              <p:spPr>
                <a:xfrm>
                  <a:off x="5161051" y="4702503"/>
                  <a:ext cx="88738" cy="114642"/>
                </a:xfrm>
                <a:custGeom>
                  <a:avLst/>
                  <a:gdLst>
                    <a:gd name="connsiteX0" fmla="*/ 79530 w 88738"/>
                    <a:gd name="connsiteY0" fmla="*/ 114643 h 114642"/>
                    <a:gd name="connsiteX1" fmla="*/ 9208 w 88738"/>
                    <a:gd name="connsiteY1" fmla="*/ 114643 h 114642"/>
                    <a:gd name="connsiteX2" fmla="*/ 0 w 88738"/>
                    <a:gd name="connsiteY2" fmla="*/ 105438 h 114642"/>
                    <a:gd name="connsiteX3" fmla="*/ 0 w 88738"/>
                    <a:gd name="connsiteY3" fmla="*/ 9205 h 114642"/>
                    <a:gd name="connsiteX4" fmla="*/ 9208 w 88738"/>
                    <a:gd name="connsiteY4" fmla="*/ 0 h 114642"/>
                    <a:gd name="connsiteX5" fmla="*/ 79530 w 88738"/>
                    <a:gd name="connsiteY5" fmla="*/ 0 h 114642"/>
                    <a:gd name="connsiteX6" fmla="*/ 88738 w 88738"/>
                    <a:gd name="connsiteY6" fmla="*/ 9205 h 114642"/>
                    <a:gd name="connsiteX7" fmla="*/ 88738 w 88738"/>
                    <a:gd name="connsiteY7" fmla="*/ 105438 h 114642"/>
                    <a:gd name="connsiteX8" fmla="*/ 79530 w 88738"/>
                    <a:gd name="connsiteY8" fmla="*/ 114643 h 114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8738" h="114642">
                      <a:moveTo>
                        <a:pt x="79530" y="114643"/>
                      </a:moveTo>
                      <a:lnTo>
                        <a:pt x="9208" y="114643"/>
                      </a:lnTo>
                      <a:cubicBezTo>
                        <a:pt x="4186" y="114643"/>
                        <a:pt x="0" y="110458"/>
                        <a:pt x="0" y="105438"/>
                      </a:cubicBezTo>
                      <a:lnTo>
                        <a:pt x="0" y="9205"/>
                      </a:lnTo>
                      <a:cubicBezTo>
                        <a:pt x="0" y="4184"/>
                        <a:pt x="4186" y="0"/>
                        <a:pt x="9208" y="0"/>
                      </a:cubicBezTo>
                      <a:lnTo>
                        <a:pt x="79530" y="0"/>
                      </a:lnTo>
                      <a:cubicBezTo>
                        <a:pt x="84552" y="0"/>
                        <a:pt x="88738" y="4184"/>
                        <a:pt x="88738" y="9205"/>
                      </a:cubicBezTo>
                      <a:lnTo>
                        <a:pt x="88738" y="105438"/>
                      </a:lnTo>
                      <a:cubicBezTo>
                        <a:pt x="88738" y="110458"/>
                        <a:pt x="84552" y="114643"/>
                        <a:pt x="79530" y="114643"/>
                      </a:cubicBezTo>
                      <a:close/>
                    </a:path>
                  </a:pathLst>
                </a:custGeom>
                <a:noFill/>
                <a:ln w="6940" cap="flat">
                  <a:solidFill>
                    <a:srgbClr val="FEFEF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595" name="Freeform 594">
                  <a:extLst>
                    <a:ext uri="{FF2B5EF4-FFF2-40B4-BE49-F238E27FC236}">
                      <a16:creationId xmlns:a16="http://schemas.microsoft.com/office/drawing/2014/main" id="{AB41B174-B7EB-E169-99A0-45C2EA7537BC}"/>
                    </a:ext>
                  </a:extLst>
                </p:cNvPr>
                <p:cNvSpPr/>
                <p:nvPr/>
              </p:nvSpPr>
              <p:spPr>
                <a:xfrm>
                  <a:off x="5174027" y="4718821"/>
                  <a:ext cx="15068" cy="15062"/>
                </a:xfrm>
                <a:custGeom>
                  <a:avLst/>
                  <a:gdLst>
                    <a:gd name="connsiteX0" fmla="*/ 0 w 15068"/>
                    <a:gd name="connsiteY0" fmla="*/ 15062 h 15062"/>
                    <a:gd name="connsiteX1" fmla="*/ 15069 w 15068"/>
                    <a:gd name="connsiteY1" fmla="*/ 15062 h 15062"/>
                    <a:gd name="connsiteX2" fmla="*/ 15069 w 15068"/>
                    <a:gd name="connsiteY2" fmla="*/ 0 h 15062"/>
                    <a:gd name="connsiteX3" fmla="*/ 0 w 15068"/>
                    <a:gd name="connsiteY3" fmla="*/ 0 h 15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068" h="15062">
                      <a:moveTo>
                        <a:pt x="0" y="15062"/>
                      </a:moveTo>
                      <a:lnTo>
                        <a:pt x="15069" y="15062"/>
                      </a:lnTo>
                      <a:lnTo>
                        <a:pt x="1506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3470" cap="flat">
                  <a:solidFill>
                    <a:srgbClr val="FEFEF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596" name="Freeform 595">
                  <a:extLst>
                    <a:ext uri="{FF2B5EF4-FFF2-40B4-BE49-F238E27FC236}">
                      <a16:creationId xmlns:a16="http://schemas.microsoft.com/office/drawing/2014/main" id="{07159B36-AE45-62AB-DEB7-DEC8407E0E2C}"/>
                    </a:ext>
                  </a:extLst>
                </p:cNvPr>
                <p:cNvSpPr/>
                <p:nvPr/>
              </p:nvSpPr>
              <p:spPr>
                <a:xfrm>
                  <a:off x="5174027" y="4744762"/>
                  <a:ext cx="15068" cy="15062"/>
                </a:xfrm>
                <a:custGeom>
                  <a:avLst/>
                  <a:gdLst>
                    <a:gd name="connsiteX0" fmla="*/ 0 w 15068"/>
                    <a:gd name="connsiteY0" fmla="*/ 15063 h 15062"/>
                    <a:gd name="connsiteX1" fmla="*/ 15069 w 15068"/>
                    <a:gd name="connsiteY1" fmla="*/ 15063 h 15062"/>
                    <a:gd name="connsiteX2" fmla="*/ 15069 w 15068"/>
                    <a:gd name="connsiteY2" fmla="*/ 0 h 15062"/>
                    <a:gd name="connsiteX3" fmla="*/ 0 w 15068"/>
                    <a:gd name="connsiteY3" fmla="*/ 0 h 15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068" h="15062">
                      <a:moveTo>
                        <a:pt x="0" y="15063"/>
                      </a:moveTo>
                      <a:lnTo>
                        <a:pt x="15069" y="15063"/>
                      </a:lnTo>
                      <a:lnTo>
                        <a:pt x="1506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3470" cap="flat">
                  <a:solidFill>
                    <a:srgbClr val="FEFEF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597" name="Freeform 596">
                  <a:extLst>
                    <a:ext uri="{FF2B5EF4-FFF2-40B4-BE49-F238E27FC236}">
                      <a16:creationId xmlns:a16="http://schemas.microsoft.com/office/drawing/2014/main" id="{0EB265F0-EA92-1D0E-3BEF-ECF507A11FB1}"/>
                    </a:ext>
                  </a:extLst>
                </p:cNvPr>
                <p:cNvSpPr/>
                <p:nvPr/>
              </p:nvSpPr>
              <p:spPr>
                <a:xfrm>
                  <a:off x="5174027" y="4774469"/>
                  <a:ext cx="15068" cy="14644"/>
                </a:xfrm>
                <a:custGeom>
                  <a:avLst/>
                  <a:gdLst>
                    <a:gd name="connsiteX0" fmla="*/ 0 w 15068"/>
                    <a:gd name="connsiteY0" fmla="*/ 14644 h 14644"/>
                    <a:gd name="connsiteX1" fmla="*/ 15069 w 15068"/>
                    <a:gd name="connsiteY1" fmla="*/ 14644 h 14644"/>
                    <a:gd name="connsiteX2" fmla="*/ 15069 w 15068"/>
                    <a:gd name="connsiteY2" fmla="*/ 0 h 14644"/>
                    <a:gd name="connsiteX3" fmla="*/ 0 w 15068"/>
                    <a:gd name="connsiteY3" fmla="*/ 0 h 146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068" h="14644">
                      <a:moveTo>
                        <a:pt x="0" y="14644"/>
                      </a:moveTo>
                      <a:lnTo>
                        <a:pt x="15069" y="14644"/>
                      </a:lnTo>
                      <a:lnTo>
                        <a:pt x="1506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3470" cap="flat">
                  <a:solidFill>
                    <a:srgbClr val="FEFEF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598" name="Freeform 597">
                  <a:extLst>
                    <a:ext uri="{FF2B5EF4-FFF2-40B4-BE49-F238E27FC236}">
                      <a16:creationId xmlns:a16="http://schemas.microsoft.com/office/drawing/2014/main" id="{8F24CE49-F05A-BFDA-9690-D3C4C9A9FD9D}"/>
                    </a:ext>
                  </a:extLst>
                </p:cNvPr>
                <p:cNvSpPr/>
                <p:nvPr/>
              </p:nvSpPr>
              <p:spPr>
                <a:xfrm>
                  <a:off x="5194956" y="4746435"/>
                  <a:ext cx="82047" cy="82006"/>
                </a:xfrm>
                <a:custGeom>
                  <a:avLst/>
                  <a:gdLst>
                    <a:gd name="connsiteX0" fmla="*/ 41021 w 82047"/>
                    <a:gd name="connsiteY0" fmla="*/ 78660 h 82006"/>
                    <a:gd name="connsiteX1" fmla="*/ 3767 w 82047"/>
                    <a:gd name="connsiteY1" fmla="*/ 41422 h 82006"/>
                    <a:gd name="connsiteX2" fmla="*/ 41021 w 82047"/>
                    <a:gd name="connsiteY2" fmla="*/ 4184 h 82006"/>
                    <a:gd name="connsiteX3" fmla="*/ 78274 w 82047"/>
                    <a:gd name="connsiteY3" fmla="*/ 41422 h 82006"/>
                    <a:gd name="connsiteX4" fmla="*/ 41021 w 82047"/>
                    <a:gd name="connsiteY4" fmla="*/ 78660 h 82006"/>
                    <a:gd name="connsiteX5" fmla="*/ 41021 w 82047"/>
                    <a:gd name="connsiteY5" fmla="*/ 0 h 82006"/>
                    <a:gd name="connsiteX6" fmla="*/ 0 w 82047"/>
                    <a:gd name="connsiteY6" fmla="*/ 41004 h 82006"/>
                    <a:gd name="connsiteX7" fmla="*/ 41021 w 82047"/>
                    <a:gd name="connsiteY7" fmla="*/ 82007 h 82006"/>
                    <a:gd name="connsiteX8" fmla="*/ 82041 w 82047"/>
                    <a:gd name="connsiteY8" fmla="*/ 41004 h 82006"/>
                    <a:gd name="connsiteX9" fmla="*/ 41021 w 82047"/>
                    <a:gd name="connsiteY9" fmla="*/ 0 h 82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2047" h="82006">
                      <a:moveTo>
                        <a:pt x="41021" y="78660"/>
                      </a:moveTo>
                      <a:cubicBezTo>
                        <a:pt x="20510" y="78660"/>
                        <a:pt x="3767" y="61924"/>
                        <a:pt x="3767" y="41422"/>
                      </a:cubicBezTo>
                      <a:cubicBezTo>
                        <a:pt x="3767" y="20920"/>
                        <a:pt x="20510" y="4184"/>
                        <a:pt x="41021" y="4184"/>
                      </a:cubicBezTo>
                      <a:cubicBezTo>
                        <a:pt x="61531" y="4184"/>
                        <a:pt x="78274" y="20920"/>
                        <a:pt x="78274" y="41422"/>
                      </a:cubicBezTo>
                      <a:cubicBezTo>
                        <a:pt x="78693" y="61924"/>
                        <a:pt x="61950" y="78660"/>
                        <a:pt x="41021" y="78660"/>
                      </a:cubicBezTo>
                      <a:moveTo>
                        <a:pt x="41021" y="0"/>
                      </a:moveTo>
                      <a:cubicBezTo>
                        <a:pt x="18417" y="0"/>
                        <a:pt x="0" y="18410"/>
                        <a:pt x="0" y="41004"/>
                      </a:cubicBezTo>
                      <a:cubicBezTo>
                        <a:pt x="0" y="63598"/>
                        <a:pt x="18417" y="82007"/>
                        <a:pt x="41021" y="82007"/>
                      </a:cubicBezTo>
                      <a:cubicBezTo>
                        <a:pt x="63624" y="82007"/>
                        <a:pt x="82041" y="63598"/>
                        <a:pt x="82041" y="41004"/>
                      </a:cubicBezTo>
                      <a:cubicBezTo>
                        <a:pt x="82460" y="18410"/>
                        <a:pt x="64042" y="0"/>
                        <a:pt x="41021" y="0"/>
                      </a:cubicBezTo>
                    </a:path>
                  </a:pathLst>
                </a:custGeom>
                <a:noFill/>
                <a:ln w="8372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</p:grpSp>
        </p:grpSp>
        <p:grpSp>
          <p:nvGrpSpPr>
            <p:cNvPr id="607" name="Graphic 2">
              <a:extLst>
                <a:ext uri="{FF2B5EF4-FFF2-40B4-BE49-F238E27FC236}">
                  <a16:creationId xmlns:a16="http://schemas.microsoft.com/office/drawing/2014/main" id="{D6C32C28-E244-6E3C-1C00-FCE268418CD5}"/>
                </a:ext>
              </a:extLst>
            </p:cNvPr>
            <p:cNvGrpSpPr/>
            <p:nvPr/>
          </p:nvGrpSpPr>
          <p:grpSpPr>
            <a:xfrm>
              <a:off x="3655726" y="4642672"/>
              <a:ext cx="416304" cy="522203"/>
              <a:chOff x="3655726" y="4642672"/>
              <a:chExt cx="416304" cy="522203"/>
            </a:xfrm>
          </p:grpSpPr>
          <p:sp>
            <p:nvSpPr>
              <p:cNvPr id="608" name="Freeform 607">
                <a:extLst>
                  <a:ext uri="{FF2B5EF4-FFF2-40B4-BE49-F238E27FC236}">
                    <a16:creationId xmlns:a16="http://schemas.microsoft.com/office/drawing/2014/main" id="{53BEC014-5616-A03A-4277-FB4A3015939F}"/>
                  </a:ext>
                </a:extLst>
              </p:cNvPr>
              <p:cNvSpPr/>
              <p:nvPr/>
            </p:nvSpPr>
            <p:spPr>
              <a:xfrm>
                <a:off x="3762168" y="4642672"/>
                <a:ext cx="303886" cy="303760"/>
              </a:xfrm>
              <a:custGeom>
                <a:avLst/>
                <a:gdLst>
                  <a:gd name="connsiteX0" fmla="*/ 303887 w 303886"/>
                  <a:gd name="connsiteY0" fmla="*/ 151880 h 303760"/>
                  <a:gd name="connsiteX1" fmla="*/ 151944 w 303886"/>
                  <a:gd name="connsiteY1" fmla="*/ 303761 h 303760"/>
                  <a:gd name="connsiteX2" fmla="*/ 0 w 303886"/>
                  <a:gd name="connsiteY2" fmla="*/ 151880 h 303760"/>
                  <a:gd name="connsiteX3" fmla="*/ 151944 w 303886"/>
                  <a:gd name="connsiteY3" fmla="*/ 0 h 303760"/>
                  <a:gd name="connsiteX4" fmla="*/ 303887 w 303886"/>
                  <a:gd name="connsiteY4" fmla="*/ 151880 h 30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3886" h="303760">
                    <a:moveTo>
                      <a:pt x="303887" y="151880"/>
                    </a:moveTo>
                    <a:cubicBezTo>
                      <a:pt x="303887" y="235761"/>
                      <a:pt x="235859" y="303761"/>
                      <a:pt x="151944" y="303761"/>
                    </a:cubicBezTo>
                    <a:cubicBezTo>
                      <a:pt x="68028" y="303761"/>
                      <a:pt x="0" y="235761"/>
                      <a:pt x="0" y="151880"/>
                    </a:cubicBezTo>
                    <a:cubicBezTo>
                      <a:pt x="0" y="67999"/>
                      <a:pt x="68028" y="0"/>
                      <a:pt x="151944" y="0"/>
                    </a:cubicBezTo>
                    <a:cubicBezTo>
                      <a:pt x="235859" y="0"/>
                      <a:pt x="303887" y="67999"/>
                      <a:pt x="303887" y="151880"/>
                    </a:cubicBezTo>
                    <a:close/>
                  </a:path>
                </a:pathLst>
              </a:custGeom>
              <a:solidFill>
                <a:srgbClr val="734199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grpSp>
            <p:nvGrpSpPr>
              <p:cNvPr id="609" name="Graphic 2">
                <a:extLst>
                  <a:ext uri="{FF2B5EF4-FFF2-40B4-BE49-F238E27FC236}">
                    <a16:creationId xmlns:a16="http://schemas.microsoft.com/office/drawing/2014/main" id="{61586738-7BAD-A051-AC26-2224EBA07893}"/>
                  </a:ext>
                </a:extLst>
              </p:cNvPr>
              <p:cNvGrpSpPr/>
              <p:nvPr/>
            </p:nvGrpSpPr>
            <p:grpSpPr>
              <a:xfrm>
                <a:off x="3655726" y="4852422"/>
                <a:ext cx="416304" cy="312453"/>
                <a:chOff x="3655726" y="4852422"/>
                <a:chExt cx="416304" cy="312453"/>
              </a:xfrm>
              <a:solidFill>
                <a:srgbClr val="4277BA"/>
              </a:solidFill>
            </p:grpSpPr>
            <p:sp>
              <p:nvSpPr>
                <p:cNvPr id="640" name="TextBox 639">
                  <a:extLst>
                    <a:ext uri="{FF2B5EF4-FFF2-40B4-BE49-F238E27FC236}">
                      <a16:creationId xmlns:a16="http://schemas.microsoft.com/office/drawing/2014/main" id="{B8593A2A-2EB0-F59B-4FD2-B0F74E942B5C}"/>
                    </a:ext>
                  </a:extLst>
                </p:cNvPr>
                <p:cNvSpPr txBox="1"/>
                <p:nvPr/>
              </p:nvSpPr>
              <p:spPr>
                <a:xfrm>
                  <a:off x="3713071" y="4852422"/>
                  <a:ext cx="170061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EN</a:t>
                  </a:r>
                </a:p>
              </p:txBody>
            </p:sp>
            <p:sp>
              <p:nvSpPr>
                <p:cNvPr id="641" name="TextBox 640">
                  <a:extLst>
                    <a:ext uri="{FF2B5EF4-FFF2-40B4-BE49-F238E27FC236}">
                      <a16:creationId xmlns:a16="http://schemas.microsoft.com/office/drawing/2014/main" id="{6CC48762-B546-E9A8-454F-28BAE1C3CEB6}"/>
                    </a:ext>
                  </a:extLst>
                </p:cNvPr>
                <p:cNvSpPr txBox="1"/>
                <p:nvPr/>
              </p:nvSpPr>
              <p:spPr>
                <a:xfrm>
                  <a:off x="3795112" y="4854955"/>
                  <a:ext cx="139788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TI</a:t>
                  </a:r>
                </a:p>
              </p:txBody>
            </p:sp>
            <p:sp>
              <p:nvSpPr>
                <p:cNvPr id="642" name="TextBox 641">
                  <a:extLst>
                    <a:ext uri="{FF2B5EF4-FFF2-40B4-BE49-F238E27FC236}">
                      <a16:creationId xmlns:a16="http://schemas.microsoft.com/office/drawing/2014/main" id="{7F750CCD-12CE-C5D8-EBAD-D43AB9AF5DCC}"/>
                    </a:ext>
                  </a:extLst>
                </p:cNvPr>
                <p:cNvSpPr txBox="1"/>
                <p:nvPr/>
              </p:nvSpPr>
              <p:spPr>
                <a:xfrm>
                  <a:off x="3856643" y="4854955"/>
                  <a:ext cx="123760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T</a:t>
                  </a:r>
                </a:p>
              </p:txBody>
            </p:sp>
            <p:sp>
              <p:nvSpPr>
                <p:cNvPr id="643" name="TextBox 642">
                  <a:extLst>
                    <a:ext uri="{FF2B5EF4-FFF2-40B4-BE49-F238E27FC236}">
                      <a16:creationId xmlns:a16="http://schemas.microsoft.com/office/drawing/2014/main" id="{ED350DB4-753A-1C39-48B3-BE9FF14A185E}"/>
                    </a:ext>
                  </a:extLst>
                </p:cNvPr>
                <p:cNvSpPr txBox="1"/>
                <p:nvPr/>
              </p:nvSpPr>
              <p:spPr>
                <a:xfrm>
                  <a:off x="3893059" y="4854955"/>
                  <a:ext cx="125542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Y</a:t>
                  </a:r>
                </a:p>
              </p:txBody>
            </p:sp>
            <p:sp>
              <p:nvSpPr>
                <p:cNvPr id="644" name="TextBox 643">
                  <a:extLst>
                    <a:ext uri="{FF2B5EF4-FFF2-40B4-BE49-F238E27FC236}">
                      <a16:creationId xmlns:a16="http://schemas.microsoft.com/office/drawing/2014/main" id="{5BE66C6E-9C99-E73A-E433-D09A50A53EC6}"/>
                    </a:ext>
                  </a:extLst>
                </p:cNvPr>
                <p:cNvSpPr txBox="1"/>
                <p:nvPr/>
              </p:nvSpPr>
              <p:spPr>
                <a:xfrm>
                  <a:off x="3655726" y="4927733"/>
                  <a:ext cx="209237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ANA</a:t>
                  </a:r>
                </a:p>
              </p:txBody>
            </p:sp>
            <p:sp>
              <p:nvSpPr>
                <p:cNvPr id="645" name="TextBox 644">
                  <a:extLst>
                    <a:ext uri="{FF2B5EF4-FFF2-40B4-BE49-F238E27FC236}">
                      <a16:creationId xmlns:a16="http://schemas.microsoft.com/office/drawing/2014/main" id="{9B0E3785-2E69-FBB1-CF4A-0CA3CF1D5CF3}"/>
                    </a:ext>
                  </a:extLst>
                </p:cNvPr>
                <p:cNvSpPr txBox="1"/>
                <p:nvPr/>
              </p:nvSpPr>
              <p:spPr>
                <a:xfrm>
                  <a:off x="3783810" y="4930269"/>
                  <a:ext cx="120199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L</a:t>
                  </a:r>
                </a:p>
              </p:txBody>
            </p:sp>
            <p:sp>
              <p:nvSpPr>
                <p:cNvPr id="646" name="TextBox 645">
                  <a:extLst>
                    <a:ext uri="{FF2B5EF4-FFF2-40B4-BE49-F238E27FC236}">
                      <a16:creationId xmlns:a16="http://schemas.microsoft.com/office/drawing/2014/main" id="{7465901E-30A6-C42C-A5F0-86DB054D3A62}"/>
                    </a:ext>
                  </a:extLst>
                </p:cNvPr>
                <p:cNvSpPr txBox="1"/>
                <p:nvPr/>
              </p:nvSpPr>
              <p:spPr>
                <a:xfrm>
                  <a:off x="3811019" y="4930269"/>
                  <a:ext cx="125542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Y</a:t>
                  </a:r>
                </a:p>
              </p:txBody>
            </p:sp>
            <p:sp>
              <p:nvSpPr>
                <p:cNvPr id="647" name="TextBox 646">
                  <a:extLst>
                    <a:ext uri="{FF2B5EF4-FFF2-40B4-BE49-F238E27FC236}">
                      <a16:creationId xmlns:a16="http://schemas.microsoft.com/office/drawing/2014/main" id="{787C2098-0F26-F3B1-3EB3-9CB640D31A71}"/>
                    </a:ext>
                  </a:extLst>
                </p:cNvPr>
                <p:cNvSpPr txBox="1"/>
                <p:nvPr/>
              </p:nvSpPr>
              <p:spPr>
                <a:xfrm>
                  <a:off x="3849945" y="4930269"/>
                  <a:ext cx="123760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T</a:t>
                  </a:r>
                </a:p>
              </p:txBody>
            </p:sp>
            <p:sp>
              <p:nvSpPr>
                <p:cNvPr id="648" name="TextBox 647">
                  <a:extLst>
                    <a:ext uri="{FF2B5EF4-FFF2-40B4-BE49-F238E27FC236}">
                      <a16:creationId xmlns:a16="http://schemas.microsoft.com/office/drawing/2014/main" id="{3EFDB38F-260B-C80B-0EBC-CEF48F73D935}"/>
                    </a:ext>
                  </a:extLst>
                </p:cNvPr>
                <p:cNvSpPr txBox="1"/>
                <p:nvPr/>
              </p:nvSpPr>
              <p:spPr>
                <a:xfrm>
                  <a:off x="3885943" y="4927734"/>
                  <a:ext cx="186087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ICS</a:t>
                  </a:r>
                </a:p>
              </p:txBody>
            </p:sp>
          </p:grpSp>
          <p:grpSp>
            <p:nvGrpSpPr>
              <p:cNvPr id="610" name="Graphic 2">
                <a:extLst>
                  <a:ext uri="{FF2B5EF4-FFF2-40B4-BE49-F238E27FC236}">
                    <a16:creationId xmlns:a16="http://schemas.microsoft.com/office/drawing/2014/main" id="{E8C8B3C4-5D76-9B28-FC9F-AF166C498D25}"/>
                  </a:ext>
                </a:extLst>
              </p:cNvPr>
              <p:cNvGrpSpPr/>
              <p:nvPr/>
            </p:nvGrpSpPr>
            <p:grpSpPr>
              <a:xfrm>
                <a:off x="3832488" y="4700411"/>
                <a:ext cx="162826" cy="163177"/>
                <a:chOff x="3832488" y="4700411"/>
                <a:chExt cx="162826" cy="163177"/>
              </a:xfrm>
            </p:grpSpPr>
            <p:sp>
              <p:nvSpPr>
                <p:cNvPr id="611" name="Freeform 610">
                  <a:extLst>
                    <a:ext uri="{FF2B5EF4-FFF2-40B4-BE49-F238E27FC236}">
                      <a16:creationId xmlns:a16="http://schemas.microsoft.com/office/drawing/2014/main" id="{9AF19C58-CE71-F9A7-98CA-7F0C07E0F1EF}"/>
                    </a:ext>
                  </a:extLst>
                </p:cNvPr>
                <p:cNvSpPr/>
                <p:nvPr/>
              </p:nvSpPr>
              <p:spPr>
                <a:xfrm>
                  <a:off x="3832488" y="4700411"/>
                  <a:ext cx="119713" cy="119663"/>
                </a:xfrm>
                <a:custGeom>
                  <a:avLst/>
                  <a:gdLst>
                    <a:gd name="connsiteX0" fmla="*/ 59857 w 119713"/>
                    <a:gd name="connsiteY0" fmla="*/ 114224 h 119663"/>
                    <a:gd name="connsiteX1" fmla="*/ 5442 w 119713"/>
                    <a:gd name="connsiteY1" fmla="*/ 59832 h 119663"/>
                    <a:gd name="connsiteX2" fmla="*/ 59857 w 119713"/>
                    <a:gd name="connsiteY2" fmla="*/ 5439 h 119663"/>
                    <a:gd name="connsiteX3" fmla="*/ 114272 w 119713"/>
                    <a:gd name="connsiteY3" fmla="*/ 59832 h 119663"/>
                    <a:gd name="connsiteX4" fmla="*/ 59857 w 119713"/>
                    <a:gd name="connsiteY4" fmla="*/ 114224 h 119663"/>
                    <a:gd name="connsiteX5" fmla="*/ 59857 w 119713"/>
                    <a:gd name="connsiteY5" fmla="*/ 0 h 119663"/>
                    <a:gd name="connsiteX6" fmla="*/ 0 w 119713"/>
                    <a:gd name="connsiteY6" fmla="*/ 59832 h 119663"/>
                    <a:gd name="connsiteX7" fmla="*/ 59857 w 119713"/>
                    <a:gd name="connsiteY7" fmla="*/ 119663 h 119663"/>
                    <a:gd name="connsiteX8" fmla="*/ 119713 w 119713"/>
                    <a:gd name="connsiteY8" fmla="*/ 59832 h 119663"/>
                    <a:gd name="connsiteX9" fmla="*/ 59857 w 119713"/>
                    <a:gd name="connsiteY9" fmla="*/ 0 h 119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9713" h="119663">
                      <a:moveTo>
                        <a:pt x="59857" y="114224"/>
                      </a:moveTo>
                      <a:cubicBezTo>
                        <a:pt x="29719" y="114224"/>
                        <a:pt x="5442" y="89957"/>
                        <a:pt x="5442" y="59832"/>
                      </a:cubicBezTo>
                      <a:cubicBezTo>
                        <a:pt x="5442" y="29707"/>
                        <a:pt x="29719" y="5439"/>
                        <a:pt x="59857" y="5439"/>
                      </a:cubicBezTo>
                      <a:cubicBezTo>
                        <a:pt x="89994" y="5439"/>
                        <a:pt x="114272" y="29707"/>
                        <a:pt x="114272" y="59832"/>
                      </a:cubicBezTo>
                      <a:cubicBezTo>
                        <a:pt x="114272" y="89538"/>
                        <a:pt x="89576" y="114224"/>
                        <a:pt x="59857" y="114224"/>
                      </a:cubicBezTo>
                      <a:moveTo>
                        <a:pt x="59857" y="0"/>
                      </a:moveTo>
                      <a:cubicBezTo>
                        <a:pt x="26789" y="0"/>
                        <a:pt x="0" y="26778"/>
                        <a:pt x="0" y="59832"/>
                      </a:cubicBezTo>
                      <a:cubicBezTo>
                        <a:pt x="0" y="92886"/>
                        <a:pt x="26789" y="119663"/>
                        <a:pt x="59857" y="119663"/>
                      </a:cubicBezTo>
                      <a:cubicBezTo>
                        <a:pt x="92924" y="119663"/>
                        <a:pt x="119713" y="92886"/>
                        <a:pt x="119713" y="59832"/>
                      </a:cubicBezTo>
                      <a:cubicBezTo>
                        <a:pt x="119713" y="26778"/>
                        <a:pt x="92924" y="0"/>
                        <a:pt x="59857" y="0"/>
                      </a:cubicBezTo>
                    </a:path>
                  </a:pathLst>
                </a:custGeom>
                <a:noFill/>
                <a:ln w="8372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612" name="Freeform 611">
                  <a:extLst>
                    <a:ext uri="{FF2B5EF4-FFF2-40B4-BE49-F238E27FC236}">
                      <a16:creationId xmlns:a16="http://schemas.microsoft.com/office/drawing/2014/main" id="{DBD28050-0F06-E6F5-6D25-47D297C7CEA5}"/>
                    </a:ext>
                  </a:extLst>
                </p:cNvPr>
                <p:cNvSpPr/>
                <p:nvPr/>
              </p:nvSpPr>
              <p:spPr>
                <a:xfrm>
                  <a:off x="3941318" y="4809196"/>
                  <a:ext cx="53996" cy="54392"/>
                </a:xfrm>
                <a:custGeom>
                  <a:avLst/>
                  <a:gdLst>
                    <a:gd name="connsiteX0" fmla="*/ 0 w 53996"/>
                    <a:gd name="connsiteY0" fmla="*/ 16318 h 54392"/>
                    <a:gd name="connsiteX1" fmla="*/ 16325 w 53996"/>
                    <a:gd name="connsiteY1" fmla="*/ 0 h 54392"/>
                    <a:gd name="connsiteX2" fmla="*/ 53997 w 53996"/>
                    <a:gd name="connsiteY2" fmla="*/ 38075 h 54392"/>
                    <a:gd name="connsiteX3" fmla="*/ 37672 w 53996"/>
                    <a:gd name="connsiteY3" fmla="*/ 54392 h 54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996" h="54392">
                      <a:moveTo>
                        <a:pt x="0" y="16318"/>
                      </a:moveTo>
                      <a:lnTo>
                        <a:pt x="16325" y="0"/>
                      </a:lnTo>
                      <a:lnTo>
                        <a:pt x="53997" y="38075"/>
                      </a:lnTo>
                      <a:lnTo>
                        <a:pt x="37672" y="54392"/>
                      </a:lnTo>
                      <a:close/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613" name="Freeform 612">
                  <a:extLst>
                    <a:ext uri="{FF2B5EF4-FFF2-40B4-BE49-F238E27FC236}">
                      <a16:creationId xmlns:a16="http://schemas.microsoft.com/office/drawing/2014/main" id="{EBC3A561-BAF8-6B29-B36F-E237A6F2A21B}"/>
                    </a:ext>
                  </a:extLst>
                </p:cNvPr>
                <p:cNvSpPr/>
                <p:nvPr/>
              </p:nvSpPr>
              <p:spPr>
                <a:xfrm>
                  <a:off x="3935877" y="4803757"/>
                  <a:ext cx="10883" cy="10878"/>
                </a:xfrm>
                <a:custGeom>
                  <a:avLst/>
                  <a:gdLst>
                    <a:gd name="connsiteX0" fmla="*/ 5441 w 10883"/>
                    <a:gd name="connsiteY0" fmla="*/ 0 h 10878"/>
                    <a:gd name="connsiteX1" fmla="*/ 10883 w 10883"/>
                    <a:gd name="connsiteY1" fmla="*/ 5439 h 10878"/>
                    <a:gd name="connsiteX2" fmla="*/ 5441 w 10883"/>
                    <a:gd name="connsiteY2" fmla="*/ 10878 h 10878"/>
                    <a:gd name="connsiteX3" fmla="*/ 0 w 10883"/>
                    <a:gd name="connsiteY3" fmla="*/ 5439 h 10878"/>
                    <a:gd name="connsiteX4" fmla="*/ 5441 w 10883"/>
                    <a:gd name="connsiteY4" fmla="*/ 0 h 10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883" h="10878">
                      <a:moveTo>
                        <a:pt x="5441" y="0"/>
                      </a:moveTo>
                      <a:cubicBezTo>
                        <a:pt x="8372" y="0"/>
                        <a:pt x="10883" y="2510"/>
                        <a:pt x="10883" y="5439"/>
                      </a:cubicBezTo>
                      <a:cubicBezTo>
                        <a:pt x="10883" y="8368"/>
                        <a:pt x="8372" y="10878"/>
                        <a:pt x="5441" y="10878"/>
                      </a:cubicBezTo>
                      <a:cubicBezTo>
                        <a:pt x="2512" y="10878"/>
                        <a:pt x="0" y="8368"/>
                        <a:pt x="0" y="5439"/>
                      </a:cubicBezTo>
                      <a:cubicBezTo>
                        <a:pt x="0" y="2510"/>
                        <a:pt x="2093" y="0"/>
                        <a:pt x="5441" y="0"/>
                      </a:cubicBezTo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grpSp>
              <p:nvGrpSpPr>
                <p:cNvPr id="614" name="Graphic 2">
                  <a:extLst>
                    <a:ext uri="{FF2B5EF4-FFF2-40B4-BE49-F238E27FC236}">
                      <a16:creationId xmlns:a16="http://schemas.microsoft.com/office/drawing/2014/main" id="{80658E22-82F1-52F0-0391-25AB68FCAB84}"/>
                    </a:ext>
                  </a:extLst>
                </p:cNvPr>
                <p:cNvGrpSpPr/>
                <p:nvPr/>
              </p:nvGrpSpPr>
              <p:grpSpPr>
                <a:xfrm>
                  <a:off x="3854673" y="4734720"/>
                  <a:ext cx="62367" cy="53555"/>
                  <a:chOff x="3854673" y="4734720"/>
                  <a:chExt cx="62367" cy="53555"/>
                </a:xfrm>
              </p:grpSpPr>
              <p:sp>
                <p:nvSpPr>
                  <p:cNvPr id="615" name="Freeform 614">
                    <a:extLst>
                      <a:ext uri="{FF2B5EF4-FFF2-40B4-BE49-F238E27FC236}">
                        <a16:creationId xmlns:a16="http://schemas.microsoft.com/office/drawing/2014/main" id="{39C96850-5FCA-EB96-27F7-359EA41D94E3}"/>
                      </a:ext>
                    </a:extLst>
                  </p:cNvPr>
                  <p:cNvSpPr/>
                  <p:nvPr/>
                </p:nvSpPr>
                <p:spPr>
                  <a:xfrm>
                    <a:off x="3911600" y="4766101"/>
                    <a:ext cx="5441" cy="5438"/>
                  </a:xfrm>
                  <a:custGeom>
                    <a:avLst/>
                    <a:gdLst>
                      <a:gd name="connsiteX0" fmla="*/ 2930 w 5441"/>
                      <a:gd name="connsiteY0" fmla="*/ 5439 h 5438"/>
                      <a:gd name="connsiteX1" fmla="*/ 0 w 5441"/>
                      <a:gd name="connsiteY1" fmla="*/ 2510 h 5438"/>
                      <a:gd name="connsiteX2" fmla="*/ 2511 w 5441"/>
                      <a:gd name="connsiteY2" fmla="*/ 0 h 5438"/>
                      <a:gd name="connsiteX3" fmla="*/ 5441 w 5441"/>
                      <a:gd name="connsiteY3" fmla="*/ 2510 h 5438"/>
                      <a:gd name="connsiteX4" fmla="*/ 2930 w 5441"/>
                      <a:gd name="connsiteY4" fmla="*/ 5439 h 5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41" h="5438">
                        <a:moveTo>
                          <a:pt x="2930" y="5439"/>
                        </a:moveTo>
                        <a:cubicBezTo>
                          <a:pt x="1256" y="5439"/>
                          <a:pt x="0" y="4184"/>
                          <a:pt x="0" y="2510"/>
                        </a:cubicBezTo>
                        <a:cubicBezTo>
                          <a:pt x="0" y="837"/>
                          <a:pt x="837" y="0"/>
                          <a:pt x="2511" y="0"/>
                        </a:cubicBezTo>
                        <a:cubicBezTo>
                          <a:pt x="4186" y="0"/>
                          <a:pt x="5441" y="837"/>
                          <a:pt x="5441" y="2510"/>
                        </a:cubicBezTo>
                        <a:cubicBezTo>
                          <a:pt x="5441" y="4184"/>
                          <a:pt x="4604" y="5021"/>
                          <a:pt x="2930" y="5439"/>
                        </a:cubicBezTo>
                        <a:close/>
                      </a:path>
                    </a:pathLst>
                  </a:custGeom>
                  <a:solidFill>
                    <a:srgbClr val="FBFCFE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616" name="Freeform 615">
                    <a:extLst>
                      <a:ext uri="{FF2B5EF4-FFF2-40B4-BE49-F238E27FC236}">
                        <a16:creationId xmlns:a16="http://schemas.microsoft.com/office/drawing/2014/main" id="{6FC25795-507E-C9FC-77A5-F69C5A07F0F4}"/>
                      </a:ext>
                    </a:extLst>
                  </p:cNvPr>
                  <p:cNvSpPr/>
                  <p:nvPr/>
                </p:nvSpPr>
                <p:spPr>
                  <a:xfrm>
                    <a:off x="3857185" y="4737649"/>
                    <a:ext cx="5441" cy="5020"/>
                  </a:xfrm>
                  <a:custGeom>
                    <a:avLst/>
                    <a:gdLst>
                      <a:gd name="connsiteX0" fmla="*/ 2930 w 5441"/>
                      <a:gd name="connsiteY0" fmla="*/ 5021 h 5020"/>
                      <a:gd name="connsiteX1" fmla="*/ 0 w 5441"/>
                      <a:gd name="connsiteY1" fmla="*/ 2510 h 5020"/>
                      <a:gd name="connsiteX2" fmla="*/ 2511 w 5441"/>
                      <a:gd name="connsiteY2" fmla="*/ 0 h 5020"/>
                      <a:gd name="connsiteX3" fmla="*/ 5441 w 5441"/>
                      <a:gd name="connsiteY3" fmla="*/ 2510 h 5020"/>
                      <a:gd name="connsiteX4" fmla="*/ 2930 w 5441"/>
                      <a:gd name="connsiteY4" fmla="*/ 5021 h 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41" h="5020">
                        <a:moveTo>
                          <a:pt x="2930" y="5021"/>
                        </a:moveTo>
                        <a:cubicBezTo>
                          <a:pt x="837" y="5021"/>
                          <a:pt x="0" y="4184"/>
                          <a:pt x="0" y="2510"/>
                        </a:cubicBezTo>
                        <a:cubicBezTo>
                          <a:pt x="0" y="837"/>
                          <a:pt x="837" y="0"/>
                          <a:pt x="2511" y="0"/>
                        </a:cubicBezTo>
                        <a:cubicBezTo>
                          <a:pt x="4186" y="0"/>
                          <a:pt x="5441" y="837"/>
                          <a:pt x="5441" y="2510"/>
                        </a:cubicBezTo>
                        <a:cubicBezTo>
                          <a:pt x="5441" y="4184"/>
                          <a:pt x="4604" y="5021"/>
                          <a:pt x="2930" y="5021"/>
                        </a:cubicBezTo>
                        <a:close/>
                      </a:path>
                    </a:pathLst>
                  </a:custGeom>
                  <a:solidFill>
                    <a:srgbClr val="FBFCFE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617" name="Freeform 616">
                    <a:extLst>
                      <a:ext uri="{FF2B5EF4-FFF2-40B4-BE49-F238E27FC236}">
                        <a16:creationId xmlns:a16="http://schemas.microsoft.com/office/drawing/2014/main" id="{F77E955C-37EB-8F70-8D06-99FFCC8F15B7}"/>
                      </a:ext>
                    </a:extLst>
                  </p:cNvPr>
                  <p:cNvSpPr/>
                  <p:nvPr/>
                </p:nvSpPr>
                <p:spPr>
                  <a:xfrm>
                    <a:off x="3896949" y="4749364"/>
                    <a:ext cx="10510" cy="10460"/>
                  </a:xfrm>
                  <a:custGeom>
                    <a:avLst/>
                    <a:gdLst>
                      <a:gd name="connsiteX0" fmla="*/ 5441 w 10510"/>
                      <a:gd name="connsiteY0" fmla="*/ 10460 h 10460"/>
                      <a:gd name="connsiteX1" fmla="*/ 0 w 10510"/>
                      <a:gd name="connsiteY1" fmla="*/ 5439 h 10460"/>
                      <a:gd name="connsiteX2" fmla="*/ 5023 w 10510"/>
                      <a:gd name="connsiteY2" fmla="*/ 0 h 10460"/>
                      <a:gd name="connsiteX3" fmla="*/ 10464 w 10510"/>
                      <a:gd name="connsiteY3" fmla="*/ 5021 h 10460"/>
                      <a:gd name="connsiteX4" fmla="*/ 5441 w 10510"/>
                      <a:gd name="connsiteY4" fmla="*/ 10460 h 10460"/>
                      <a:gd name="connsiteX5" fmla="*/ 8372 w 10510"/>
                      <a:gd name="connsiteY5" fmla="*/ 5021 h 10460"/>
                      <a:gd name="connsiteX6" fmla="*/ 5441 w 10510"/>
                      <a:gd name="connsiteY6" fmla="*/ 2510 h 10460"/>
                      <a:gd name="connsiteX7" fmla="*/ 2930 w 10510"/>
                      <a:gd name="connsiteY7" fmla="*/ 5021 h 10460"/>
                      <a:gd name="connsiteX8" fmla="*/ 5441 w 10510"/>
                      <a:gd name="connsiteY8" fmla="*/ 7949 h 10460"/>
                      <a:gd name="connsiteX9" fmla="*/ 8372 w 10510"/>
                      <a:gd name="connsiteY9" fmla="*/ 5021 h 104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510" h="10460">
                        <a:moveTo>
                          <a:pt x="5441" y="10460"/>
                        </a:moveTo>
                        <a:cubicBezTo>
                          <a:pt x="2511" y="10460"/>
                          <a:pt x="0" y="7949"/>
                          <a:pt x="0" y="5439"/>
                        </a:cubicBezTo>
                        <a:cubicBezTo>
                          <a:pt x="0" y="2510"/>
                          <a:pt x="2511" y="418"/>
                          <a:pt x="5023" y="0"/>
                        </a:cubicBezTo>
                        <a:cubicBezTo>
                          <a:pt x="7953" y="0"/>
                          <a:pt x="10464" y="2510"/>
                          <a:pt x="10464" y="5021"/>
                        </a:cubicBezTo>
                        <a:cubicBezTo>
                          <a:pt x="10883" y="7949"/>
                          <a:pt x="8372" y="10460"/>
                          <a:pt x="5441" y="10460"/>
                        </a:cubicBezTo>
                        <a:close/>
                        <a:moveTo>
                          <a:pt x="8372" y="5021"/>
                        </a:moveTo>
                        <a:cubicBezTo>
                          <a:pt x="8372" y="3347"/>
                          <a:pt x="7116" y="2510"/>
                          <a:pt x="5441" y="2510"/>
                        </a:cubicBezTo>
                        <a:cubicBezTo>
                          <a:pt x="3767" y="2510"/>
                          <a:pt x="2930" y="3347"/>
                          <a:pt x="2930" y="5021"/>
                        </a:cubicBezTo>
                        <a:cubicBezTo>
                          <a:pt x="2930" y="6694"/>
                          <a:pt x="3767" y="7949"/>
                          <a:pt x="5441" y="7949"/>
                        </a:cubicBezTo>
                        <a:cubicBezTo>
                          <a:pt x="7116" y="7949"/>
                          <a:pt x="7953" y="6694"/>
                          <a:pt x="8372" y="5021"/>
                        </a:cubicBezTo>
                        <a:close/>
                      </a:path>
                    </a:pathLst>
                  </a:custGeom>
                  <a:solidFill>
                    <a:srgbClr val="FBFCFE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618" name="Freeform 617">
                    <a:extLst>
                      <a:ext uri="{FF2B5EF4-FFF2-40B4-BE49-F238E27FC236}">
                        <a16:creationId xmlns:a16="http://schemas.microsoft.com/office/drawing/2014/main" id="{6501D584-46E8-D26B-9F38-38075F0CFF58}"/>
                      </a:ext>
                    </a:extLst>
                  </p:cNvPr>
                  <p:cNvSpPr/>
                  <p:nvPr/>
                </p:nvSpPr>
                <p:spPr>
                  <a:xfrm>
                    <a:off x="3896904" y="4777770"/>
                    <a:ext cx="10510" cy="10505"/>
                  </a:xfrm>
                  <a:custGeom>
                    <a:avLst/>
                    <a:gdLst>
                      <a:gd name="connsiteX0" fmla="*/ 5487 w 10510"/>
                      <a:gd name="connsiteY0" fmla="*/ 46 h 10505"/>
                      <a:gd name="connsiteX1" fmla="*/ 10510 w 10510"/>
                      <a:gd name="connsiteY1" fmla="*/ 5485 h 10505"/>
                      <a:gd name="connsiteX2" fmla="*/ 5069 w 10510"/>
                      <a:gd name="connsiteY2" fmla="*/ 10506 h 10505"/>
                      <a:gd name="connsiteX3" fmla="*/ 46 w 10510"/>
                      <a:gd name="connsiteY3" fmla="*/ 5067 h 10505"/>
                      <a:gd name="connsiteX4" fmla="*/ 5487 w 10510"/>
                      <a:gd name="connsiteY4" fmla="*/ 46 h 10505"/>
                      <a:gd name="connsiteX5" fmla="*/ 5487 w 10510"/>
                      <a:gd name="connsiteY5" fmla="*/ 7577 h 10505"/>
                      <a:gd name="connsiteX6" fmla="*/ 7999 w 10510"/>
                      <a:gd name="connsiteY6" fmla="*/ 4648 h 10505"/>
                      <a:gd name="connsiteX7" fmla="*/ 5487 w 10510"/>
                      <a:gd name="connsiteY7" fmla="*/ 2138 h 10505"/>
                      <a:gd name="connsiteX8" fmla="*/ 2557 w 10510"/>
                      <a:gd name="connsiteY8" fmla="*/ 4648 h 10505"/>
                      <a:gd name="connsiteX9" fmla="*/ 5487 w 10510"/>
                      <a:gd name="connsiteY9" fmla="*/ 7577 h 10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510" h="10505">
                        <a:moveTo>
                          <a:pt x="5487" y="46"/>
                        </a:moveTo>
                        <a:cubicBezTo>
                          <a:pt x="8417" y="46"/>
                          <a:pt x="10510" y="2556"/>
                          <a:pt x="10510" y="5485"/>
                        </a:cubicBezTo>
                        <a:cubicBezTo>
                          <a:pt x="10510" y="8414"/>
                          <a:pt x="7999" y="10506"/>
                          <a:pt x="5069" y="10506"/>
                        </a:cubicBezTo>
                        <a:cubicBezTo>
                          <a:pt x="2139" y="10506"/>
                          <a:pt x="-373" y="7996"/>
                          <a:pt x="46" y="5067"/>
                        </a:cubicBezTo>
                        <a:cubicBezTo>
                          <a:pt x="464" y="2138"/>
                          <a:pt x="2976" y="-373"/>
                          <a:pt x="5487" y="46"/>
                        </a:cubicBezTo>
                        <a:close/>
                        <a:moveTo>
                          <a:pt x="5487" y="7577"/>
                        </a:moveTo>
                        <a:cubicBezTo>
                          <a:pt x="7162" y="7577"/>
                          <a:pt x="7999" y="6322"/>
                          <a:pt x="7999" y="4648"/>
                        </a:cubicBezTo>
                        <a:cubicBezTo>
                          <a:pt x="7999" y="2975"/>
                          <a:pt x="6743" y="2138"/>
                          <a:pt x="5487" y="2138"/>
                        </a:cubicBezTo>
                        <a:cubicBezTo>
                          <a:pt x="3813" y="2138"/>
                          <a:pt x="2557" y="2975"/>
                          <a:pt x="2557" y="4648"/>
                        </a:cubicBezTo>
                        <a:cubicBezTo>
                          <a:pt x="2976" y="6740"/>
                          <a:pt x="3813" y="7577"/>
                          <a:pt x="5487" y="7577"/>
                        </a:cubicBezTo>
                        <a:close/>
                      </a:path>
                    </a:pathLst>
                  </a:custGeom>
                  <a:solidFill>
                    <a:srgbClr val="FBFCFE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619" name="Freeform 618">
                    <a:extLst>
                      <a:ext uri="{FF2B5EF4-FFF2-40B4-BE49-F238E27FC236}">
                        <a16:creationId xmlns:a16="http://schemas.microsoft.com/office/drawing/2014/main" id="{B1845377-D86E-7156-15BE-91B6960786AF}"/>
                      </a:ext>
                    </a:extLst>
                  </p:cNvPr>
                  <p:cNvSpPr/>
                  <p:nvPr/>
                </p:nvSpPr>
                <p:spPr>
                  <a:xfrm>
                    <a:off x="3883136" y="4734720"/>
                    <a:ext cx="10464" cy="10460"/>
                  </a:xfrm>
                  <a:custGeom>
                    <a:avLst/>
                    <a:gdLst>
                      <a:gd name="connsiteX0" fmla="*/ 5441 w 10464"/>
                      <a:gd name="connsiteY0" fmla="*/ 10460 h 10460"/>
                      <a:gd name="connsiteX1" fmla="*/ 0 w 10464"/>
                      <a:gd name="connsiteY1" fmla="*/ 5439 h 10460"/>
                      <a:gd name="connsiteX2" fmla="*/ 5023 w 10464"/>
                      <a:gd name="connsiteY2" fmla="*/ 0 h 10460"/>
                      <a:gd name="connsiteX3" fmla="*/ 10464 w 10464"/>
                      <a:gd name="connsiteY3" fmla="*/ 5021 h 10460"/>
                      <a:gd name="connsiteX4" fmla="*/ 5441 w 10464"/>
                      <a:gd name="connsiteY4" fmla="*/ 10460 h 10460"/>
                      <a:gd name="connsiteX5" fmla="*/ 5023 w 10464"/>
                      <a:gd name="connsiteY5" fmla="*/ 8368 h 10460"/>
                      <a:gd name="connsiteX6" fmla="*/ 7534 w 10464"/>
                      <a:gd name="connsiteY6" fmla="*/ 5857 h 10460"/>
                      <a:gd name="connsiteX7" fmla="*/ 5023 w 10464"/>
                      <a:gd name="connsiteY7" fmla="*/ 3347 h 10460"/>
                      <a:gd name="connsiteX8" fmla="*/ 2093 w 10464"/>
                      <a:gd name="connsiteY8" fmla="*/ 5857 h 10460"/>
                      <a:gd name="connsiteX9" fmla="*/ 5023 w 10464"/>
                      <a:gd name="connsiteY9" fmla="*/ 8368 h 104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464" h="10460">
                        <a:moveTo>
                          <a:pt x="5441" y="10460"/>
                        </a:moveTo>
                        <a:cubicBezTo>
                          <a:pt x="2511" y="10460"/>
                          <a:pt x="0" y="8368"/>
                          <a:pt x="0" y="5439"/>
                        </a:cubicBezTo>
                        <a:cubicBezTo>
                          <a:pt x="0" y="2510"/>
                          <a:pt x="2511" y="418"/>
                          <a:pt x="5023" y="0"/>
                        </a:cubicBezTo>
                        <a:cubicBezTo>
                          <a:pt x="7953" y="0"/>
                          <a:pt x="10464" y="2092"/>
                          <a:pt x="10464" y="5021"/>
                        </a:cubicBezTo>
                        <a:cubicBezTo>
                          <a:pt x="10464" y="8368"/>
                          <a:pt x="7953" y="10460"/>
                          <a:pt x="5441" y="10460"/>
                        </a:cubicBezTo>
                        <a:close/>
                        <a:moveTo>
                          <a:pt x="5023" y="8368"/>
                        </a:moveTo>
                        <a:cubicBezTo>
                          <a:pt x="6697" y="8368"/>
                          <a:pt x="7534" y="7113"/>
                          <a:pt x="7534" y="5857"/>
                        </a:cubicBezTo>
                        <a:cubicBezTo>
                          <a:pt x="7534" y="4184"/>
                          <a:pt x="6697" y="3347"/>
                          <a:pt x="5023" y="3347"/>
                        </a:cubicBezTo>
                        <a:cubicBezTo>
                          <a:pt x="3349" y="3347"/>
                          <a:pt x="2093" y="4184"/>
                          <a:pt x="2093" y="5857"/>
                        </a:cubicBezTo>
                        <a:cubicBezTo>
                          <a:pt x="2511" y="7113"/>
                          <a:pt x="3349" y="7949"/>
                          <a:pt x="5023" y="8368"/>
                        </a:cubicBezTo>
                        <a:close/>
                      </a:path>
                    </a:pathLst>
                  </a:custGeom>
                  <a:solidFill>
                    <a:srgbClr val="FBFCFE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620" name="Freeform 619">
                    <a:extLst>
                      <a:ext uri="{FF2B5EF4-FFF2-40B4-BE49-F238E27FC236}">
                        <a16:creationId xmlns:a16="http://schemas.microsoft.com/office/drawing/2014/main" id="{070EDE64-8EE6-FFE3-1423-60354017E06D}"/>
                      </a:ext>
                    </a:extLst>
                  </p:cNvPr>
                  <p:cNvSpPr/>
                  <p:nvPr/>
                </p:nvSpPr>
                <p:spPr>
                  <a:xfrm>
                    <a:off x="3854673" y="4763171"/>
                    <a:ext cx="10464" cy="10460"/>
                  </a:xfrm>
                  <a:custGeom>
                    <a:avLst/>
                    <a:gdLst>
                      <a:gd name="connsiteX0" fmla="*/ 5023 w 10464"/>
                      <a:gd name="connsiteY0" fmla="*/ 10460 h 10460"/>
                      <a:gd name="connsiteX1" fmla="*/ 0 w 10464"/>
                      <a:gd name="connsiteY1" fmla="*/ 5021 h 10460"/>
                      <a:gd name="connsiteX2" fmla="*/ 5441 w 10464"/>
                      <a:gd name="connsiteY2" fmla="*/ 0 h 10460"/>
                      <a:gd name="connsiteX3" fmla="*/ 10464 w 10464"/>
                      <a:gd name="connsiteY3" fmla="*/ 5439 h 10460"/>
                      <a:gd name="connsiteX4" fmla="*/ 5023 w 10464"/>
                      <a:gd name="connsiteY4" fmla="*/ 10460 h 10460"/>
                      <a:gd name="connsiteX5" fmla="*/ 5441 w 10464"/>
                      <a:gd name="connsiteY5" fmla="*/ 7950 h 10460"/>
                      <a:gd name="connsiteX6" fmla="*/ 7953 w 10464"/>
                      <a:gd name="connsiteY6" fmla="*/ 5021 h 10460"/>
                      <a:gd name="connsiteX7" fmla="*/ 5023 w 10464"/>
                      <a:gd name="connsiteY7" fmla="*/ 2510 h 10460"/>
                      <a:gd name="connsiteX8" fmla="*/ 2511 w 10464"/>
                      <a:gd name="connsiteY8" fmla="*/ 5021 h 10460"/>
                      <a:gd name="connsiteX9" fmla="*/ 5441 w 10464"/>
                      <a:gd name="connsiteY9" fmla="*/ 7950 h 104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464" h="10460">
                        <a:moveTo>
                          <a:pt x="5023" y="10460"/>
                        </a:moveTo>
                        <a:cubicBezTo>
                          <a:pt x="2093" y="10460"/>
                          <a:pt x="0" y="7950"/>
                          <a:pt x="0" y="5021"/>
                        </a:cubicBezTo>
                        <a:cubicBezTo>
                          <a:pt x="0" y="2092"/>
                          <a:pt x="2511" y="0"/>
                          <a:pt x="5441" y="0"/>
                        </a:cubicBezTo>
                        <a:cubicBezTo>
                          <a:pt x="8372" y="0"/>
                          <a:pt x="10464" y="2510"/>
                          <a:pt x="10464" y="5439"/>
                        </a:cubicBezTo>
                        <a:cubicBezTo>
                          <a:pt x="10464" y="8368"/>
                          <a:pt x="7953" y="10460"/>
                          <a:pt x="5023" y="10460"/>
                        </a:cubicBezTo>
                        <a:close/>
                        <a:moveTo>
                          <a:pt x="5441" y="7950"/>
                        </a:moveTo>
                        <a:cubicBezTo>
                          <a:pt x="7116" y="7531"/>
                          <a:pt x="7953" y="6694"/>
                          <a:pt x="7953" y="5021"/>
                        </a:cubicBezTo>
                        <a:cubicBezTo>
                          <a:pt x="7953" y="3347"/>
                          <a:pt x="6697" y="2510"/>
                          <a:pt x="5023" y="2510"/>
                        </a:cubicBezTo>
                        <a:cubicBezTo>
                          <a:pt x="3349" y="2510"/>
                          <a:pt x="2511" y="3766"/>
                          <a:pt x="2511" y="5021"/>
                        </a:cubicBezTo>
                        <a:cubicBezTo>
                          <a:pt x="2511" y="7113"/>
                          <a:pt x="3349" y="7950"/>
                          <a:pt x="5441" y="7950"/>
                        </a:cubicBezTo>
                        <a:close/>
                      </a:path>
                    </a:pathLst>
                  </a:custGeom>
                  <a:solidFill>
                    <a:srgbClr val="FBFCFE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621" name="Freeform 620">
                    <a:extLst>
                      <a:ext uri="{FF2B5EF4-FFF2-40B4-BE49-F238E27FC236}">
                        <a16:creationId xmlns:a16="http://schemas.microsoft.com/office/drawing/2014/main" id="{D0BD161C-78EE-E892-C6E3-AE1FEE118CAA}"/>
                      </a:ext>
                    </a:extLst>
                  </p:cNvPr>
                  <p:cNvSpPr/>
                  <p:nvPr/>
                </p:nvSpPr>
                <p:spPr>
                  <a:xfrm>
                    <a:off x="3883136" y="4763590"/>
                    <a:ext cx="10510" cy="10041"/>
                  </a:xfrm>
                  <a:custGeom>
                    <a:avLst/>
                    <a:gdLst>
                      <a:gd name="connsiteX0" fmla="*/ 5023 w 10510"/>
                      <a:gd name="connsiteY0" fmla="*/ 10042 h 10041"/>
                      <a:gd name="connsiteX1" fmla="*/ 0 w 10510"/>
                      <a:gd name="connsiteY1" fmla="*/ 5021 h 10041"/>
                      <a:gd name="connsiteX2" fmla="*/ 5441 w 10510"/>
                      <a:gd name="connsiteY2" fmla="*/ 0 h 10041"/>
                      <a:gd name="connsiteX3" fmla="*/ 10464 w 10510"/>
                      <a:gd name="connsiteY3" fmla="*/ 5021 h 10041"/>
                      <a:gd name="connsiteX4" fmla="*/ 5023 w 10510"/>
                      <a:gd name="connsiteY4" fmla="*/ 10042 h 10041"/>
                      <a:gd name="connsiteX5" fmla="*/ 4604 w 10510"/>
                      <a:gd name="connsiteY5" fmla="*/ 2511 h 10041"/>
                      <a:gd name="connsiteX6" fmla="*/ 2093 w 10510"/>
                      <a:gd name="connsiteY6" fmla="*/ 5439 h 10041"/>
                      <a:gd name="connsiteX7" fmla="*/ 4604 w 10510"/>
                      <a:gd name="connsiteY7" fmla="*/ 7950 h 10041"/>
                      <a:gd name="connsiteX8" fmla="*/ 7534 w 10510"/>
                      <a:gd name="connsiteY8" fmla="*/ 5439 h 10041"/>
                      <a:gd name="connsiteX9" fmla="*/ 4604 w 10510"/>
                      <a:gd name="connsiteY9" fmla="*/ 2511 h 100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510" h="10041">
                        <a:moveTo>
                          <a:pt x="5023" y="10042"/>
                        </a:moveTo>
                        <a:cubicBezTo>
                          <a:pt x="2093" y="10042"/>
                          <a:pt x="0" y="7531"/>
                          <a:pt x="0" y="5021"/>
                        </a:cubicBezTo>
                        <a:cubicBezTo>
                          <a:pt x="0" y="2092"/>
                          <a:pt x="2511" y="0"/>
                          <a:pt x="5441" y="0"/>
                        </a:cubicBezTo>
                        <a:cubicBezTo>
                          <a:pt x="8372" y="0"/>
                          <a:pt x="10883" y="2511"/>
                          <a:pt x="10464" y="5021"/>
                        </a:cubicBezTo>
                        <a:cubicBezTo>
                          <a:pt x="10464" y="7950"/>
                          <a:pt x="7953" y="10042"/>
                          <a:pt x="5023" y="10042"/>
                        </a:cubicBezTo>
                        <a:close/>
                        <a:moveTo>
                          <a:pt x="4604" y="2511"/>
                        </a:moveTo>
                        <a:cubicBezTo>
                          <a:pt x="3349" y="2511"/>
                          <a:pt x="2093" y="3766"/>
                          <a:pt x="2093" y="5439"/>
                        </a:cubicBezTo>
                        <a:cubicBezTo>
                          <a:pt x="2093" y="7113"/>
                          <a:pt x="3349" y="7950"/>
                          <a:pt x="4604" y="7950"/>
                        </a:cubicBezTo>
                        <a:cubicBezTo>
                          <a:pt x="6279" y="7950"/>
                          <a:pt x="7534" y="6695"/>
                          <a:pt x="7534" y="5439"/>
                        </a:cubicBezTo>
                        <a:cubicBezTo>
                          <a:pt x="7953" y="3347"/>
                          <a:pt x="6697" y="2511"/>
                          <a:pt x="4604" y="2511"/>
                        </a:cubicBezTo>
                        <a:close/>
                      </a:path>
                    </a:pathLst>
                  </a:custGeom>
                  <a:solidFill>
                    <a:srgbClr val="FBFCFE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622" name="Freeform 621">
                    <a:extLst>
                      <a:ext uri="{FF2B5EF4-FFF2-40B4-BE49-F238E27FC236}">
                        <a16:creationId xmlns:a16="http://schemas.microsoft.com/office/drawing/2014/main" id="{40508C6F-1417-9C86-EDC4-D24246865A03}"/>
                      </a:ext>
                    </a:extLst>
                  </p:cNvPr>
                  <p:cNvSpPr/>
                  <p:nvPr/>
                </p:nvSpPr>
                <p:spPr>
                  <a:xfrm>
                    <a:off x="3868905" y="4749364"/>
                    <a:ext cx="10045" cy="10460"/>
                  </a:xfrm>
                  <a:custGeom>
                    <a:avLst/>
                    <a:gdLst>
                      <a:gd name="connsiteX0" fmla="*/ 0 w 10045"/>
                      <a:gd name="connsiteY0" fmla="*/ 5021 h 10460"/>
                      <a:gd name="connsiteX1" fmla="*/ 5023 w 10045"/>
                      <a:gd name="connsiteY1" fmla="*/ 0 h 10460"/>
                      <a:gd name="connsiteX2" fmla="*/ 10046 w 10045"/>
                      <a:gd name="connsiteY2" fmla="*/ 5439 h 10460"/>
                      <a:gd name="connsiteX3" fmla="*/ 5023 w 10045"/>
                      <a:gd name="connsiteY3" fmla="*/ 10460 h 10460"/>
                      <a:gd name="connsiteX4" fmla="*/ 0 w 10045"/>
                      <a:gd name="connsiteY4" fmla="*/ 5021 h 10460"/>
                      <a:gd name="connsiteX5" fmla="*/ 7953 w 10045"/>
                      <a:gd name="connsiteY5" fmla="*/ 5439 h 10460"/>
                      <a:gd name="connsiteX6" fmla="*/ 5441 w 10045"/>
                      <a:gd name="connsiteY6" fmla="*/ 2510 h 10460"/>
                      <a:gd name="connsiteX7" fmla="*/ 2930 w 10045"/>
                      <a:gd name="connsiteY7" fmla="*/ 5021 h 10460"/>
                      <a:gd name="connsiteX8" fmla="*/ 5441 w 10045"/>
                      <a:gd name="connsiteY8" fmla="*/ 7949 h 10460"/>
                      <a:gd name="connsiteX9" fmla="*/ 7953 w 10045"/>
                      <a:gd name="connsiteY9" fmla="*/ 5439 h 104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045" h="10460">
                        <a:moveTo>
                          <a:pt x="0" y="5021"/>
                        </a:moveTo>
                        <a:cubicBezTo>
                          <a:pt x="0" y="2092"/>
                          <a:pt x="2512" y="0"/>
                          <a:pt x="5023" y="0"/>
                        </a:cubicBezTo>
                        <a:cubicBezTo>
                          <a:pt x="7953" y="0"/>
                          <a:pt x="10046" y="2510"/>
                          <a:pt x="10046" y="5439"/>
                        </a:cubicBezTo>
                        <a:cubicBezTo>
                          <a:pt x="10046" y="8368"/>
                          <a:pt x="7534" y="10460"/>
                          <a:pt x="5023" y="10460"/>
                        </a:cubicBezTo>
                        <a:cubicBezTo>
                          <a:pt x="2093" y="10460"/>
                          <a:pt x="0" y="7949"/>
                          <a:pt x="0" y="5021"/>
                        </a:cubicBezTo>
                        <a:close/>
                        <a:moveTo>
                          <a:pt x="7953" y="5439"/>
                        </a:moveTo>
                        <a:cubicBezTo>
                          <a:pt x="7953" y="3347"/>
                          <a:pt x="6697" y="2510"/>
                          <a:pt x="5441" y="2510"/>
                        </a:cubicBezTo>
                        <a:cubicBezTo>
                          <a:pt x="4186" y="2510"/>
                          <a:pt x="2930" y="3347"/>
                          <a:pt x="2930" y="5021"/>
                        </a:cubicBezTo>
                        <a:cubicBezTo>
                          <a:pt x="2930" y="6694"/>
                          <a:pt x="3767" y="7949"/>
                          <a:pt x="5441" y="7949"/>
                        </a:cubicBezTo>
                        <a:cubicBezTo>
                          <a:pt x="6697" y="7949"/>
                          <a:pt x="7953" y="6694"/>
                          <a:pt x="7953" y="5439"/>
                        </a:cubicBezTo>
                        <a:close/>
                      </a:path>
                    </a:pathLst>
                  </a:custGeom>
                  <a:solidFill>
                    <a:srgbClr val="FBFCFE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623" name="Freeform 622">
                    <a:extLst>
                      <a:ext uri="{FF2B5EF4-FFF2-40B4-BE49-F238E27FC236}">
                        <a16:creationId xmlns:a16="http://schemas.microsoft.com/office/drawing/2014/main" id="{124ED4CB-34DB-0457-26DC-68CD1C35238C}"/>
                      </a:ext>
                    </a:extLst>
                  </p:cNvPr>
                  <p:cNvSpPr/>
                  <p:nvPr/>
                </p:nvSpPr>
                <p:spPr>
                  <a:xfrm>
                    <a:off x="3869323" y="4777397"/>
                    <a:ext cx="10045" cy="10460"/>
                  </a:xfrm>
                  <a:custGeom>
                    <a:avLst/>
                    <a:gdLst>
                      <a:gd name="connsiteX0" fmla="*/ 10046 w 10045"/>
                      <a:gd name="connsiteY0" fmla="*/ 5439 h 10460"/>
                      <a:gd name="connsiteX1" fmla="*/ 5023 w 10045"/>
                      <a:gd name="connsiteY1" fmla="*/ 10460 h 10460"/>
                      <a:gd name="connsiteX2" fmla="*/ 0 w 10045"/>
                      <a:gd name="connsiteY2" fmla="*/ 5439 h 10460"/>
                      <a:gd name="connsiteX3" fmla="*/ 5023 w 10045"/>
                      <a:gd name="connsiteY3" fmla="*/ 0 h 10460"/>
                      <a:gd name="connsiteX4" fmla="*/ 10046 w 10045"/>
                      <a:gd name="connsiteY4" fmla="*/ 5439 h 10460"/>
                      <a:gd name="connsiteX5" fmla="*/ 4604 w 10045"/>
                      <a:gd name="connsiteY5" fmla="*/ 7950 h 10460"/>
                      <a:gd name="connsiteX6" fmla="*/ 7116 w 10045"/>
                      <a:gd name="connsiteY6" fmla="*/ 5439 h 10460"/>
                      <a:gd name="connsiteX7" fmla="*/ 4604 w 10045"/>
                      <a:gd name="connsiteY7" fmla="*/ 2510 h 10460"/>
                      <a:gd name="connsiteX8" fmla="*/ 2093 w 10045"/>
                      <a:gd name="connsiteY8" fmla="*/ 5439 h 10460"/>
                      <a:gd name="connsiteX9" fmla="*/ 4604 w 10045"/>
                      <a:gd name="connsiteY9" fmla="*/ 7950 h 104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045" h="10460">
                        <a:moveTo>
                          <a:pt x="10046" y="5439"/>
                        </a:moveTo>
                        <a:cubicBezTo>
                          <a:pt x="10046" y="8368"/>
                          <a:pt x="7953" y="10460"/>
                          <a:pt x="5023" y="10460"/>
                        </a:cubicBezTo>
                        <a:cubicBezTo>
                          <a:pt x="2093" y="10460"/>
                          <a:pt x="0" y="8368"/>
                          <a:pt x="0" y="5439"/>
                        </a:cubicBezTo>
                        <a:cubicBezTo>
                          <a:pt x="0" y="2510"/>
                          <a:pt x="2511" y="0"/>
                          <a:pt x="5023" y="0"/>
                        </a:cubicBezTo>
                        <a:cubicBezTo>
                          <a:pt x="7534" y="418"/>
                          <a:pt x="10046" y="2510"/>
                          <a:pt x="10046" y="5439"/>
                        </a:cubicBezTo>
                        <a:close/>
                        <a:moveTo>
                          <a:pt x="4604" y="7950"/>
                        </a:moveTo>
                        <a:cubicBezTo>
                          <a:pt x="6279" y="7950"/>
                          <a:pt x="7116" y="7113"/>
                          <a:pt x="7116" y="5439"/>
                        </a:cubicBezTo>
                        <a:cubicBezTo>
                          <a:pt x="7116" y="3766"/>
                          <a:pt x="6279" y="2510"/>
                          <a:pt x="4604" y="2510"/>
                        </a:cubicBezTo>
                        <a:cubicBezTo>
                          <a:pt x="2930" y="2510"/>
                          <a:pt x="2093" y="3347"/>
                          <a:pt x="2093" y="5439"/>
                        </a:cubicBezTo>
                        <a:cubicBezTo>
                          <a:pt x="2093" y="7113"/>
                          <a:pt x="3349" y="7950"/>
                          <a:pt x="4604" y="7950"/>
                        </a:cubicBezTo>
                        <a:close/>
                      </a:path>
                    </a:pathLst>
                  </a:custGeom>
                  <a:solidFill>
                    <a:srgbClr val="FBFCFE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624" name="Freeform 623">
                    <a:extLst>
                      <a:ext uri="{FF2B5EF4-FFF2-40B4-BE49-F238E27FC236}">
                        <a16:creationId xmlns:a16="http://schemas.microsoft.com/office/drawing/2014/main" id="{8A731E12-1A1D-A948-7973-E028DDC0D0A3}"/>
                      </a:ext>
                    </a:extLst>
                  </p:cNvPr>
                  <p:cNvSpPr/>
                  <p:nvPr/>
                </p:nvSpPr>
                <p:spPr>
                  <a:xfrm>
                    <a:off x="3913274" y="4749783"/>
                    <a:ext cx="2511" cy="10041"/>
                  </a:xfrm>
                  <a:custGeom>
                    <a:avLst/>
                    <a:gdLst>
                      <a:gd name="connsiteX0" fmla="*/ 2511 w 2511"/>
                      <a:gd name="connsiteY0" fmla="*/ 4602 h 10041"/>
                      <a:gd name="connsiteX1" fmla="*/ 2511 w 2511"/>
                      <a:gd name="connsiteY1" fmla="*/ 8368 h 10041"/>
                      <a:gd name="connsiteX2" fmla="*/ 1256 w 2511"/>
                      <a:gd name="connsiteY2" fmla="*/ 10042 h 10041"/>
                      <a:gd name="connsiteX3" fmla="*/ 0 w 2511"/>
                      <a:gd name="connsiteY3" fmla="*/ 8786 h 10041"/>
                      <a:gd name="connsiteX4" fmla="*/ 0 w 2511"/>
                      <a:gd name="connsiteY4" fmla="*/ 1255 h 10041"/>
                      <a:gd name="connsiteX5" fmla="*/ 1256 w 2511"/>
                      <a:gd name="connsiteY5" fmla="*/ 0 h 10041"/>
                      <a:gd name="connsiteX6" fmla="*/ 2511 w 2511"/>
                      <a:gd name="connsiteY6" fmla="*/ 1255 h 10041"/>
                      <a:gd name="connsiteX7" fmla="*/ 2511 w 2511"/>
                      <a:gd name="connsiteY7" fmla="*/ 4602 h 10041"/>
                      <a:gd name="connsiteX8" fmla="*/ 2511 w 2511"/>
                      <a:gd name="connsiteY8" fmla="*/ 4602 h 100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11" h="10041">
                        <a:moveTo>
                          <a:pt x="2511" y="4602"/>
                        </a:moveTo>
                        <a:cubicBezTo>
                          <a:pt x="2511" y="5858"/>
                          <a:pt x="2511" y="7113"/>
                          <a:pt x="2511" y="8368"/>
                        </a:cubicBezTo>
                        <a:cubicBezTo>
                          <a:pt x="2511" y="9205"/>
                          <a:pt x="2093" y="10042"/>
                          <a:pt x="1256" y="10042"/>
                        </a:cubicBezTo>
                        <a:cubicBezTo>
                          <a:pt x="418" y="10042"/>
                          <a:pt x="0" y="9205"/>
                          <a:pt x="0" y="8786"/>
                        </a:cubicBezTo>
                        <a:cubicBezTo>
                          <a:pt x="0" y="6276"/>
                          <a:pt x="0" y="3766"/>
                          <a:pt x="0" y="1255"/>
                        </a:cubicBezTo>
                        <a:cubicBezTo>
                          <a:pt x="0" y="418"/>
                          <a:pt x="418" y="0"/>
                          <a:pt x="1256" y="0"/>
                        </a:cubicBezTo>
                        <a:cubicBezTo>
                          <a:pt x="2093" y="0"/>
                          <a:pt x="2511" y="418"/>
                          <a:pt x="2511" y="1255"/>
                        </a:cubicBezTo>
                        <a:cubicBezTo>
                          <a:pt x="2511" y="2092"/>
                          <a:pt x="2511" y="3347"/>
                          <a:pt x="2511" y="4602"/>
                        </a:cubicBezTo>
                        <a:lnTo>
                          <a:pt x="2511" y="4602"/>
                        </a:lnTo>
                        <a:close/>
                      </a:path>
                    </a:pathLst>
                  </a:custGeom>
                  <a:solidFill>
                    <a:srgbClr val="FBFCFE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625" name="Freeform 624">
                    <a:extLst>
                      <a:ext uri="{FF2B5EF4-FFF2-40B4-BE49-F238E27FC236}">
                        <a16:creationId xmlns:a16="http://schemas.microsoft.com/office/drawing/2014/main" id="{AC0144C0-2450-005B-6056-E09F4CA10BE5}"/>
                      </a:ext>
                    </a:extLst>
                  </p:cNvPr>
                  <p:cNvSpPr/>
                  <p:nvPr/>
                </p:nvSpPr>
                <p:spPr>
                  <a:xfrm>
                    <a:off x="3886903" y="4777397"/>
                    <a:ext cx="2511" cy="10460"/>
                  </a:xfrm>
                  <a:custGeom>
                    <a:avLst/>
                    <a:gdLst>
                      <a:gd name="connsiteX0" fmla="*/ 2512 w 2511"/>
                      <a:gd name="connsiteY0" fmla="*/ 5439 h 10460"/>
                      <a:gd name="connsiteX1" fmla="*/ 2512 w 2511"/>
                      <a:gd name="connsiteY1" fmla="*/ 9205 h 10460"/>
                      <a:gd name="connsiteX2" fmla="*/ 1256 w 2511"/>
                      <a:gd name="connsiteY2" fmla="*/ 10460 h 10460"/>
                      <a:gd name="connsiteX3" fmla="*/ 0 w 2511"/>
                      <a:gd name="connsiteY3" fmla="*/ 9205 h 10460"/>
                      <a:gd name="connsiteX4" fmla="*/ 0 w 2511"/>
                      <a:gd name="connsiteY4" fmla="*/ 1255 h 10460"/>
                      <a:gd name="connsiteX5" fmla="*/ 1256 w 2511"/>
                      <a:gd name="connsiteY5" fmla="*/ 0 h 10460"/>
                      <a:gd name="connsiteX6" fmla="*/ 2512 w 2511"/>
                      <a:gd name="connsiteY6" fmla="*/ 1255 h 10460"/>
                      <a:gd name="connsiteX7" fmla="*/ 2512 w 2511"/>
                      <a:gd name="connsiteY7" fmla="*/ 5439 h 10460"/>
                      <a:gd name="connsiteX8" fmla="*/ 2512 w 2511"/>
                      <a:gd name="connsiteY8" fmla="*/ 5439 h 104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11" h="10460">
                        <a:moveTo>
                          <a:pt x="2512" y="5439"/>
                        </a:moveTo>
                        <a:cubicBezTo>
                          <a:pt x="2512" y="6694"/>
                          <a:pt x="2512" y="7950"/>
                          <a:pt x="2512" y="9205"/>
                        </a:cubicBezTo>
                        <a:cubicBezTo>
                          <a:pt x="2512" y="10042"/>
                          <a:pt x="2093" y="10460"/>
                          <a:pt x="1256" y="10460"/>
                        </a:cubicBezTo>
                        <a:cubicBezTo>
                          <a:pt x="419" y="10460"/>
                          <a:pt x="0" y="10042"/>
                          <a:pt x="0" y="9205"/>
                        </a:cubicBezTo>
                        <a:cubicBezTo>
                          <a:pt x="0" y="6694"/>
                          <a:pt x="0" y="3766"/>
                          <a:pt x="0" y="1255"/>
                        </a:cubicBezTo>
                        <a:cubicBezTo>
                          <a:pt x="0" y="837"/>
                          <a:pt x="419" y="0"/>
                          <a:pt x="1256" y="0"/>
                        </a:cubicBezTo>
                        <a:cubicBezTo>
                          <a:pt x="2093" y="0"/>
                          <a:pt x="2512" y="418"/>
                          <a:pt x="2512" y="1255"/>
                        </a:cubicBezTo>
                        <a:cubicBezTo>
                          <a:pt x="2512" y="2929"/>
                          <a:pt x="2512" y="4184"/>
                          <a:pt x="2512" y="5439"/>
                        </a:cubicBezTo>
                        <a:lnTo>
                          <a:pt x="2512" y="5439"/>
                        </a:lnTo>
                        <a:close/>
                      </a:path>
                    </a:pathLst>
                  </a:custGeom>
                  <a:solidFill>
                    <a:srgbClr val="FBFCFE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626" name="Freeform 625">
                    <a:extLst>
                      <a:ext uri="{FF2B5EF4-FFF2-40B4-BE49-F238E27FC236}">
                        <a16:creationId xmlns:a16="http://schemas.microsoft.com/office/drawing/2014/main" id="{097A9DAB-3CFD-BEE4-30EB-EB5AAE17AF9E}"/>
                      </a:ext>
                    </a:extLst>
                  </p:cNvPr>
                  <p:cNvSpPr/>
                  <p:nvPr/>
                </p:nvSpPr>
                <p:spPr>
                  <a:xfrm>
                    <a:off x="3886903" y="4748946"/>
                    <a:ext cx="2511" cy="10460"/>
                  </a:xfrm>
                  <a:custGeom>
                    <a:avLst/>
                    <a:gdLst>
                      <a:gd name="connsiteX0" fmla="*/ 2512 w 2511"/>
                      <a:gd name="connsiteY0" fmla="*/ 5439 h 10460"/>
                      <a:gd name="connsiteX1" fmla="*/ 2512 w 2511"/>
                      <a:gd name="connsiteY1" fmla="*/ 9205 h 10460"/>
                      <a:gd name="connsiteX2" fmla="*/ 1256 w 2511"/>
                      <a:gd name="connsiteY2" fmla="*/ 10460 h 10460"/>
                      <a:gd name="connsiteX3" fmla="*/ 0 w 2511"/>
                      <a:gd name="connsiteY3" fmla="*/ 9205 h 10460"/>
                      <a:gd name="connsiteX4" fmla="*/ 0 w 2511"/>
                      <a:gd name="connsiteY4" fmla="*/ 1255 h 10460"/>
                      <a:gd name="connsiteX5" fmla="*/ 1256 w 2511"/>
                      <a:gd name="connsiteY5" fmla="*/ 0 h 10460"/>
                      <a:gd name="connsiteX6" fmla="*/ 2512 w 2511"/>
                      <a:gd name="connsiteY6" fmla="*/ 1255 h 10460"/>
                      <a:gd name="connsiteX7" fmla="*/ 2512 w 2511"/>
                      <a:gd name="connsiteY7" fmla="*/ 5439 h 104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11" h="10460">
                        <a:moveTo>
                          <a:pt x="2512" y="5439"/>
                        </a:moveTo>
                        <a:cubicBezTo>
                          <a:pt x="2512" y="6695"/>
                          <a:pt x="2512" y="7950"/>
                          <a:pt x="2512" y="9205"/>
                        </a:cubicBezTo>
                        <a:cubicBezTo>
                          <a:pt x="2512" y="10042"/>
                          <a:pt x="2093" y="10460"/>
                          <a:pt x="1256" y="10460"/>
                        </a:cubicBezTo>
                        <a:cubicBezTo>
                          <a:pt x="419" y="10460"/>
                          <a:pt x="0" y="10042"/>
                          <a:pt x="0" y="9205"/>
                        </a:cubicBezTo>
                        <a:cubicBezTo>
                          <a:pt x="0" y="6695"/>
                          <a:pt x="0" y="3766"/>
                          <a:pt x="0" y="1255"/>
                        </a:cubicBezTo>
                        <a:cubicBezTo>
                          <a:pt x="0" y="419"/>
                          <a:pt x="419" y="0"/>
                          <a:pt x="1256" y="0"/>
                        </a:cubicBezTo>
                        <a:cubicBezTo>
                          <a:pt x="2093" y="0"/>
                          <a:pt x="2512" y="419"/>
                          <a:pt x="2512" y="1255"/>
                        </a:cubicBezTo>
                        <a:cubicBezTo>
                          <a:pt x="2512" y="2929"/>
                          <a:pt x="2512" y="4184"/>
                          <a:pt x="2512" y="5439"/>
                        </a:cubicBezTo>
                        <a:close/>
                      </a:path>
                    </a:pathLst>
                  </a:custGeom>
                  <a:solidFill>
                    <a:srgbClr val="FBFCFE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627" name="Freeform 626">
                    <a:extLst>
                      <a:ext uri="{FF2B5EF4-FFF2-40B4-BE49-F238E27FC236}">
                        <a16:creationId xmlns:a16="http://schemas.microsoft.com/office/drawing/2014/main" id="{5FE05AFA-1A35-6B44-A1BF-5E32BF314F4C}"/>
                      </a:ext>
                    </a:extLst>
                  </p:cNvPr>
                  <p:cNvSpPr/>
                  <p:nvPr/>
                </p:nvSpPr>
                <p:spPr>
                  <a:xfrm>
                    <a:off x="3858859" y="4777397"/>
                    <a:ext cx="2511" cy="10460"/>
                  </a:xfrm>
                  <a:custGeom>
                    <a:avLst/>
                    <a:gdLst>
                      <a:gd name="connsiteX0" fmla="*/ 2511 w 2511"/>
                      <a:gd name="connsiteY0" fmla="*/ 5439 h 10460"/>
                      <a:gd name="connsiteX1" fmla="*/ 2511 w 2511"/>
                      <a:gd name="connsiteY1" fmla="*/ 9205 h 10460"/>
                      <a:gd name="connsiteX2" fmla="*/ 1256 w 2511"/>
                      <a:gd name="connsiteY2" fmla="*/ 10460 h 10460"/>
                      <a:gd name="connsiteX3" fmla="*/ 0 w 2511"/>
                      <a:gd name="connsiteY3" fmla="*/ 8786 h 10460"/>
                      <a:gd name="connsiteX4" fmla="*/ 0 w 2511"/>
                      <a:gd name="connsiteY4" fmla="*/ 1674 h 10460"/>
                      <a:gd name="connsiteX5" fmla="*/ 1256 w 2511"/>
                      <a:gd name="connsiteY5" fmla="*/ 0 h 10460"/>
                      <a:gd name="connsiteX6" fmla="*/ 2511 w 2511"/>
                      <a:gd name="connsiteY6" fmla="*/ 1674 h 10460"/>
                      <a:gd name="connsiteX7" fmla="*/ 2511 w 2511"/>
                      <a:gd name="connsiteY7" fmla="*/ 5439 h 10460"/>
                      <a:gd name="connsiteX8" fmla="*/ 2511 w 2511"/>
                      <a:gd name="connsiteY8" fmla="*/ 5439 h 104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11" h="10460">
                        <a:moveTo>
                          <a:pt x="2511" y="5439"/>
                        </a:moveTo>
                        <a:cubicBezTo>
                          <a:pt x="2511" y="6694"/>
                          <a:pt x="2511" y="7950"/>
                          <a:pt x="2511" y="9205"/>
                        </a:cubicBezTo>
                        <a:cubicBezTo>
                          <a:pt x="2511" y="10042"/>
                          <a:pt x="2093" y="10460"/>
                          <a:pt x="1256" y="10460"/>
                        </a:cubicBezTo>
                        <a:cubicBezTo>
                          <a:pt x="418" y="10460"/>
                          <a:pt x="0" y="9623"/>
                          <a:pt x="0" y="8786"/>
                        </a:cubicBezTo>
                        <a:cubicBezTo>
                          <a:pt x="0" y="6276"/>
                          <a:pt x="0" y="4184"/>
                          <a:pt x="0" y="1674"/>
                        </a:cubicBezTo>
                        <a:cubicBezTo>
                          <a:pt x="0" y="837"/>
                          <a:pt x="418" y="0"/>
                          <a:pt x="1256" y="0"/>
                        </a:cubicBezTo>
                        <a:cubicBezTo>
                          <a:pt x="2093" y="0"/>
                          <a:pt x="2511" y="837"/>
                          <a:pt x="2511" y="1674"/>
                        </a:cubicBezTo>
                        <a:cubicBezTo>
                          <a:pt x="2511" y="3347"/>
                          <a:pt x="2511" y="4184"/>
                          <a:pt x="2511" y="5439"/>
                        </a:cubicBezTo>
                        <a:lnTo>
                          <a:pt x="2511" y="5439"/>
                        </a:lnTo>
                        <a:close/>
                      </a:path>
                    </a:pathLst>
                  </a:custGeom>
                  <a:solidFill>
                    <a:srgbClr val="FBFCFE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628" name="Freeform 627">
                    <a:extLst>
                      <a:ext uri="{FF2B5EF4-FFF2-40B4-BE49-F238E27FC236}">
                        <a16:creationId xmlns:a16="http://schemas.microsoft.com/office/drawing/2014/main" id="{FA791F01-53CC-E970-5255-E7B206FE704F}"/>
                      </a:ext>
                    </a:extLst>
                  </p:cNvPr>
                  <p:cNvSpPr/>
                  <p:nvPr/>
                </p:nvSpPr>
                <p:spPr>
                  <a:xfrm>
                    <a:off x="3900717" y="4763590"/>
                    <a:ext cx="2511" cy="10041"/>
                  </a:xfrm>
                  <a:custGeom>
                    <a:avLst/>
                    <a:gdLst>
                      <a:gd name="connsiteX0" fmla="*/ 418 w 2511"/>
                      <a:gd name="connsiteY0" fmla="*/ 5021 h 10041"/>
                      <a:gd name="connsiteX1" fmla="*/ 418 w 2511"/>
                      <a:gd name="connsiteY1" fmla="*/ 1255 h 10041"/>
                      <a:gd name="connsiteX2" fmla="*/ 1256 w 2511"/>
                      <a:gd name="connsiteY2" fmla="*/ 0 h 10041"/>
                      <a:gd name="connsiteX3" fmla="*/ 2511 w 2511"/>
                      <a:gd name="connsiteY3" fmla="*/ 1255 h 10041"/>
                      <a:gd name="connsiteX4" fmla="*/ 2511 w 2511"/>
                      <a:gd name="connsiteY4" fmla="*/ 9205 h 10041"/>
                      <a:gd name="connsiteX5" fmla="*/ 1256 w 2511"/>
                      <a:gd name="connsiteY5" fmla="*/ 10042 h 10041"/>
                      <a:gd name="connsiteX6" fmla="*/ 0 w 2511"/>
                      <a:gd name="connsiteY6" fmla="*/ 8787 h 10041"/>
                      <a:gd name="connsiteX7" fmla="*/ 418 w 2511"/>
                      <a:gd name="connsiteY7" fmla="*/ 5021 h 10041"/>
                      <a:gd name="connsiteX8" fmla="*/ 418 w 2511"/>
                      <a:gd name="connsiteY8" fmla="*/ 5021 h 100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11" h="10041">
                        <a:moveTo>
                          <a:pt x="418" y="5021"/>
                        </a:moveTo>
                        <a:cubicBezTo>
                          <a:pt x="418" y="3766"/>
                          <a:pt x="418" y="2511"/>
                          <a:pt x="418" y="1255"/>
                        </a:cubicBezTo>
                        <a:cubicBezTo>
                          <a:pt x="418" y="419"/>
                          <a:pt x="837" y="0"/>
                          <a:pt x="1256" y="0"/>
                        </a:cubicBezTo>
                        <a:cubicBezTo>
                          <a:pt x="2093" y="0"/>
                          <a:pt x="2511" y="419"/>
                          <a:pt x="2511" y="1255"/>
                        </a:cubicBezTo>
                        <a:cubicBezTo>
                          <a:pt x="2511" y="3766"/>
                          <a:pt x="2511" y="6695"/>
                          <a:pt x="2511" y="9205"/>
                        </a:cubicBezTo>
                        <a:cubicBezTo>
                          <a:pt x="2511" y="9623"/>
                          <a:pt x="2093" y="10042"/>
                          <a:pt x="1256" y="10042"/>
                        </a:cubicBezTo>
                        <a:cubicBezTo>
                          <a:pt x="418" y="10042"/>
                          <a:pt x="0" y="9623"/>
                          <a:pt x="0" y="8787"/>
                        </a:cubicBezTo>
                        <a:cubicBezTo>
                          <a:pt x="418" y="7531"/>
                          <a:pt x="418" y="6276"/>
                          <a:pt x="418" y="5021"/>
                        </a:cubicBezTo>
                        <a:lnTo>
                          <a:pt x="418" y="5021"/>
                        </a:lnTo>
                        <a:close/>
                      </a:path>
                    </a:pathLst>
                  </a:custGeom>
                  <a:solidFill>
                    <a:srgbClr val="FBFCFE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629" name="Freeform 628">
                    <a:extLst>
                      <a:ext uri="{FF2B5EF4-FFF2-40B4-BE49-F238E27FC236}">
                        <a16:creationId xmlns:a16="http://schemas.microsoft.com/office/drawing/2014/main" id="{59606E89-9C42-7BD5-FFE4-7DC11C6056AF}"/>
                      </a:ext>
                    </a:extLst>
                  </p:cNvPr>
                  <p:cNvSpPr/>
                  <p:nvPr/>
                </p:nvSpPr>
                <p:spPr>
                  <a:xfrm>
                    <a:off x="3901135" y="4735557"/>
                    <a:ext cx="2511" cy="10041"/>
                  </a:xfrm>
                  <a:custGeom>
                    <a:avLst/>
                    <a:gdLst>
                      <a:gd name="connsiteX0" fmla="*/ 2511 w 2511"/>
                      <a:gd name="connsiteY0" fmla="*/ 4602 h 10041"/>
                      <a:gd name="connsiteX1" fmla="*/ 2511 w 2511"/>
                      <a:gd name="connsiteY1" fmla="*/ 8368 h 10041"/>
                      <a:gd name="connsiteX2" fmla="*/ 1256 w 2511"/>
                      <a:gd name="connsiteY2" fmla="*/ 10042 h 10041"/>
                      <a:gd name="connsiteX3" fmla="*/ 0 w 2511"/>
                      <a:gd name="connsiteY3" fmla="*/ 8786 h 10041"/>
                      <a:gd name="connsiteX4" fmla="*/ 0 w 2511"/>
                      <a:gd name="connsiteY4" fmla="*/ 1255 h 10041"/>
                      <a:gd name="connsiteX5" fmla="*/ 1256 w 2511"/>
                      <a:gd name="connsiteY5" fmla="*/ 0 h 10041"/>
                      <a:gd name="connsiteX6" fmla="*/ 2511 w 2511"/>
                      <a:gd name="connsiteY6" fmla="*/ 1255 h 10041"/>
                      <a:gd name="connsiteX7" fmla="*/ 2511 w 2511"/>
                      <a:gd name="connsiteY7" fmla="*/ 4602 h 10041"/>
                      <a:gd name="connsiteX8" fmla="*/ 2511 w 2511"/>
                      <a:gd name="connsiteY8" fmla="*/ 4602 h 100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11" h="10041">
                        <a:moveTo>
                          <a:pt x="2511" y="4602"/>
                        </a:moveTo>
                        <a:cubicBezTo>
                          <a:pt x="2511" y="5858"/>
                          <a:pt x="2511" y="7113"/>
                          <a:pt x="2511" y="8368"/>
                        </a:cubicBezTo>
                        <a:cubicBezTo>
                          <a:pt x="2511" y="9205"/>
                          <a:pt x="2093" y="9623"/>
                          <a:pt x="1256" y="10042"/>
                        </a:cubicBezTo>
                        <a:cubicBezTo>
                          <a:pt x="418" y="10042"/>
                          <a:pt x="0" y="9623"/>
                          <a:pt x="0" y="8786"/>
                        </a:cubicBezTo>
                        <a:cubicBezTo>
                          <a:pt x="0" y="6276"/>
                          <a:pt x="0" y="3766"/>
                          <a:pt x="0" y="1255"/>
                        </a:cubicBezTo>
                        <a:cubicBezTo>
                          <a:pt x="0" y="418"/>
                          <a:pt x="418" y="0"/>
                          <a:pt x="1256" y="0"/>
                        </a:cubicBezTo>
                        <a:cubicBezTo>
                          <a:pt x="2093" y="0"/>
                          <a:pt x="2511" y="418"/>
                          <a:pt x="2511" y="1255"/>
                        </a:cubicBezTo>
                        <a:cubicBezTo>
                          <a:pt x="2511" y="2092"/>
                          <a:pt x="2511" y="3347"/>
                          <a:pt x="2511" y="4602"/>
                        </a:cubicBezTo>
                        <a:lnTo>
                          <a:pt x="2511" y="4602"/>
                        </a:lnTo>
                        <a:close/>
                      </a:path>
                    </a:pathLst>
                  </a:custGeom>
                  <a:solidFill>
                    <a:srgbClr val="FBFCFE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630" name="Freeform 629">
                    <a:extLst>
                      <a:ext uri="{FF2B5EF4-FFF2-40B4-BE49-F238E27FC236}">
                        <a16:creationId xmlns:a16="http://schemas.microsoft.com/office/drawing/2014/main" id="{90251EB8-34D4-7912-1A5B-577B93D4B831}"/>
                      </a:ext>
                    </a:extLst>
                  </p:cNvPr>
                  <p:cNvSpPr/>
                  <p:nvPr/>
                </p:nvSpPr>
                <p:spPr>
                  <a:xfrm>
                    <a:off x="3859277" y="4749253"/>
                    <a:ext cx="2511" cy="10152"/>
                  </a:xfrm>
                  <a:custGeom>
                    <a:avLst/>
                    <a:gdLst>
                      <a:gd name="connsiteX0" fmla="*/ 2093 w 2511"/>
                      <a:gd name="connsiteY0" fmla="*/ 5132 h 10152"/>
                      <a:gd name="connsiteX1" fmla="*/ 2093 w 2511"/>
                      <a:gd name="connsiteY1" fmla="*/ 8898 h 10152"/>
                      <a:gd name="connsiteX2" fmla="*/ 837 w 2511"/>
                      <a:gd name="connsiteY2" fmla="*/ 10153 h 10152"/>
                      <a:gd name="connsiteX3" fmla="*/ 0 w 2511"/>
                      <a:gd name="connsiteY3" fmla="*/ 8898 h 10152"/>
                      <a:gd name="connsiteX4" fmla="*/ 0 w 2511"/>
                      <a:gd name="connsiteY4" fmla="*/ 1366 h 10152"/>
                      <a:gd name="connsiteX5" fmla="*/ 1256 w 2511"/>
                      <a:gd name="connsiteY5" fmla="*/ 111 h 10152"/>
                      <a:gd name="connsiteX6" fmla="*/ 2511 w 2511"/>
                      <a:gd name="connsiteY6" fmla="*/ 1785 h 10152"/>
                      <a:gd name="connsiteX7" fmla="*/ 2093 w 2511"/>
                      <a:gd name="connsiteY7" fmla="*/ 5132 h 10152"/>
                      <a:gd name="connsiteX8" fmla="*/ 2093 w 2511"/>
                      <a:gd name="connsiteY8" fmla="*/ 5132 h 101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11" h="10152">
                        <a:moveTo>
                          <a:pt x="2093" y="5132"/>
                        </a:moveTo>
                        <a:cubicBezTo>
                          <a:pt x="2093" y="6387"/>
                          <a:pt x="2093" y="7642"/>
                          <a:pt x="2093" y="8898"/>
                        </a:cubicBezTo>
                        <a:cubicBezTo>
                          <a:pt x="2093" y="9734"/>
                          <a:pt x="1674" y="10153"/>
                          <a:pt x="837" y="10153"/>
                        </a:cubicBezTo>
                        <a:cubicBezTo>
                          <a:pt x="0" y="10153"/>
                          <a:pt x="0" y="9316"/>
                          <a:pt x="0" y="8898"/>
                        </a:cubicBezTo>
                        <a:cubicBezTo>
                          <a:pt x="0" y="6387"/>
                          <a:pt x="0" y="3877"/>
                          <a:pt x="0" y="1366"/>
                        </a:cubicBezTo>
                        <a:cubicBezTo>
                          <a:pt x="0" y="530"/>
                          <a:pt x="418" y="-307"/>
                          <a:pt x="1256" y="111"/>
                        </a:cubicBezTo>
                        <a:cubicBezTo>
                          <a:pt x="2093" y="111"/>
                          <a:pt x="2511" y="948"/>
                          <a:pt x="2511" y="1785"/>
                        </a:cubicBezTo>
                        <a:cubicBezTo>
                          <a:pt x="2093" y="2622"/>
                          <a:pt x="2093" y="3877"/>
                          <a:pt x="2093" y="5132"/>
                        </a:cubicBezTo>
                        <a:lnTo>
                          <a:pt x="2093" y="5132"/>
                        </a:lnTo>
                        <a:close/>
                      </a:path>
                    </a:pathLst>
                  </a:custGeom>
                  <a:solidFill>
                    <a:srgbClr val="FBFCFE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631" name="Freeform 630">
                    <a:extLst>
                      <a:ext uri="{FF2B5EF4-FFF2-40B4-BE49-F238E27FC236}">
                        <a16:creationId xmlns:a16="http://schemas.microsoft.com/office/drawing/2014/main" id="{EA5E3DB0-4502-0AD4-4CE0-FD15ECAD4E9E}"/>
                      </a:ext>
                    </a:extLst>
                  </p:cNvPr>
                  <p:cNvSpPr/>
                  <p:nvPr/>
                </p:nvSpPr>
                <p:spPr>
                  <a:xfrm>
                    <a:off x="3872672" y="4735139"/>
                    <a:ext cx="2511" cy="10041"/>
                  </a:xfrm>
                  <a:custGeom>
                    <a:avLst/>
                    <a:gdLst>
                      <a:gd name="connsiteX0" fmla="*/ 2511 w 2511"/>
                      <a:gd name="connsiteY0" fmla="*/ 5021 h 10041"/>
                      <a:gd name="connsiteX1" fmla="*/ 2511 w 2511"/>
                      <a:gd name="connsiteY1" fmla="*/ 8786 h 10041"/>
                      <a:gd name="connsiteX2" fmla="*/ 1256 w 2511"/>
                      <a:gd name="connsiteY2" fmla="*/ 10042 h 10041"/>
                      <a:gd name="connsiteX3" fmla="*/ 0 w 2511"/>
                      <a:gd name="connsiteY3" fmla="*/ 8786 h 10041"/>
                      <a:gd name="connsiteX4" fmla="*/ 0 w 2511"/>
                      <a:gd name="connsiteY4" fmla="*/ 1255 h 10041"/>
                      <a:gd name="connsiteX5" fmla="*/ 1256 w 2511"/>
                      <a:gd name="connsiteY5" fmla="*/ 0 h 10041"/>
                      <a:gd name="connsiteX6" fmla="*/ 2511 w 2511"/>
                      <a:gd name="connsiteY6" fmla="*/ 1255 h 10041"/>
                      <a:gd name="connsiteX7" fmla="*/ 2511 w 2511"/>
                      <a:gd name="connsiteY7" fmla="*/ 5021 h 100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11" h="10041">
                        <a:moveTo>
                          <a:pt x="2511" y="5021"/>
                        </a:moveTo>
                        <a:cubicBezTo>
                          <a:pt x="2511" y="6276"/>
                          <a:pt x="2511" y="7531"/>
                          <a:pt x="2511" y="8786"/>
                        </a:cubicBezTo>
                        <a:cubicBezTo>
                          <a:pt x="2511" y="9623"/>
                          <a:pt x="2093" y="10042"/>
                          <a:pt x="1256" y="10042"/>
                        </a:cubicBezTo>
                        <a:cubicBezTo>
                          <a:pt x="418" y="10042"/>
                          <a:pt x="0" y="9623"/>
                          <a:pt x="0" y="8786"/>
                        </a:cubicBezTo>
                        <a:cubicBezTo>
                          <a:pt x="0" y="6276"/>
                          <a:pt x="0" y="3766"/>
                          <a:pt x="0" y="1255"/>
                        </a:cubicBezTo>
                        <a:cubicBezTo>
                          <a:pt x="0" y="418"/>
                          <a:pt x="418" y="0"/>
                          <a:pt x="1256" y="0"/>
                        </a:cubicBezTo>
                        <a:cubicBezTo>
                          <a:pt x="2093" y="0"/>
                          <a:pt x="2511" y="418"/>
                          <a:pt x="2511" y="1255"/>
                        </a:cubicBezTo>
                        <a:cubicBezTo>
                          <a:pt x="2511" y="2510"/>
                          <a:pt x="2511" y="3766"/>
                          <a:pt x="2511" y="5021"/>
                        </a:cubicBezTo>
                        <a:close/>
                      </a:path>
                    </a:pathLst>
                  </a:custGeom>
                  <a:solidFill>
                    <a:srgbClr val="FBFCFE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632" name="Freeform 631">
                    <a:extLst>
                      <a:ext uri="{FF2B5EF4-FFF2-40B4-BE49-F238E27FC236}">
                        <a16:creationId xmlns:a16="http://schemas.microsoft.com/office/drawing/2014/main" id="{D6907B52-011B-F676-BE07-470395707F73}"/>
                      </a:ext>
                    </a:extLst>
                  </p:cNvPr>
                  <p:cNvSpPr/>
                  <p:nvPr/>
                </p:nvSpPr>
                <p:spPr>
                  <a:xfrm>
                    <a:off x="3872672" y="4763590"/>
                    <a:ext cx="2511" cy="10041"/>
                  </a:xfrm>
                  <a:custGeom>
                    <a:avLst/>
                    <a:gdLst>
                      <a:gd name="connsiteX0" fmla="*/ 2511 w 2511"/>
                      <a:gd name="connsiteY0" fmla="*/ 5021 h 10041"/>
                      <a:gd name="connsiteX1" fmla="*/ 2511 w 2511"/>
                      <a:gd name="connsiteY1" fmla="*/ 8787 h 10041"/>
                      <a:gd name="connsiteX2" fmla="*/ 1256 w 2511"/>
                      <a:gd name="connsiteY2" fmla="*/ 10042 h 10041"/>
                      <a:gd name="connsiteX3" fmla="*/ 0 w 2511"/>
                      <a:gd name="connsiteY3" fmla="*/ 8787 h 10041"/>
                      <a:gd name="connsiteX4" fmla="*/ 0 w 2511"/>
                      <a:gd name="connsiteY4" fmla="*/ 1255 h 10041"/>
                      <a:gd name="connsiteX5" fmla="*/ 1256 w 2511"/>
                      <a:gd name="connsiteY5" fmla="*/ 0 h 10041"/>
                      <a:gd name="connsiteX6" fmla="*/ 2511 w 2511"/>
                      <a:gd name="connsiteY6" fmla="*/ 1255 h 10041"/>
                      <a:gd name="connsiteX7" fmla="*/ 2511 w 2511"/>
                      <a:gd name="connsiteY7" fmla="*/ 5021 h 100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11" h="10041">
                        <a:moveTo>
                          <a:pt x="2511" y="5021"/>
                        </a:moveTo>
                        <a:cubicBezTo>
                          <a:pt x="2511" y="6276"/>
                          <a:pt x="2511" y="7531"/>
                          <a:pt x="2511" y="8787"/>
                        </a:cubicBezTo>
                        <a:cubicBezTo>
                          <a:pt x="2511" y="9623"/>
                          <a:pt x="2093" y="10042"/>
                          <a:pt x="1256" y="10042"/>
                        </a:cubicBezTo>
                        <a:cubicBezTo>
                          <a:pt x="418" y="10042"/>
                          <a:pt x="0" y="9623"/>
                          <a:pt x="0" y="8787"/>
                        </a:cubicBezTo>
                        <a:cubicBezTo>
                          <a:pt x="0" y="6276"/>
                          <a:pt x="0" y="3766"/>
                          <a:pt x="0" y="1255"/>
                        </a:cubicBezTo>
                        <a:cubicBezTo>
                          <a:pt x="0" y="419"/>
                          <a:pt x="418" y="0"/>
                          <a:pt x="1256" y="0"/>
                        </a:cubicBezTo>
                        <a:cubicBezTo>
                          <a:pt x="2093" y="0"/>
                          <a:pt x="2511" y="419"/>
                          <a:pt x="2511" y="1255"/>
                        </a:cubicBezTo>
                        <a:cubicBezTo>
                          <a:pt x="2511" y="2511"/>
                          <a:pt x="2511" y="3766"/>
                          <a:pt x="2511" y="5021"/>
                        </a:cubicBezTo>
                        <a:close/>
                      </a:path>
                    </a:pathLst>
                  </a:custGeom>
                  <a:solidFill>
                    <a:srgbClr val="FBFCFE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633" name="Freeform 632">
                    <a:extLst>
                      <a:ext uri="{FF2B5EF4-FFF2-40B4-BE49-F238E27FC236}">
                        <a16:creationId xmlns:a16="http://schemas.microsoft.com/office/drawing/2014/main" id="{6179DCE0-986C-39FF-C121-8C375F232D7E}"/>
                      </a:ext>
                    </a:extLst>
                  </p:cNvPr>
                  <p:cNvSpPr/>
                  <p:nvPr/>
                </p:nvSpPr>
                <p:spPr>
                  <a:xfrm>
                    <a:off x="3899879" y="4751456"/>
                    <a:ext cx="5441" cy="5438"/>
                  </a:xfrm>
                  <a:custGeom>
                    <a:avLst/>
                    <a:gdLst>
                      <a:gd name="connsiteX0" fmla="*/ 5441 w 5441"/>
                      <a:gd name="connsiteY0" fmla="*/ 2929 h 5438"/>
                      <a:gd name="connsiteX1" fmla="*/ 2511 w 5441"/>
                      <a:gd name="connsiteY1" fmla="*/ 5439 h 5438"/>
                      <a:gd name="connsiteX2" fmla="*/ 0 w 5441"/>
                      <a:gd name="connsiteY2" fmla="*/ 2510 h 5438"/>
                      <a:gd name="connsiteX3" fmla="*/ 2511 w 5441"/>
                      <a:gd name="connsiteY3" fmla="*/ 0 h 5438"/>
                      <a:gd name="connsiteX4" fmla="*/ 5441 w 5441"/>
                      <a:gd name="connsiteY4" fmla="*/ 2929 h 5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41" h="5438">
                        <a:moveTo>
                          <a:pt x="5441" y="2929"/>
                        </a:moveTo>
                        <a:cubicBezTo>
                          <a:pt x="5023" y="4602"/>
                          <a:pt x="4186" y="5439"/>
                          <a:pt x="2511" y="5439"/>
                        </a:cubicBezTo>
                        <a:cubicBezTo>
                          <a:pt x="837" y="5439"/>
                          <a:pt x="0" y="4184"/>
                          <a:pt x="0" y="2510"/>
                        </a:cubicBezTo>
                        <a:cubicBezTo>
                          <a:pt x="0" y="837"/>
                          <a:pt x="1256" y="0"/>
                          <a:pt x="2511" y="0"/>
                        </a:cubicBezTo>
                        <a:cubicBezTo>
                          <a:pt x="4186" y="418"/>
                          <a:pt x="5023" y="1255"/>
                          <a:pt x="5441" y="2929"/>
                        </a:cubicBezTo>
                        <a:close/>
                      </a:path>
                    </a:pathLst>
                  </a:custGeom>
                  <a:solidFill>
                    <a:srgbClr val="744298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634" name="Freeform 633">
                    <a:extLst>
                      <a:ext uri="{FF2B5EF4-FFF2-40B4-BE49-F238E27FC236}">
                        <a16:creationId xmlns:a16="http://schemas.microsoft.com/office/drawing/2014/main" id="{8C131B95-4F5A-9FDC-978E-3ECB27F2083C}"/>
                      </a:ext>
                    </a:extLst>
                  </p:cNvPr>
                  <p:cNvSpPr/>
                  <p:nvPr/>
                </p:nvSpPr>
                <p:spPr>
                  <a:xfrm>
                    <a:off x="3899461" y="4780326"/>
                    <a:ext cx="5522" cy="5021"/>
                  </a:xfrm>
                  <a:custGeom>
                    <a:avLst/>
                    <a:gdLst>
                      <a:gd name="connsiteX0" fmla="*/ 2930 w 5522"/>
                      <a:gd name="connsiteY0" fmla="*/ 5021 h 5021"/>
                      <a:gd name="connsiteX1" fmla="*/ 0 w 5522"/>
                      <a:gd name="connsiteY1" fmla="*/ 2511 h 5021"/>
                      <a:gd name="connsiteX2" fmla="*/ 2930 w 5522"/>
                      <a:gd name="connsiteY2" fmla="*/ 0 h 5021"/>
                      <a:gd name="connsiteX3" fmla="*/ 5442 w 5522"/>
                      <a:gd name="connsiteY3" fmla="*/ 2511 h 5021"/>
                      <a:gd name="connsiteX4" fmla="*/ 2930 w 5522"/>
                      <a:gd name="connsiteY4" fmla="*/ 5021 h 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22" h="5021">
                        <a:moveTo>
                          <a:pt x="2930" y="5021"/>
                        </a:moveTo>
                        <a:cubicBezTo>
                          <a:pt x="1256" y="5021"/>
                          <a:pt x="0" y="4184"/>
                          <a:pt x="0" y="2511"/>
                        </a:cubicBezTo>
                        <a:cubicBezTo>
                          <a:pt x="0" y="837"/>
                          <a:pt x="1256" y="0"/>
                          <a:pt x="2930" y="0"/>
                        </a:cubicBezTo>
                        <a:cubicBezTo>
                          <a:pt x="4604" y="0"/>
                          <a:pt x="5442" y="837"/>
                          <a:pt x="5442" y="2511"/>
                        </a:cubicBezTo>
                        <a:cubicBezTo>
                          <a:pt x="5860" y="4184"/>
                          <a:pt x="4604" y="5021"/>
                          <a:pt x="2930" y="5021"/>
                        </a:cubicBezTo>
                        <a:close/>
                      </a:path>
                    </a:pathLst>
                  </a:custGeom>
                  <a:solidFill>
                    <a:srgbClr val="744298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635" name="Freeform 634">
                    <a:extLst>
                      <a:ext uri="{FF2B5EF4-FFF2-40B4-BE49-F238E27FC236}">
                        <a16:creationId xmlns:a16="http://schemas.microsoft.com/office/drawing/2014/main" id="{2183E5ED-DEBB-4EBC-59E9-CF455A7AB23E}"/>
                      </a:ext>
                    </a:extLst>
                  </p:cNvPr>
                  <p:cNvSpPr/>
                  <p:nvPr/>
                </p:nvSpPr>
                <p:spPr>
                  <a:xfrm>
                    <a:off x="3885229" y="4737649"/>
                    <a:ext cx="5522" cy="5439"/>
                  </a:xfrm>
                  <a:custGeom>
                    <a:avLst/>
                    <a:gdLst>
                      <a:gd name="connsiteX0" fmla="*/ 2930 w 5522"/>
                      <a:gd name="connsiteY0" fmla="*/ 5439 h 5439"/>
                      <a:gd name="connsiteX1" fmla="*/ 0 w 5522"/>
                      <a:gd name="connsiteY1" fmla="*/ 2510 h 5439"/>
                      <a:gd name="connsiteX2" fmla="*/ 2930 w 5522"/>
                      <a:gd name="connsiteY2" fmla="*/ 0 h 5439"/>
                      <a:gd name="connsiteX3" fmla="*/ 5441 w 5522"/>
                      <a:gd name="connsiteY3" fmla="*/ 2510 h 5439"/>
                      <a:gd name="connsiteX4" fmla="*/ 2930 w 5522"/>
                      <a:gd name="connsiteY4" fmla="*/ 5439 h 54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22" h="5439">
                        <a:moveTo>
                          <a:pt x="2930" y="5439"/>
                        </a:moveTo>
                        <a:cubicBezTo>
                          <a:pt x="1256" y="5439"/>
                          <a:pt x="0" y="4184"/>
                          <a:pt x="0" y="2510"/>
                        </a:cubicBezTo>
                        <a:cubicBezTo>
                          <a:pt x="0" y="837"/>
                          <a:pt x="1256" y="0"/>
                          <a:pt x="2930" y="0"/>
                        </a:cubicBezTo>
                        <a:cubicBezTo>
                          <a:pt x="4604" y="0"/>
                          <a:pt x="5441" y="1255"/>
                          <a:pt x="5441" y="2510"/>
                        </a:cubicBezTo>
                        <a:cubicBezTo>
                          <a:pt x="5860" y="4184"/>
                          <a:pt x="4604" y="5021"/>
                          <a:pt x="2930" y="5439"/>
                        </a:cubicBezTo>
                        <a:close/>
                      </a:path>
                    </a:pathLst>
                  </a:custGeom>
                  <a:solidFill>
                    <a:srgbClr val="744298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636" name="Freeform 635">
                    <a:extLst>
                      <a:ext uri="{FF2B5EF4-FFF2-40B4-BE49-F238E27FC236}">
                        <a16:creationId xmlns:a16="http://schemas.microsoft.com/office/drawing/2014/main" id="{A875B5EE-D7DA-E325-5CCE-2A593D1DE09A}"/>
                      </a:ext>
                    </a:extLst>
                  </p:cNvPr>
                  <p:cNvSpPr/>
                  <p:nvPr/>
                </p:nvSpPr>
                <p:spPr>
                  <a:xfrm>
                    <a:off x="3857185" y="4766101"/>
                    <a:ext cx="5441" cy="5020"/>
                  </a:xfrm>
                  <a:custGeom>
                    <a:avLst/>
                    <a:gdLst>
                      <a:gd name="connsiteX0" fmla="*/ 2930 w 5441"/>
                      <a:gd name="connsiteY0" fmla="*/ 5021 h 5020"/>
                      <a:gd name="connsiteX1" fmla="*/ 0 w 5441"/>
                      <a:gd name="connsiteY1" fmla="*/ 2510 h 5020"/>
                      <a:gd name="connsiteX2" fmla="*/ 2511 w 5441"/>
                      <a:gd name="connsiteY2" fmla="*/ 0 h 5020"/>
                      <a:gd name="connsiteX3" fmla="*/ 5441 w 5441"/>
                      <a:gd name="connsiteY3" fmla="*/ 2510 h 5020"/>
                      <a:gd name="connsiteX4" fmla="*/ 2930 w 5441"/>
                      <a:gd name="connsiteY4" fmla="*/ 5021 h 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41" h="5020">
                        <a:moveTo>
                          <a:pt x="2930" y="5021"/>
                        </a:moveTo>
                        <a:cubicBezTo>
                          <a:pt x="1256" y="5021"/>
                          <a:pt x="0" y="3765"/>
                          <a:pt x="0" y="2510"/>
                        </a:cubicBezTo>
                        <a:cubicBezTo>
                          <a:pt x="0" y="1255"/>
                          <a:pt x="837" y="0"/>
                          <a:pt x="2511" y="0"/>
                        </a:cubicBezTo>
                        <a:cubicBezTo>
                          <a:pt x="4186" y="0"/>
                          <a:pt x="5441" y="837"/>
                          <a:pt x="5441" y="2510"/>
                        </a:cubicBezTo>
                        <a:cubicBezTo>
                          <a:pt x="5441" y="4184"/>
                          <a:pt x="4604" y="5021"/>
                          <a:pt x="2930" y="5021"/>
                        </a:cubicBezTo>
                        <a:close/>
                      </a:path>
                    </a:pathLst>
                  </a:custGeom>
                  <a:solidFill>
                    <a:srgbClr val="744298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637" name="Freeform 636">
                    <a:extLst>
                      <a:ext uri="{FF2B5EF4-FFF2-40B4-BE49-F238E27FC236}">
                        <a16:creationId xmlns:a16="http://schemas.microsoft.com/office/drawing/2014/main" id="{558AC29C-32CE-BF42-528F-C83964BE293F}"/>
                      </a:ext>
                    </a:extLst>
                  </p:cNvPr>
                  <p:cNvSpPr/>
                  <p:nvPr/>
                </p:nvSpPr>
                <p:spPr>
                  <a:xfrm>
                    <a:off x="3885229" y="4766101"/>
                    <a:ext cx="5441" cy="5020"/>
                  </a:xfrm>
                  <a:custGeom>
                    <a:avLst/>
                    <a:gdLst>
                      <a:gd name="connsiteX0" fmla="*/ 2511 w 5441"/>
                      <a:gd name="connsiteY0" fmla="*/ 0 h 5020"/>
                      <a:gd name="connsiteX1" fmla="*/ 5441 w 5441"/>
                      <a:gd name="connsiteY1" fmla="*/ 2510 h 5020"/>
                      <a:gd name="connsiteX2" fmla="*/ 2511 w 5441"/>
                      <a:gd name="connsiteY2" fmla="*/ 5021 h 5020"/>
                      <a:gd name="connsiteX3" fmla="*/ 0 w 5441"/>
                      <a:gd name="connsiteY3" fmla="*/ 2510 h 5020"/>
                      <a:gd name="connsiteX4" fmla="*/ 2511 w 5441"/>
                      <a:gd name="connsiteY4" fmla="*/ 0 h 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41" h="5020">
                        <a:moveTo>
                          <a:pt x="2511" y="0"/>
                        </a:moveTo>
                        <a:cubicBezTo>
                          <a:pt x="4604" y="0"/>
                          <a:pt x="5441" y="837"/>
                          <a:pt x="5441" y="2510"/>
                        </a:cubicBezTo>
                        <a:cubicBezTo>
                          <a:pt x="5441" y="4184"/>
                          <a:pt x="4604" y="5021"/>
                          <a:pt x="2511" y="5021"/>
                        </a:cubicBezTo>
                        <a:cubicBezTo>
                          <a:pt x="837" y="5021"/>
                          <a:pt x="0" y="4184"/>
                          <a:pt x="0" y="2510"/>
                        </a:cubicBezTo>
                        <a:cubicBezTo>
                          <a:pt x="418" y="837"/>
                          <a:pt x="1256" y="0"/>
                          <a:pt x="2511" y="0"/>
                        </a:cubicBezTo>
                        <a:close/>
                      </a:path>
                    </a:pathLst>
                  </a:custGeom>
                  <a:solidFill>
                    <a:srgbClr val="744298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638" name="Freeform 637">
                    <a:extLst>
                      <a:ext uri="{FF2B5EF4-FFF2-40B4-BE49-F238E27FC236}">
                        <a16:creationId xmlns:a16="http://schemas.microsoft.com/office/drawing/2014/main" id="{F7192AF3-B9D2-B38F-99B1-065B9E03BB23}"/>
                      </a:ext>
                    </a:extLst>
                  </p:cNvPr>
                  <p:cNvSpPr/>
                  <p:nvPr/>
                </p:nvSpPr>
                <p:spPr>
                  <a:xfrm>
                    <a:off x="3871416" y="4751875"/>
                    <a:ext cx="5441" cy="5438"/>
                  </a:xfrm>
                  <a:custGeom>
                    <a:avLst/>
                    <a:gdLst>
                      <a:gd name="connsiteX0" fmla="*/ 5441 w 5441"/>
                      <a:gd name="connsiteY0" fmla="*/ 2929 h 5438"/>
                      <a:gd name="connsiteX1" fmla="*/ 2511 w 5441"/>
                      <a:gd name="connsiteY1" fmla="*/ 5439 h 5438"/>
                      <a:gd name="connsiteX2" fmla="*/ 0 w 5441"/>
                      <a:gd name="connsiteY2" fmla="*/ 2510 h 5438"/>
                      <a:gd name="connsiteX3" fmla="*/ 2511 w 5441"/>
                      <a:gd name="connsiteY3" fmla="*/ 0 h 5438"/>
                      <a:gd name="connsiteX4" fmla="*/ 5441 w 5441"/>
                      <a:gd name="connsiteY4" fmla="*/ 2929 h 5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41" h="5438">
                        <a:moveTo>
                          <a:pt x="5441" y="2929"/>
                        </a:moveTo>
                        <a:cubicBezTo>
                          <a:pt x="5441" y="4602"/>
                          <a:pt x="4186" y="5439"/>
                          <a:pt x="2511" y="5439"/>
                        </a:cubicBezTo>
                        <a:cubicBezTo>
                          <a:pt x="837" y="5439"/>
                          <a:pt x="0" y="4602"/>
                          <a:pt x="0" y="2510"/>
                        </a:cubicBezTo>
                        <a:cubicBezTo>
                          <a:pt x="0" y="837"/>
                          <a:pt x="1256" y="0"/>
                          <a:pt x="2511" y="0"/>
                        </a:cubicBezTo>
                        <a:cubicBezTo>
                          <a:pt x="4186" y="0"/>
                          <a:pt x="5441" y="837"/>
                          <a:pt x="5441" y="2929"/>
                        </a:cubicBezTo>
                        <a:close/>
                      </a:path>
                    </a:pathLst>
                  </a:custGeom>
                  <a:solidFill>
                    <a:srgbClr val="744298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639" name="Freeform 638">
                    <a:extLst>
                      <a:ext uri="{FF2B5EF4-FFF2-40B4-BE49-F238E27FC236}">
                        <a16:creationId xmlns:a16="http://schemas.microsoft.com/office/drawing/2014/main" id="{404283C1-8EFE-6CAE-C08B-B8771A86639E}"/>
                      </a:ext>
                    </a:extLst>
                  </p:cNvPr>
                  <p:cNvSpPr/>
                  <p:nvPr/>
                </p:nvSpPr>
                <p:spPr>
                  <a:xfrm>
                    <a:off x="3871416" y="4779908"/>
                    <a:ext cx="5103" cy="5439"/>
                  </a:xfrm>
                  <a:custGeom>
                    <a:avLst/>
                    <a:gdLst>
                      <a:gd name="connsiteX0" fmla="*/ 2511 w 5103"/>
                      <a:gd name="connsiteY0" fmla="*/ 5439 h 5439"/>
                      <a:gd name="connsiteX1" fmla="*/ 0 w 5103"/>
                      <a:gd name="connsiteY1" fmla="*/ 2929 h 5439"/>
                      <a:gd name="connsiteX2" fmla="*/ 2511 w 5103"/>
                      <a:gd name="connsiteY2" fmla="*/ 0 h 5439"/>
                      <a:gd name="connsiteX3" fmla="*/ 5023 w 5103"/>
                      <a:gd name="connsiteY3" fmla="*/ 2929 h 5439"/>
                      <a:gd name="connsiteX4" fmla="*/ 2511 w 5103"/>
                      <a:gd name="connsiteY4" fmla="*/ 5439 h 54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03" h="5439">
                        <a:moveTo>
                          <a:pt x="2511" y="5439"/>
                        </a:moveTo>
                        <a:cubicBezTo>
                          <a:pt x="837" y="5021"/>
                          <a:pt x="0" y="4602"/>
                          <a:pt x="0" y="2929"/>
                        </a:cubicBezTo>
                        <a:cubicBezTo>
                          <a:pt x="0" y="1255"/>
                          <a:pt x="1256" y="0"/>
                          <a:pt x="2511" y="0"/>
                        </a:cubicBezTo>
                        <a:cubicBezTo>
                          <a:pt x="4186" y="0"/>
                          <a:pt x="5023" y="837"/>
                          <a:pt x="5023" y="2929"/>
                        </a:cubicBezTo>
                        <a:cubicBezTo>
                          <a:pt x="5441" y="4602"/>
                          <a:pt x="4186" y="5439"/>
                          <a:pt x="2511" y="5439"/>
                        </a:cubicBezTo>
                        <a:close/>
                      </a:path>
                    </a:pathLst>
                  </a:custGeom>
                  <a:solidFill>
                    <a:srgbClr val="744298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</p:grpSp>
          </p:grpSp>
        </p:grpSp>
        <p:grpSp>
          <p:nvGrpSpPr>
            <p:cNvPr id="649" name="Graphic 2">
              <a:extLst>
                <a:ext uri="{FF2B5EF4-FFF2-40B4-BE49-F238E27FC236}">
                  <a16:creationId xmlns:a16="http://schemas.microsoft.com/office/drawing/2014/main" id="{0DDD5766-6EFD-6EA5-2A07-421D58FD989C}"/>
                </a:ext>
              </a:extLst>
            </p:cNvPr>
            <p:cNvGrpSpPr/>
            <p:nvPr/>
          </p:nvGrpSpPr>
          <p:grpSpPr>
            <a:xfrm>
              <a:off x="5419081" y="4642672"/>
              <a:ext cx="408762" cy="520111"/>
              <a:chOff x="5419081" y="4642672"/>
              <a:chExt cx="408762" cy="520111"/>
            </a:xfrm>
          </p:grpSpPr>
          <p:sp>
            <p:nvSpPr>
              <p:cNvPr id="650" name="Freeform 649">
                <a:extLst>
                  <a:ext uri="{FF2B5EF4-FFF2-40B4-BE49-F238E27FC236}">
                    <a16:creationId xmlns:a16="http://schemas.microsoft.com/office/drawing/2014/main" id="{9FA808CC-6FB5-EABB-474E-84DB0263ED1E}"/>
                  </a:ext>
                </a:extLst>
              </p:cNvPr>
              <p:cNvSpPr/>
              <p:nvPr/>
            </p:nvSpPr>
            <p:spPr>
              <a:xfrm>
                <a:off x="5523957" y="4642672"/>
                <a:ext cx="303886" cy="303760"/>
              </a:xfrm>
              <a:custGeom>
                <a:avLst/>
                <a:gdLst>
                  <a:gd name="connsiteX0" fmla="*/ 303887 w 303886"/>
                  <a:gd name="connsiteY0" fmla="*/ 151880 h 303760"/>
                  <a:gd name="connsiteX1" fmla="*/ 151943 w 303886"/>
                  <a:gd name="connsiteY1" fmla="*/ 303761 h 303760"/>
                  <a:gd name="connsiteX2" fmla="*/ 0 w 303886"/>
                  <a:gd name="connsiteY2" fmla="*/ 151880 h 303760"/>
                  <a:gd name="connsiteX3" fmla="*/ 151943 w 303886"/>
                  <a:gd name="connsiteY3" fmla="*/ 0 h 303760"/>
                  <a:gd name="connsiteX4" fmla="*/ 303887 w 303886"/>
                  <a:gd name="connsiteY4" fmla="*/ 151880 h 30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3886" h="303760">
                    <a:moveTo>
                      <a:pt x="303887" y="151880"/>
                    </a:moveTo>
                    <a:cubicBezTo>
                      <a:pt x="303887" y="235761"/>
                      <a:pt x="235860" y="303761"/>
                      <a:pt x="151943" y="303761"/>
                    </a:cubicBezTo>
                    <a:cubicBezTo>
                      <a:pt x="68027" y="303761"/>
                      <a:pt x="0" y="235761"/>
                      <a:pt x="0" y="151880"/>
                    </a:cubicBezTo>
                    <a:cubicBezTo>
                      <a:pt x="0" y="67999"/>
                      <a:pt x="68027" y="0"/>
                      <a:pt x="151943" y="0"/>
                    </a:cubicBezTo>
                    <a:cubicBezTo>
                      <a:pt x="235860" y="0"/>
                      <a:pt x="303887" y="67999"/>
                      <a:pt x="303887" y="151880"/>
                    </a:cubicBezTo>
                    <a:close/>
                  </a:path>
                </a:pathLst>
              </a:custGeom>
              <a:solidFill>
                <a:srgbClr val="734199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grpSp>
            <p:nvGrpSpPr>
              <p:cNvPr id="651" name="Graphic 2">
                <a:extLst>
                  <a:ext uri="{FF2B5EF4-FFF2-40B4-BE49-F238E27FC236}">
                    <a16:creationId xmlns:a16="http://schemas.microsoft.com/office/drawing/2014/main" id="{D8F6FCDE-A5A7-0171-3560-8B6D4CCF705D}"/>
                  </a:ext>
                </a:extLst>
              </p:cNvPr>
              <p:cNvGrpSpPr/>
              <p:nvPr/>
            </p:nvGrpSpPr>
            <p:grpSpPr>
              <a:xfrm>
                <a:off x="5419081" y="4850329"/>
                <a:ext cx="406900" cy="312454"/>
                <a:chOff x="5419081" y="4850329"/>
                <a:chExt cx="406900" cy="312454"/>
              </a:xfrm>
              <a:solidFill>
                <a:srgbClr val="4277BA"/>
              </a:solidFill>
            </p:grpSpPr>
            <p:sp>
              <p:nvSpPr>
                <p:cNvPr id="657" name="TextBox 656">
                  <a:extLst>
                    <a:ext uri="{FF2B5EF4-FFF2-40B4-BE49-F238E27FC236}">
                      <a16:creationId xmlns:a16="http://schemas.microsoft.com/office/drawing/2014/main" id="{6A618FB7-A43F-030C-3685-BF9D4D9CA4E1}"/>
                    </a:ext>
                  </a:extLst>
                </p:cNvPr>
                <p:cNvSpPr txBox="1"/>
                <p:nvPr/>
              </p:nvSpPr>
              <p:spPr>
                <a:xfrm>
                  <a:off x="5449637" y="4852866"/>
                  <a:ext cx="125542" cy="232072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K</a:t>
                  </a:r>
                </a:p>
              </p:txBody>
            </p:sp>
            <p:sp>
              <p:nvSpPr>
                <p:cNvPr id="658" name="TextBox 657">
                  <a:extLst>
                    <a:ext uri="{FF2B5EF4-FFF2-40B4-BE49-F238E27FC236}">
                      <a16:creationId xmlns:a16="http://schemas.microsoft.com/office/drawing/2014/main" id="{78C206FC-A768-4EFF-3E8B-3B0C382FE1A0}"/>
                    </a:ext>
                  </a:extLst>
                </p:cNvPr>
                <p:cNvSpPr txBox="1"/>
                <p:nvPr/>
              </p:nvSpPr>
              <p:spPr>
                <a:xfrm>
                  <a:off x="5489820" y="4852864"/>
                  <a:ext cx="125542" cy="232072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Y</a:t>
                  </a:r>
                </a:p>
              </p:txBody>
            </p:sp>
            <p:sp>
              <p:nvSpPr>
                <p:cNvPr id="659" name="TextBox 658">
                  <a:extLst>
                    <a:ext uri="{FF2B5EF4-FFF2-40B4-BE49-F238E27FC236}">
                      <a16:creationId xmlns:a16="http://schemas.microsoft.com/office/drawing/2014/main" id="{8EE7C779-468C-9823-6717-8A767B9E35EA}"/>
                    </a:ext>
                  </a:extLst>
                </p:cNvPr>
                <p:cNvSpPr txBox="1"/>
                <p:nvPr/>
              </p:nvSpPr>
              <p:spPr>
                <a:xfrm>
                  <a:off x="5526236" y="4850329"/>
                  <a:ext cx="271563" cy="237140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C DUE</a:t>
                  </a:r>
                </a:p>
              </p:txBody>
            </p:sp>
            <p:sp>
              <p:nvSpPr>
                <p:cNvPr id="660" name="TextBox 659">
                  <a:extLst>
                    <a:ext uri="{FF2B5EF4-FFF2-40B4-BE49-F238E27FC236}">
                      <a16:creationId xmlns:a16="http://schemas.microsoft.com/office/drawing/2014/main" id="{D28E8EE1-EBB6-6ECF-E552-F1B32E06B0CC}"/>
                    </a:ext>
                  </a:extLst>
                </p:cNvPr>
                <p:cNvSpPr txBox="1"/>
                <p:nvPr/>
              </p:nvSpPr>
              <p:spPr>
                <a:xfrm>
                  <a:off x="5419081" y="4925643"/>
                  <a:ext cx="406900" cy="237140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DILIGENCE</a:t>
                  </a:r>
                </a:p>
              </p:txBody>
            </p:sp>
          </p:grpSp>
          <p:grpSp>
            <p:nvGrpSpPr>
              <p:cNvPr id="652" name="Graphic 2">
                <a:extLst>
                  <a:ext uri="{FF2B5EF4-FFF2-40B4-BE49-F238E27FC236}">
                    <a16:creationId xmlns:a16="http://schemas.microsoft.com/office/drawing/2014/main" id="{E2D2F975-F73E-FD47-4EA4-75481C69837F}"/>
                  </a:ext>
                </a:extLst>
              </p:cNvPr>
              <p:cNvGrpSpPr/>
              <p:nvPr/>
            </p:nvGrpSpPr>
            <p:grpSpPr>
              <a:xfrm>
                <a:off x="5594278" y="4698319"/>
                <a:ext cx="163244" cy="163177"/>
                <a:chOff x="5594278" y="4698319"/>
                <a:chExt cx="163244" cy="163177"/>
              </a:xfrm>
            </p:grpSpPr>
            <p:sp>
              <p:nvSpPr>
                <p:cNvPr id="653" name="Freeform 652">
                  <a:extLst>
                    <a:ext uri="{FF2B5EF4-FFF2-40B4-BE49-F238E27FC236}">
                      <a16:creationId xmlns:a16="http://schemas.microsoft.com/office/drawing/2014/main" id="{87479153-F3C3-5404-131A-B402C04F2759}"/>
                    </a:ext>
                  </a:extLst>
                </p:cNvPr>
                <p:cNvSpPr/>
                <p:nvPr/>
              </p:nvSpPr>
              <p:spPr>
                <a:xfrm>
                  <a:off x="5594278" y="4698319"/>
                  <a:ext cx="119712" cy="119663"/>
                </a:xfrm>
                <a:custGeom>
                  <a:avLst/>
                  <a:gdLst>
                    <a:gd name="connsiteX0" fmla="*/ 59857 w 119712"/>
                    <a:gd name="connsiteY0" fmla="*/ 114224 h 119663"/>
                    <a:gd name="connsiteX1" fmla="*/ 5442 w 119712"/>
                    <a:gd name="connsiteY1" fmla="*/ 59832 h 119663"/>
                    <a:gd name="connsiteX2" fmla="*/ 59857 w 119712"/>
                    <a:gd name="connsiteY2" fmla="*/ 5439 h 119663"/>
                    <a:gd name="connsiteX3" fmla="*/ 114272 w 119712"/>
                    <a:gd name="connsiteY3" fmla="*/ 59832 h 119663"/>
                    <a:gd name="connsiteX4" fmla="*/ 59857 w 119712"/>
                    <a:gd name="connsiteY4" fmla="*/ 114224 h 119663"/>
                    <a:gd name="connsiteX5" fmla="*/ 59857 w 119712"/>
                    <a:gd name="connsiteY5" fmla="*/ 0 h 119663"/>
                    <a:gd name="connsiteX6" fmla="*/ 0 w 119712"/>
                    <a:gd name="connsiteY6" fmla="*/ 59832 h 119663"/>
                    <a:gd name="connsiteX7" fmla="*/ 59857 w 119712"/>
                    <a:gd name="connsiteY7" fmla="*/ 119663 h 119663"/>
                    <a:gd name="connsiteX8" fmla="*/ 119713 w 119712"/>
                    <a:gd name="connsiteY8" fmla="*/ 59832 h 119663"/>
                    <a:gd name="connsiteX9" fmla="*/ 59857 w 119712"/>
                    <a:gd name="connsiteY9" fmla="*/ 0 h 119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9712" h="119663">
                      <a:moveTo>
                        <a:pt x="59857" y="114224"/>
                      </a:moveTo>
                      <a:cubicBezTo>
                        <a:pt x="29719" y="114224"/>
                        <a:pt x="5442" y="89957"/>
                        <a:pt x="5442" y="59832"/>
                      </a:cubicBezTo>
                      <a:cubicBezTo>
                        <a:pt x="5442" y="29707"/>
                        <a:pt x="29719" y="5439"/>
                        <a:pt x="59857" y="5439"/>
                      </a:cubicBezTo>
                      <a:cubicBezTo>
                        <a:pt x="89994" y="5439"/>
                        <a:pt x="114272" y="29707"/>
                        <a:pt x="114272" y="59832"/>
                      </a:cubicBezTo>
                      <a:cubicBezTo>
                        <a:pt x="114272" y="89538"/>
                        <a:pt x="89576" y="114224"/>
                        <a:pt x="59857" y="114224"/>
                      </a:cubicBezTo>
                      <a:moveTo>
                        <a:pt x="59857" y="0"/>
                      </a:moveTo>
                      <a:cubicBezTo>
                        <a:pt x="26789" y="0"/>
                        <a:pt x="0" y="26778"/>
                        <a:pt x="0" y="59832"/>
                      </a:cubicBezTo>
                      <a:cubicBezTo>
                        <a:pt x="0" y="92886"/>
                        <a:pt x="26789" y="119663"/>
                        <a:pt x="59857" y="119663"/>
                      </a:cubicBezTo>
                      <a:cubicBezTo>
                        <a:pt x="92924" y="119663"/>
                        <a:pt x="119713" y="92886"/>
                        <a:pt x="119713" y="59832"/>
                      </a:cubicBezTo>
                      <a:cubicBezTo>
                        <a:pt x="119713" y="26778"/>
                        <a:pt x="92924" y="0"/>
                        <a:pt x="59857" y="0"/>
                      </a:cubicBezTo>
                    </a:path>
                  </a:pathLst>
                </a:custGeom>
                <a:noFill/>
                <a:ln w="8372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654" name="Freeform 653">
                  <a:extLst>
                    <a:ext uri="{FF2B5EF4-FFF2-40B4-BE49-F238E27FC236}">
                      <a16:creationId xmlns:a16="http://schemas.microsoft.com/office/drawing/2014/main" id="{A0A7B9E1-EF98-62E1-CA42-0FAD12AFA1CC}"/>
                    </a:ext>
                  </a:extLst>
                </p:cNvPr>
                <p:cNvSpPr/>
                <p:nvPr/>
              </p:nvSpPr>
              <p:spPr>
                <a:xfrm>
                  <a:off x="5703108" y="4807104"/>
                  <a:ext cx="54414" cy="54392"/>
                </a:xfrm>
                <a:custGeom>
                  <a:avLst/>
                  <a:gdLst>
                    <a:gd name="connsiteX0" fmla="*/ 0 w 54414"/>
                    <a:gd name="connsiteY0" fmla="*/ 16318 h 54392"/>
                    <a:gd name="connsiteX1" fmla="*/ 16325 w 54414"/>
                    <a:gd name="connsiteY1" fmla="*/ 0 h 54392"/>
                    <a:gd name="connsiteX2" fmla="*/ 54415 w 54414"/>
                    <a:gd name="connsiteY2" fmla="*/ 38075 h 54392"/>
                    <a:gd name="connsiteX3" fmla="*/ 38090 w 54414"/>
                    <a:gd name="connsiteY3" fmla="*/ 54392 h 54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414" h="54392">
                      <a:moveTo>
                        <a:pt x="0" y="16318"/>
                      </a:moveTo>
                      <a:lnTo>
                        <a:pt x="16325" y="0"/>
                      </a:lnTo>
                      <a:lnTo>
                        <a:pt x="54415" y="38075"/>
                      </a:lnTo>
                      <a:lnTo>
                        <a:pt x="38090" y="54392"/>
                      </a:lnTo>
                      <a:close/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655" name="Freeform 654">
                  <a:extLst>
                    <a:ext uri="{FF2B5EF4-FFF2-40B4-BE49-F238E27FC236}">
                      <a16:creationId xmlns:a16="http://schemas.microsoft.com/office/drawing/2014/main" id="{504C2386-61CB-E57D-5183-F352ACBF059D}"/>
                    </a:ext>
                  </a:extLst>
                </p:cNvPr>
                <p:cNvSpPr/>
                <p:nvPr/>
              </p:nvSpPr>
              <p:spPr>
                <a:xfrm>
                  <a:off x="5697666" y="4801665"/>
                  <a:ext cx="10883" cy="10878"/>
                </a:xfrm>
                <a:custGeom>
                  <a:avLst/>
                  <a:gdLst>
                    <a:gd name="connsiteX0" fmla="*/ 5442 w 10883"/>
                    <a:gd name="connsiteY0" fmla="*/ 0 h 10878"/>
                    <a:gd name="connsiteX1" fmla="*/ 10883 w 10883"/>
                    <a:gd name="connsiteY1" fmla="*/ 5439 h 10878"/>
                    <a:gd name="connsiteX2" fmla="*/ 5442 w 10883"/>
                    <a:gd name="connsiteY2" fmla="*/ 10878 h 10878"/>
                    <a:gd name="connsiteX3" fmla="*/ 0 w 10883"/>
                    <a:gd name="connsiteY3" fmla="*/ 5439 h 10878"/>
                    <a:gd name="connsiteX4" fmla="*/ 5442 w 10883"/>
                    <a:gd name="connsiteY4" fmla="*/ 0 h 10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883" h="10878">
                      <a:moveTo>
                        <a:pt x="5442" y="0"/>
                      </a:moveTo>
                      <a:cubicBezTo>
                        <a:pt x="8372" y="0"/>
                        <a:pt x="10883" y="2510"/>
                        <a:pt x="10883" y="5439"/>
                      </a:cubicBezTo>
                      <a:cubicBezTo>
                        <a:pt x="10883" y="8368"/>
                        <a:pt x="8372" y="10878"/>
                        <a:pt x="5442" y="10878"/>
                      </a:cubicBezTo>
                      <a:cubicBezTo>
                        <a:pt x="2512" y="10878"/>
                        <a:pt x="0" y="8368"/>
                        <a:pt x="0" y="5439"/>
                      </a:cubicBezTo>
                      <a:cubicBezTo>
                        <a:pt x="0" y="2092"/>
                        <a:pt x="2093" y="0"/>
                        <a:pt x="5442" y="0"/>
                      </a:cubicBezTo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656" name="Freeform 655">
                  <a:extLst>
                    <a:ext uri="{FF2B5EF4-FFF2-40B4-BE49-F238E27FC236}">
                      <a16:creationId xmlns:a16="http://schemas.microsoft.com/office/drawing/2014/main" id="{66EFE862-4BB1-8A74-1F29-589C0F7B774C}"/>
                    </a:ext>
                  </a:extLst>
                </p:cNvPr>
                <p:cNvSpPr/>
                <p:nvPr/>
              </p:nvSpPr>
              <p:spPr>
                <a:xfrm>
                  <a:off x="5622742" y="4720390"/>
                  <a:ext cx="69851" cy="73743"/>
                </a:xfrm>
                <a:custGeom>
                  <a:avLst/>
                  <a:gdLst>
                    <a:gd name="connsiteX0" fmla="*/ 58601 w 69851"/>
                    <a:gd name="connsiteY0" fmla="*/ 18096 h 73743"/>
                    <a:gd name="connsiteX1" fmla="*/ 51485 w 69851"/>
                    <a:gd name="connsiteY1" fmla="*/ 10565 h 73743"/>
                    <a:gd name="connsiteX2" fmla="*/ 43951 w 69851"/>
                    <a:gd name="connsiteY2" fmla="*/ 18096 h 73743"/>
                    <a:gd name="connsiteX3" fmla="*/ 51485 w 69851"/>
                    <a:gd name="connsiteY3" fmla="*/ 25627 h 73743"/>
                    <a:gd name="connsiteX4" fmla="*/ 58601 w 69851"/>
                    <a:gd name="connsiteY4" fmla="*/ 18096 h 73743"/>
                    <a:gd name="connsiteX5" fmla="*/ 58601 w 69851"/>
                    <a:gd name="connsiteY5" fmla="*/ 18096 h 73743"/>
                    <a:gd name="connsiteX6" fmla="*/ 0 w 69851"/>
                    <a:gd name="connsiteY6" fmla="*/ 63702 h 73743"/>
                    <a:gd name="connsiteX7" fmla="*/ 2930 w 69851"/>
                    <a:gd name="connsiteY7" fmla="*/ 59518 h 73743"/>
                    <a:gd name="connsiteX8" fmla="*/ 36416 w 69851"/>
                    <a:gd name="connsiteY8" fmla="*/ 26046 h 73743"/>
                    <a:gd name="connsiteX9" fmla="*/ 37253 w 69851"/>
                    <a:gd name="connsiteY9" fmla="*/ 25627 h 73743"/>
                    <a:gd name="connsiteX10" fmla="*/ 43113 w 69851"/>
                    <a:gd name="connsiteY10" fmla="*/ 2615 h 73743"/>
                    <a:gd name="connsiteX11" fmla="*/ 64879 w 69851"/>
                    <a:gd name="connsiteY11" fmla="*/ 5125 h 73743"/>
                    <a:gd name="connsiteX12" fmla="*/ 66553 w 69851"/>
                    <a:gd name="connsiteY12" fmla="*/ 27301 h 73743"/>
                    <a:gd name="connsiteX13" fmla="*/ 44369 w 69851"/>
                    <a:gd name="connsiteY13" fmla="*/ 32740 h 73743"/>
                    <a:gd name="connsiteX14" fmla="*/ 26370 w 69851"/>
                    <a:gd name="connsiteY14" fmla="*/ 50731 h 73743"/>
                    <a:gd name="connsiteX15" fmla="*/ 28463 w 69851"/>
                    <a:gd name="connsiteY15" fmla="*/ 52823 h 73743"/>
                    <a:gd name="connsiteX16" fmla="*/ 31393 w 69851"/>
                    <a:gd name="connsiteY16" fmla="*/ 55752 h 73743"/>
                    <a:gd name="connsiteX17" fmla="*/ 31393 w 69851"/>
                    <a:gd name="connsiteY17" fmla="*/ 59099 h 73743"/>
                    <a:gd name="connsiteX18" fmla="*/ 27626 w 69851"/>
                    <a:gd name="connsiteY18" fmla="*/ 62865 h 73743"/>
                    <a:gd name="connsiteX19" fmla="*/ 24277 w 69851"/>
                    <a:gd name="connsiteY19" fmla="*/ 62865 h 73743"/>
                    <a:gd name="connsiteX20" fmla="*/ 19673 w 69851"/>
                    <a:gd name="connsiteY20" fmla="*/ 58263 h 73743"/>
                    <a:gd name="connsiteX21" fmla="*/ 19254 w 69851"/>
                    <a:gd name="connsiteY21" fmla="*/ 57844 h 73743"/>
                    <a:gd name="connsiteX22" fmla="*/ 15906 w 69851"/>
                    <a:gd name="connsiteY22" fmla="*/ 61192 h 73743"/>
                    <a:gd name="connsiteX23" fmla="*/ 16324 w 69851"/>
                    <a:gd name="connsiteY23" fmla="*/ 61610 h 73743"/>
                    <a:gd name="connsiteX24" fmla="*/ 20929 w 69851"/>
                    <a:gd name="connsiteY24" fmla="*/ 66212 h 73743"/>
                    <a:gd name="connsiteX25" fmla="*/ 20929 w 69851"/>
                    <a:gd name="connsiteY25" fmla="*/ 69978 h 73743"/>
                    <a:gd name="connsiteX26" fmla="*/ 18417 w 69851"/>
                    <a:gd name="connsiteY26" fmla="*/ 72488 h 73743"/>
                    <a:gd name="connsiteX27" fmla="*/ 16324 w 69851"/>
                    <a:gd name="connsiteY27" fmla="*/ 73744 h 73743"/>
                    <a:gd name="connsiteX28" fmla="*/ 15906 w 69851"/>
                    <a:gd name="connsiteY28" fmla="*/ 73744 h 73743"/>
                    <a:gd name="connsiteX29" fmla="*/ 13813 w 69851"/>
                    <a:gd name="connsiteY29" fmla="*/ 72070 h 73743"/>
                    <a:gd name="connsiteX30" fmla="*/ 9208 w 69851"/>
                    <a:gd name="connsiteY30" fmla="*/ 67468 h 73743"/>
                    <a:gd name="connsiteX31" fmla="*/ 8790 w 69851"/>
                    <a:gd name="connsiteY31" fmla="*/ 67886 h 73743"/>
                    <a:gd name="connsiteX32" fmla="*/ 837 w 69851"/>
                    <a:gd name="connsiteY32" fmla="*/ 65376 h 73743"/>
                    <a:gd name="connsiteX33" fmla="*/ 837 w 69851"/>
                    <a:gd name="connsiteY33" fmla="*/ 64957 h 73743"/>
                    <a:gd name="connsiteX34" fmla="*/ 837 w 69851"/>
                    <a:gd name="connsiteY34" fmla="*/ 63702 h 73743"/>
                    <a:gd name="connsiteX35" fmla="*/ 0 w 69851"/>
                    <a:gd name="connsiteY35" fmla="*/ 63702 h 73743"/>
                    <a:gd name="connsiteX36" fmla="*/ 0 w 69851"/>
                    <a:gd name="connsiteY36" fmla="*/ 63702 h 73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69851" h="73743">
                      <a:moveTo>
                        <a:pt x="58601" y="18096"/>
                      </a:moveTo>
                      <a:cubicBezTo>
                        <a:pt x="58601" y="13912"/>
                        <a:pt x="55252" y="10565"/>
                        <a:pt x="51485" y="10565"/>
                      </a:cubicBezTo>
                      <a:cubicBezTo>
                        <a:pt x="47299" y="10565"/>
                        <a:pt x="43951" y="13912"/>
                        <a:pt x="43951" y="18096"/>
                      </a:cubicBezTo>
                      <a:cubicBezTo>
                        <a:pt x="43951" y="22280"/>
                        <a:pt x="47299" y="25627"/>
                        <a:pt x="51485" y="25627"/>
                      </a:cubicBezTo>
                      <a:cubicBezTo>
                        <a:pt x="55252" y="25209"/>
                        <a:pt x="58601" y="21862"/>
                        <a:pt x="58601" y="18096"/>
                      </a:cubicBezTo>
                      <a:lnTo>
                        <a:pt x="58601" y="18096"/>
                      </a:lnTo>
                      <a:close/>
                      <a:moveTo>
                        <a:pt x="0" y="63702"/>
                      </a:moveTo>
                      <a:cubicBezTo>
                        <a:pt x="418" y="62028"/>
                        <a:pt x="1674" y="60773"/>
                        <a:pt x="2930" y="59518"/>
                      </a:cubicBezTo>
                      <a:cubicBezTo>
                        <a:pt x="14231" y="48221"/>
                        <a:pt x="25115" y="37343"/>
                        <a:pt x="36416" y="26046"/>
                      </a:cubicBezTo>
                      <a:cubicBezTo>
                        <a:pt x="36834" y="25627"/>
                        <a:pt x="36834" y="25627"/>
                        <a:pt x="37253" y="25627"/>
                      </a:cubicBezTo>
                      <a:cubicBezTo>
                        <a:pt x="32230" y="16004"/>
                        <a:pt x="36834" y="6799"/>
                        <a:pt x="43113" y="2615"/>
                      </a:cubicBezTo>
                      <a:cubicBezTo>
                        <a:pt x="50229" y="-1569"/>
                        <a:pt x="59438" y="-732"/>
                        <a:pt x="64879" y="5125"/>
                      </a:cubicBezTo>
                      <a:cubicBezTo>
                        <a:pt x="70739" y="11401"/>
                        <a:pt x="71577" y="20188"/>
                        <a:pt x="66553" y="27301"/>
                      </a:cubicBezTo>
                      <a:cubicBezTo>
                        <a:pt x="61949" y="33995"/>
                        <a:pt x="52741" y="36924"/>
                        <a:pt x="44369" y="32740"/>
                      </a:cubicBezTo>
                      <a:cubicBezTo>
                        <a:pt x="38509" y="38598"/>
                        <a:pt x="32230" y="44874"/>
                        <a:pt x="26370" y="50731"/>
                      </a:cubicBezTo>
                      <a:cubicBezTo>
                        <a:pt x="27207" y="51568"/>
                        <a:pt x="28044" y="51987"/>
                        <a:pt x="28463" y="52823"/>
                      </a:cubicBezTo>
                      <a:cubicBezTo>
                        <a:pt x="29300" y="53660"/>
                        <a:pt x="30556" y="54915"/>
                        <a:pt x="31393" y="55752"/>
                      </a:cubicBezTo>
                      <a:cubicBezTo>
                        <a:pt x="32230" y="56589"/>
                        <a:pt x="32230" y="58263"/>
                        <a:pt x="31393" y="59099"/>
                      </a:cubicBezTo>
                      <a:cubicBezTo>
                        <a:pt x="30137" y="60355"/>
                        <a:pt x="28881" y="61610"/>
                        <a:pt x="27626" y="62865"/>
                      </a:cubicBezTo>
                      <a:cubicBezTo>
                        <a:pt x="26789" y="63702"/>
                        <a:pt x="25115" y="63702"/>
                        <a:pt x="24277" y="62865"/>
                      </a:cubicBezTo>
                      <a:cubicBezTo>
                        <a:pt x="22603" y="61192"/>
                        <a:pt x="21347" y="59936"/>
                        <a:pt x="19673" y="58263"/>
                      </a:cubicBezTo>
                      <a:lnTo>
                        <a:pt x="19254" y="57844"/>
                      </a:lnTo>
                      <a:cubicBezTo>
                        <a:pt x="17998" y="59099"/>
                        <a:pt x="17162" y="59936"/>
                        <a:pt x="15906" y="61192"/>
                      </a:cubicBezTo>
                      <a:lnTo>
                        <a:pt x="16324" y="61610"/>
                      </a:lnTo>
                      <a:cubicBezTo>
                        <a:pt x="17998" y="63284"/>
                        <a:pt x="19254" y="64539"/>
                        <a:pt x="20929" y="66212"/>
                      </a:cubicBezTo>
                      <a:cubicBezTo>
                        <a:pt x="22184" y="67468"/>
                        <a:pt x="21766" y="69141"/>
                        <a:pt x="20929" y="69978"/>
                      </a:cubicBezTo>
                      <a:cubicBezTo>
                        <a:pt x="20091" y="70815"/>
                        <a:pt x="19254" y="71652"/>
                        <a:pt x="18417" y="72488"/>
                      </a:cubicBezTo>
                      <a:cubicBezTo>
                        <a:pt x="17580" y="72907"/>
                        <a:pt x="17162" y="73325"/>
                        <a:pt x="16324" y="73744"/>
                      </a:cubicBezTo>
                      <a:lnTo>
                        <a:pt x="15906" y="73744"/>
                      </a:lnTo>
                      <a:cubicBezTo>
                        <a:pt x="15069" y="73325"/>
                        <a:pt x="14231" y="72907"/>
                        <a:pt x="13813" y="72070"/>
                      </a:cubicBezTo>
                      <a:cubicBezTo>
                        <a:pt x="12138" y="70815"/>
                        <a:pt x="10883" y="69141"/>
                        <a:pt x="9208" y="67468"/>
                      </a:cubicBezTo>
                      <a:cubicBezTo>
                        <a:pt x="9208" y="67468"/>
                        <a:pt x="8790" y="67468"/>
                        <a:pt x="8790" y="67886"/>
                      </a:cubicBezTo>
                      <a:cubicBezTo>
                        <a:pt x="5860" y="70396"/>
                        <a:pt x="1674" y="69141"/>
                        <a:pt x="837" y="65376"/>
                      </a:cubicBezTo>
                      <a:cubicBezTo>
                        <a:pt x="837" y="65376"/>
                        <a:pt x="837" y="65376"/>
                        <a:pt x="837" y="64957"/>
                      </a:cubicBezTo>
                      <a:lnTo>
                        <a:pt x="837" y="63702"/>
                      </a:lnTo>
                      <a:lnTo>
                        <a:pt x="0" y="63702"/>
                      </a:lnTo>
                      <a:lnTo>
                        <a:pt x="0" y="63702"/>
                      </a:lnTo>
                      <a:close/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</p:grpSp>
        </p:grpSp>
        <p:grpSp>
          <p:nvGrpSpPr>
            <p:cNvPr id="661" name="Graphic 2">
              <a:extLst>
                <a:ext uri="{FF2B5EF4-FFF2-40B4-BE49-F238E27FC236}">
                  <a16:creationId xmlns:a16="http://schemas.microsoft.com/office/drawing/2014/main" id="{6AF8E0C9-DFD4-C538-5276-E42C93932337}"/>
                </a:ext>
              </a:extLst>
            </p:cNvPr>
            <p:cNvGrpSpPr/>
            <p:nvPr/>
          </p:nvGrpSpPr>
          <p:grpSpPr>
            <a:xfrm>
              <a:off x="4046526" y="4642811"/>
              <a:ext cx="510491" cy="597377"/>
              <a:chOff x="4046526" y="4642811"/>
              <a:chExt cx="510491" cy="597377"/>
            </a:xfrm>
          </p:grpSpPr>
          <p:sp>
            <p:nvSpPr>
              <p:cNvPr id="662" name="Freeform 661">
                <a:extLst>
                  <a:ext uri="{FF2B5EF4-FFF2-40B4-BE49-F238E27FC236}">
                    <a16:creationId xmlns:a16="http://schemas.microsoft.com/office/drawing/2014/main" id="{08C641E6-642F-FE30-F280-F3AE1B671C76}"/>
                  </a:ext>
                </a:extLst>
              </p:cNvPr>
              <p:cNvSpPr/>
              <p:nvPr/>
            </p:nvSpPr>
            <p:spPr>
              <a:xfrm rot="-2700000">
                <a:off x="4202484" y="4642811"/>
                <a:ext cx="303883" cy="303757"/>
              </a:xfrm>
              <a:custGeom>
                <a:avLst/>
                <a:gdLst>
                  <a:gd name="connsiteX0" fmla="*/ 303884 w 303883"/>
                  <a:gd name="connsiteY0" fmla="*/ 151879 h 303757"/>
                  <a:gd name="connsiteX1" fmla="*/ 151942 w 303883"/>
                  <a:gd name="connsiteY1" fmla="*/ 303758 h 303757"/>
                  <a:gd name="connsiteX2" fmla="*/ 0 w 303883"/>
                  <a:gd name="connsiteY2" fmla="*/ 151879 h 303757"/>
                  <a:gd name="connsiteX3" fmla="*/ 151942 w 303883"/>
                  <a:gd name="connsiteY3" fmla="*/ 0 h 303757"/>
                  <a:gd name="connsiteX4" fmla="*/ 303884 w 303883"/>
                  <a:gd name="connsiteY4" fmla="*/ 151879 h 30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3883" h="303757">
                    <a:moveTo>
                      <a:pt x="303884" y="151879"/>
                    </a:moveTo>
                    <a:cubicBezTo>
                      <a:pt x="303884" y="235759"/>
                      <a:pt x="235857" y="303758"/>
                      <a:pt x="151942" y="303758"/>
                    </a:cubicBezTo>
                    <a:cubicBezTo>
                      <a:pt x="68027" y="303758"/>
                      <a:pt x="0" y="235759"/>
                      <a:pt x="0" y="151879"/>
                    </a:cubicBezTo>
                    <a:cubicBezTo>
                      <a:pt x="0" y="67998"/>
                      <a:pt x="68027" y="0"/>
                      <a:pt x="151942" y="0"/>
                    </a:cubicBezTo>
                    <a:cubicBezTo>
                      <a:pt x="235857" y="0"/>
                      <a:pt x="303884" y="67998"/>
                      <a:pt x="303884" y="151879"/>
                    </a:cubicBezTo>
                    <a:close/>
                  </a:path>
                </a:pathLst>
              </a:custGeom>
              <a:solidFill>
                <a:srgbClr val="734199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grpSp>
            <p:nvGrpSpPr>
              <p:cNvPr id="663" name="Graphic 2">
                <a:extLst>
                  <a:ext uri="{FF2B5EF4-FFF2-40B4-BE49-F238E27FC236}">
                    <a16:creationId xmlns:a16="http://schemas.microsoft.com/office/drawing/2014/main" id="{F04C5F05-66DC-5DB7-7C94-A8C5C6B1AE87}"/>
                  </a:ext>
                </a:extLst>
              </p:cNvPr>
              <p:cNvGrpSpPr/>
              <p:nvPr/>
            </p:nvGrpSpPr>
            <p:grpSpPr>
              <a:xfrm>
                <a:off x="4046526" y="4852422"/>
                <a:ext cx="510491" cy="387766"/>
                <a:chOff x="4046526" y="4852422"/>
                <a:chExt cx="510491" cy="387766"/>
              </a:xfrm>
              <a:solidFill>
                <a:srgbClr val="4277BA"/>
              </a:solidFill>
            </p:grpSpPr>
            <p:sp>
              <p:nvSpPr>
                <p:cNvPr id="669" name="TextBox 668">
                  <a:extLst>
                    <a:ext uri="{FF2B5EF4-FFF2-40B4-BE49-F238E27FC236}">
                      <a16:creationId xmlns:a16="http://schemas.microsoft.com/office/drawing/2014/main" id="{6E189373-0F34-B98F-5A49-F4EFC63A8F5C}"/>
                    </a:ext>
                  </a:extLst>
                </p:cNvPr>
                <p:cNvSpPr txBox="1"/>
                <p:nvPr/>
              </p:nvSpPr>
              <p:spPr>
                <a:xfrm>
                  <a:off x="4046526" y="4852422"/>
                  <a:ext cx="289370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TRANS</a:t>
                  </a:r>
                </a:p>
              </p:txBody>
            </p:sp>
            <p:sp>
              <p:nvSpPr>
                <p:cNvPr id="670" name="TextBox 669">
                  <a:extLst>
                    <a:ext uri="{FF2B5EF4-FFF2-40B4-BE49-F238E27FC236}">
                      <a16:creationId xmlns:a16="http://schemas.microsoft.com/office/drawing/2014/main" id="{F3A4EA33-5D32-3DC2-8E5D-7F00147DEBCD}"/>
                    </a:ext>
                  </a:extLst>
                </p:cNvPr>
                <p:cNvSpPr txBox="1"/>
                <p:nvPr/>
              </p:nvSpPr>
              <p:spPr>
                <a:xfrm>
                  <a:off x="4247861" y="4854957"/>
                  <a:ext cx="125542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A</a:t>
                  </a:r>
                </a:p>
              </p:txBody>
            </p:sp>
            <p:sp>
              <p:nvSpPr>
                <p:cNvPr id="671" name="TextBox 670">
                  <a:extLst>
                    <a:ext uri="{FF2B5EF4-FFF2-40B4-BE49-F238E27FC236}">
                      <a16:creationId xmlns:a16="http://schemas.microsoft.com/office/drawing/2014/main" id="{F4BFD507-9FF2-6FE6-4F56-CFF2A824AD6F}"/>
                    </a:ext>
                  </a:extLst>
                </p:cNvPr>
                <p:cNvSpPr txBox="1"/>
                <p:nvPr/>
              </p:nvSpPr>
              <p:spPr>
                <a:xfrm>
                  <a:off x="4288045" y="4854957"/>
                  <a:ext cx="129103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C</a:t>
                  </a:r>
                </a:p>
              </p:txBody>
            </p:sp>
            <p:sp>
              <p:nvSpPr>
                <p:cNvPr id="672" name="TextBox 671">
                  <a:extLst>
                    <a:ext uri="{FF2B5EF4-FFF2-40B4-BE49-F238E27FC236}">
                      <a16:creationId xmlns:a16="http://schemas.microsoft.com/office/drawing/2014/main" id="{937D0B5B-1117-ADE3-F0AE-966CC3E0B7E6}"/>
                    </a:ext>
                  </a:extLst>
                </p:cNvPr>
                <p:cNvSpPr txBox="1"/>
                <p:nvPr/>
              </p:nvSpPr>
              <p:spPr>
                <a:xfrm>
                  <a:off x="4327809" y="4854957"/>
                  <a:ext cx="123760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T</a:t>
                  </a:r>
                </a:p>
              </p:txBody>
            </p:sp>
            <p:sp>
              <p:nvSpPr>
                <p:cNvPr id="673" name="TextBox 672">
                  <a:extLst>
                    <a:ext uri="{FF2B5EF4-FFF2-40B4-BE49-F238E27FC236}">
                      <a16:creationId xmlns:a16="http://schemas.microsoft.com/office/drawing/2014/main" id="{7C9DBDEB-A30C-D4B7-3389-53E5273505C2}"/>
                    </a:ext>
                  </a:extLst>
                </p:cNvPr>
                <p:cNvSpPr txBox="1"/>
                <p:nvPr/>
              </p:nvSpPr>
              <p:spPr>
                <a:xfrm>
                  <a:off x="4363807" y="4852422"/>
                  <a:ext cx="193210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ION</a:t>
                  </a:r>
                </a:p>
              </p:txBody>
            </p:sp>
            <p:sp>
              <p:nvSpPr>
                <p:cNvPr id="674" name="TextBox 673">
                  <a:extLst>
                    <a:ext uri="{FF2B5EF4-FFF2-40B4-BE49-F238E27FC236}">
                      <a16:creationId xmlns:a16="http://schemas.microsoft.com/office/drawing/2014/main" id="{17C18804-2799-50C6-2923-BAB511FCCE9D}"/>
                    </a:ext>
                  </a:extLst>
                </p:cNvPr>
                <p:cNvSpPr txBox="1"/>
                <p:nvPr/>
              </p:nvSpPr>
              <p:spPr>
                <a:xfrm>
                  <a:off x="4062013" y="4927735"/>
                  <a:ext cx="227044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MON</a:t>
                  </a:r>
                </a:p>
              </p:txBody>
            </p:sp>
            <p:sp>
              <p:nvSpPr>
                <p:cNvPr id="675" name="TextBox 674">
                  <a:extLst>
                    <a:ext uri="{FF2B5EF4-FFF2-40B4-BE49-F238E27FC236}">
                      <a16:creationId xmlns:a16="http://schemas.microsoft.com/office/drawing/2014/main" id="{F603C12D-7B4A-3264-91B4-2F154E36D438}"/>
                    </a:ext>
                  </a:extLst>
                </p:cNvPr>
                <p:cNvSpPr txBox="1"/>
                <p:nvPr/>
              </p:nvSpPr>
              <p:spPr>
                <a:xfrm>
                  <a:off x="4202655" y="4930269"/>
                  <a:ext cx="104173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I</a:t>
                  </a:r>
                </a:p>
              </p:txBody>
            </p:sp>
            <p:sp>
              <p:nvSpPr>
                <p:cNvPr id="676" name="TextBox 675">
                  <a:extLst>
                    <a:ext uri="{FF2B5EF4-FFF2-40B4-BE49-F238E27FC236}">
                      <a16:creationId xmlns:a16="http://schemas.microsoft.com/office/drawing/2014/main" id="{B6E2608C-DBB2-11A1-040A-A687EAEADBE3}"/>
                    </a:ext>
                  </a:extLst>
                </p:cNvPr>
                <p:cNvSpPr txBox="1"/>
                <p:nvPr/>
              </p:nvSpPr>
              <p:spPr>
                <a:xfrm>
                  <a:off x="4228190" y="4930269"/>
                  <a:ext cx="123760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T</a:t>
                  </a:r>
                </a:p>
              </p:txBody>
            </p:sp>
            <p:sp>
              <p:nvSpPr>
                <p:cNvPr id="677" name="TextBox 676">
                  <a:extLst>
                    <a:ext uri="{FF2B5EF4-FFF2-40B4-BE49-F238E27FC236}">
                      <a16:creationId xmlns:a16="http://schemas.microsoft.com/office/drawing/2014/main" id="{72EEF803-5BDF-9187-CDD3-AC976E51DE57}"/>
                    </a:ext>
                  </a:extLst>
                </p:cNvPr>
                <p:cNvSpPr txBox="1"/>
                <p:nvPr/>
              </p:nvSpPr>
              <p:spPr>
                <a:xfrm>
                  <a:off x="4262930" y="4927735"/>
                  <a:ext cx="282247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ORING</a:t>
                  </a:r>
                </a:p>
              </p:txBody>
            </p:sp>
            <p:sp>
              <p:nvSpPr>
                <p:cNvPr id="678" name="TextBox 677">
                  <a:extLst>
                    <a:ext uri="{FF2B5EF4-FFF2-40B4-BE49-F238E27FC236}">
                      <a16:creationId xmlns:a16="http://schemas.microsoft.com/office/drawing/2014/main" id="{3180058E-79AD-3FC0-44A1-5103514259C5}"/>
                    </a:ext>
                  </a:extLst>
                </p:cNvPr>
                <p:cNvSpPr txBox="1"/>
                <p:nvPr/>
              </p:nvSpPr>
              <p:spPr>
                <a:xfrm>
                  <a:off x="4133171" y="5005582"/>
                  <a:ext cx="123760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F</a:t>
                  </a:r>
                </a:p>
              </p:txBody>
            </p:sp>
            <p:sp>
              <p:nvSpPr>
                <p:cNvPr id="679" name="TextBox 678">
                  <a:extLst>
                    <a:ext uri="{FF2B5EF4-FFF2-40B4-BE49-F238E27FC236}">
                      <a16:creationId xmlns:a16="http://schemas.microsoft.com/office/drawing/2014/main" id="{49B2428C-DD2E-99E7-4523-73E8C4AF7091}"/>
                    </a:ext>
                  </a:extLst>
                </p:cNvPr>
                <p:cNvSpPr txBox="1"/>
                <p:nvPr/>
              </p:nvSpPr>
              <p:spPr>
                <a:xfrm>
                  <a:off x="4167494" y="5003047"/>
                  <a:ext cx="316081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OR AML</a:t>
                  </a:r>
                </a:p>
              </p:txBody>
            </p:sp>
          </p:grpSp>
          <p:grpSp>
            <p:nvGrpSpPr>
              <p:cNvPr id="664" name="Graphic 2">
                <a:extLst>
                  <a:ext uri="{FF2B5EF4-FFF2-40B4-BE49-F238E27FC236}">
                    <a16:creationId xmlns:a16="http://schemas.microsoft.com/office/drawing/2014/main" id="{66C844D8-C947-1DFC-7FC3-54867FBAD500}"/>
                  </a:ext>
                </a:extLst>
              </p:cNvPr>
              <p:cNvGrpSpPr/>
              <p:nvPr/>
            </p:nvGrpSpPr>
            <p:grpSpPr>
              <a:xfrm>
                <a:off x="4272413" y="4700411"/>
                <a:ext cx="164082" cy="164014"/>
                <a:chOff x="4272413" y="4700411"/>
                <a:chExt cx="164082" cy="164014"/>
              </a:xfrm>
            </p:grpSpPr>
            <p:sp>
              <p:nvSpPr>
                <p:cNvPr id="665" name="Freeform 664">
                  <a:extLst>
                    <a:ext uri="{FF2B5EF4-FFF2-40B4-BE49-F238E27FC236}">
                      <a16:creationId xmlns:a16="http://schemas.microsoft.com/office/drawing/2014/main" id="{D8E4E75C-0762-2542-1807-AB8DAAD799B8}"/>
                    </a:ext>
                  </a:extLst>
                </p:cNvPr>
                <p:cNvSpPr/>
                <p:nvPr/>
              </p:nvSpPr>
              <p:spPr>
                <a:xfrm>
                  <a:off x="4381661" y="4809614"/>
                  <a:ext cx="54833" cy="54811"/>
                </a:xfrm>
                <a:custGeom>
                  <a:avLst/>
                  <a:gdLst>
                    <a:gd name="connsiteX0" fmla="*/ 0 w 54833"/>
                    <a:gd name="connsiteY0" fmla="*/ 16736 h 54811"/>
                    <a:gd name="connsiteX1" fmla="*/ 16743 w 54833"/>
                    <a:gd name="connsiteY1" fmla="*/ 0 h 54811"/>
                    <a:gd name="connsiteX2" fmla="*/ 54833 w 54833"/>
                    <a:gd name="connsiteY2" fmla="*/ 38493 h 54811"/>
                    <a:gd name="connsiteX3" fmla="*/ 38509 w 54833"/>
                    <a:gd name="connsiteY3" fmla="*/ 54811 h 54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833" h="54811">
                      <a:moveTo>
                        <a:pt x="0" y="16736"/>
                      </a:moveTo>
                      <a:lnTo>
                        <a:pt x="16743" y="0"/>
                      </a:lnTo>
                      <a:lnTo>
                        <a:pt x="54833" y="38493"/>
                      </a:lnTo>
                      <a:lnTo>
                        <a:pt x="38509" y="54811"/>
                      </a:lnTo>
                      <a:close/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666" name="Freeform 665">
                  <a:extLst>
                    <a:ext uri="{FF2B5EF4-FFF2-40B4-BE49-F238E27FC236}">
                      <a16:creationId xmlns:a16="http://schemas.microsoft.com/office/drawing/2014/main" id="{76A87AD8-16A9-9F7F-8999-57460599900B}"/>
                    </a:ext>
                  </a:extLst>
                </p:cNvPr>
                <p:cNvSpPr/>
                <p:nvPr/>
              </p:nvSpPr>
              <p:spPr>
                <a:xfrm>
                  <a:off x="4376220" y="4804175"/>
                  <a:ext cx="10882" cy="10878"/>
                </a:xfrm>
                <a:custGeom>
                  <a:avLst/>
                  <a:gdLst>
                    <a:gd name="connsiteX0" fmla="*/ 5442 w 10882"/>
                    <a:gd name="connsiteY0" fmla="*/ 0 h 10878"/>
                    <a:gd name="connsiteX1" fmla="*/ 10883 w 10882"/>
                    <a:gd name="connsiteY1" fmla="*/ 5439 h 10878"/>
                    <a:gd name="connsiteX2" fmla="*/ 5442 w 10882"/>
                    <a:gd name="connsiteY2" fmla="*/ 10878 h 10878"/>
                    <a:gd name="connsiteX3" fmla="*/ 0 w 10882"/>
                    <a:gd name="connsiteY3" fmla="*/ 5439 h 10878"/>
                    <a:gd name="connsiteX4" fmla="*/ 5442 w 10882"/>
                    <a:gd name="connsiteY4" fmla="*/ 0 h 10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882" h="10878">
                      <a:moveTo>
                        <a:pt x="5442" y="0"/>
                      </a:moveTo>
                      <a:cubicBezTo>
                        <a:pt x="8372" y="0"/>
                        <a:pt x="10883" y="2510"/>
                        <a:pt x="10883" y="5439"/>
                      </a:cubicBezTo>
                      <a:cubicBezTo>
                        <a:pt x="10883" y="8368"/>
                        <a:pt x="8372" y="10878"/>
                        <a:pt x="5442" y="10878"/>
                      </a:cubicBezTo>
                      <a:cubicBezTo>
                        <a:pt x="2511" y="10878"/>
                        <a:pt x="0" y="8368"/>
                        <a:pt x="0" y="5439"/>
                      </a:cubicBezTo>
                      <a:cubicBezTo>
                        <a:pt x="0" y="2510"/>
                        <a:pt x="2511" y="0"/>
                        <a:pt x="5442" y="0"/>
                      </a:cubicBezTo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667" name="Freeform 666">
                  <a:extLst>
                    <a:ext uri="{FF2B5EF4-FFF2-40B4-BE49-F238E27FC236}">
                      <a16:creationId xmlns:a16="http://schemas.microsoft.com/office/drawing/2014/main" id="{B0214FC8-2388-5426-0DA9-30AE7241A705}"/>
                    </a:ext>
                  </a:extLst>
                </p:cNvPr>
                <p:cNvSpPr/>
                <p:nvPr/>
              </p:nvSpPr>
              <p:spPr>
                <a:xfrm>
                  <a:off x="4298365" y="4737231"/>
                  <a:ext cx="87482" cy="53555"/>
                </a:xfrm>
                <a:custGeom>
                  <a:avLst/>
                  <a:gdLst>
                    <a:gd name="connsiteX0" fmla="*/ 86645 w 87482"/>
                    <a:gd name="connsiteY0" fmla="*/ 0 h 53555"/>
                    <a:gd name="connsiteX1" fmla="*/ 837 w 87482"/>
                    <a:gd name="connsiteY1" fmla="*/ 0 h 53555"/>
                    <a:gd name="connsiteX2" fmla="*/ 0 w 87482"/>
                    <a:gd name="connsiteY2" fmla="*/ 1255 h 53555"/>
                    <a:gd name="connsiteX3" fmla="*/ 0 w 87482"/>
                    <a:gd name="connsiteY3" fmla="*/ 52300 h 53555"/>
                    <a:gd name="connsiteX4" fmla="*/ 837 w 87482"/>
                    <a:gd name="connsiteY4" fmla="*/ 53555 h 53555"/>
                    <a:gd name="connsiteX5" fmla="*/ 86645 w 87482"/>
                    <a:gd name="connsiteY5" fmla="*/ 53555 h 53555"/>
                    <a:gd name="connsiteX6" fmla="*/ 87483 w 87482"/>
                    <a:gd name="connsiteY6" fmla="*/ 52300 h 53555"/>
                    <a:gd name="connsiteX7" fmla="*/ 87483 w 87482"/>
                    <a:gd name="connsiteY7" fmla="*/ 1255 h 53555"/>
                    <a:gd name="connsiteX8" fmla="*/ 86645 w 87482"/>
                    <a:gd name="connsiteY8" fmla="*/ 0 h 53555"/>
                    <a:gd name="connsiteX9" fmla="*/ 85390 w 87482"/>
                    <a:gd name="connsiteY9" fmla="*/ 12552 h 53555"/>
                    <a:gd name="connsiteX10" fmla="*/ 76181 w 87482"/>
                    <a:gd name="connsiteY10" fmla="*/ 2092 h 53555"/>
                    <a:gd name="connsiteX11" fmla="*/ 85390 w 87482"/>
                    <a:gd name="connsiteY11" fmla="*/ 2092 h 53555"/>
                    <a:gd name="connsiteX12" fmla="*/ 85390 w 87482"/>
                    <a:gd name="connsiteY12" fmla="*/ 12552 h 53555"/>
                    <a:gd name="connsiteX13" fmla="*/ 85390 w 87482"/>
                    <a:gd name="connsiteY13" fmla="*/ 15062 h 53555"/>
                    <a:gd name="connsiteX14" fmla="*/ 85390 w 87482"/>
                    <a:gd name="connsiteY14" fmla="*/ 38493 h 53555"/>
                    <a:gd name="connsiteX15" fmla="*/ 74088 w 87482"/>
                    <a:gd name="connsiteY15" fmla="*/ 51045 h 53555"/>
                    <a:gd name="connsiteX16" fmla="*/ 12976 w 87482"/>
                    <a:gd name="connsiteY16" fmla="*/ 51045 h 53555"/>
                    <a:gd name="connsiteX17" fmla="*/ 1674 w 87482"/>
                    <a:gd name="connsiteY17" fmla="*/ 38493 h 53555"/>
                    <a:gd name="connsiteX18" fmla="*/ 1674 w 87482"/>
                    <a:gd name="connsiteY18" fmla="*/ 15062 h 53555"/>
                    <a:gd name="connsiteX19" fmla="*/ 12976 w 87482"/>
                    <a:gd name="connsiteY19" fmla="*/ 2510 h 53555"/>
                    <a:gd name="connsiteX20" fmla="*/ 74088 w 87482"/>
                    <a:gd name="connsiteY20" fmla="*/ 2510 h 53555"/>
                    <a:gd name="connsiteX21" fmla="*/ 85390 w 87482"/>
                    <a:gd name="connsiteY21" fmla="*/ 15062 h 53555"/>
                    <a:gd name="connsiteX22" fmla="*/ 10883 w 87482"/>
                    <a:gd name="connsiteY22" fmla="*/ 2092 h 53555"/>
                    <a:gd name="connsiteX23" fmla="*/ 1674 w 87482"/>
                    <a:gd name="connsiteY23" fmla="*/ 12552 h 53555"/>
                    <a:gd name="connsiteX24" fmla="*/ 1674 w 87482"/>
                    <a:gd name="connsiteY24" fmla="*/ 2092 h 53555"/>
                    <a:gd name="connsiteX25" fmla="*/ 10883 w 87482"/>
                    <a:gd name="connsiteY25" fmla="*/ 2092 h 53555"/>
                    <a:gd name="connsiteX26" fmla="*/ 1674 w 87482"/>
                    <a:gd name="connsiteY26" fmla="*/ 40585 h 53555"/>
                    <a:gd name="connsiteX27" fmla="*/ 10883 w 87482"/>
                    <a:gd name="connsiteY27" fmla="*/ 51045 h 53555"/>
                    <a:gd name="connsiteX28" fmla="*/ 1674 w 87482"/>
                    <a:gd name="connsiteY28" fmla="*/ 51045 h 53555"/>
                    <a:gd name="connsiteX29" fmla="*/ 1674 w 87482"/>
                    <a:gd name="connsiteY29" fmla="*/ 40585 h 53555"/>
                    <a:gd name="connsiteX30" fmla="*/ 76181 w 87482"/>
                    <a:gd name="connsiteY30" fmla="*/ 51045 h 53555"/>
                    <a:gd name="connsiteX31" fmla="*/ 85390 w 87482"/>
                    <a:gd name="connsiteY31" fmla="*/ 40585 h 53555"/>
                    <a:gd name="connsiteX32" fmla="*/ 85390 w 87482"/>
                    <a:gd name="connsiteY32" fmla="*/ 51045 h 53555"/>
                    <a:gd name="connsiteX33" fmla="*/ 76181 w 87482"/>
                    <a:gd name="connsiteY33" fmla="*/ 51045 h 53555"/>
                    <a:gd name="connsiteX34" fmla="*/ 43532 w 87482"/>
                    <a:gd name="connsiteY34" fmla="*/ 6276 h 53555"/>
                    <a:gd name="connsiteX35" fmla="*/ 25115 w 87482"/>
                    <a:gd name="connsiteY35" fmla="*/ 26778 h 53555"/>
                    <a:gd name="connsiteX36" fmla="*/ 43532 w 87482"/>
                    <a:gd name="connsiteY36" fmla="*/ 47279 h 53555"/>
                    <a:gd name="connsiteX37" fmla="*/ 61949 w 87482"/>
                    <a:gd name="connsiteY37" fmla="*/ 26778 h 53555"/>
                    <a:gd name="connsiteX38" fmla="*/ 43532 w 87482"/>
                    <a:gd name="connsiteY38" fmla="*/ 6276 h 53555"/>
                    <a:gd name="connsiteX39" fmla="*/ 56508 w 87482"/>
                    <a:gd name="connsiteY39" fmla="*/ 15899 h 53555"/>
                    <a:gd name="connsiteX40" fmla="*/ 51904 w 87482"/>
                    <a:gd name="connsiteY40" fmla="*/ 15899 h 53555"/>
                    <a:gd name="connsiteX41" fmla="*/ 48973 w 87482"/>
                    <a:gd name="connsiteY41" fmla="*/ 9623 h 53555"/>
                    <a:gd name="connsiteX42" fmla="*/ 56508 w 87482"/>
                    <a:gd name="connsiteY42" fmla="*/ 15899 h 53555"/>
                    <a:gd name="connsiteX43" fmla="*/ 27626 w 87482"/>
                    <a:gd name="connsiteY43" fmla="*/ 28033 h 53555"/>
                    <a:gd name="connsiteX44" fmla="*/ 34323 w 87482"/>
                    <a:gd name="connsiteY44" fmla="*/ 28033 h 53555"/>
                    <a:gd name="connsiteX45" fmla="*/ 35161 w 87482"/>
                    <a:gd name="connsiteY45" fmla="*/ 35146 h 53555"/>
                    <a:gd name="connsiteX46" fmla="*/ 29719 w 87482"/>
                    <a:gd name="connsiteY46" fmla="*/ 35146 h 53555"/>
                    <a:gd name="connsiteX47" fmla="*/ 27626 w 87482"/>
                    <a:gd name="connsiteY47" fmla="*/ 28033 h 53555"/>
                    <a:gd name="connsiteX48" fmla="*/ 44788 w 87482"/>
                    <a:gd name="connsiteY48" fmla="*/ 15899 h 53555"/>
                    <a:gd name="connsiteX49" fmla="*/ 44788 w 87482"/>
                    <a:gd name="connsiteY49" fmla="*/ 8786 h 53555"/>
                    <a:gd name="connsiteX50" fmla="*/ 49811 w 87482"/>
                    <a:gd name="connsiteY50" fmla="*/ 15899 h 53555"/>
                    <a:gd name="connsiteX51" fmla="*/ 44788 w 87482"/>
                    <a:gd name="connsiteY51" fmla="*/ 15899 h 53555"/>
                    <a:gd name="connsiteX52" fmla="*/ 50229 w 87482"/>
                    <a:gd name="connsiteY52" fmla="*/ 18410 h 53555"/>
                    <a:gd name="connsiteX53" fmla="*/ 51066 w 87482"/>
                    <a:gd name="connsiteY53" fmla="*/ 25522 h 53555"/>
                    <a:gd name="connsiteX54" fmla="*/ 44369 w 87482"/>
                    <a:gd name="connsiteY54" fmla="*/ 25522 h 53555"/>
                    <a:gd name="connsiteX55" fmla="*/ 44369 w 87482"/>
                    <a:gd name="connsiteY55" fmla="*/ 18410 h 53555"/>
                    <a:gd name="connsiteX56" fmla="*/ 50229 w 87482"/>
                    <a:gd name="connsiteY56" fmla="*/ 18410 h 53555"/>
                    <a:gd name="connsiteX57" fmla="*/ 42695 w 87482"/>
                    <a:gd name="connsiteY57" fmla="*/ 8786 h 53555"/>
                    <a:gd name="connsiteX58" fmla="*/ 42695 w 87482"/>
                    <a:gd name="connsiteY58" fmla="*/ 15899 h 53555"/>
                    <a:gd name="connsiteX59" fmla="*/ 37672 w 87482"/>
                    <a:gd name="connsiteY59" fmla="*/ 15899 h 53555"/>
                    <a:gd name="connsiteX60" fmla="*/ 42695 w 87482"/>
                    <a:gd name="connsiteY60" fmla="*/ 8786 h 53555"/>
                    <a:gd name="connsiteX61" fmla="*/ 42695 w 87482"/>
                    <a:gd name="connsiteY61" fmla="*/ 18410 h 53555"/>
                    <a:gd name="connsiteX62" fmla="*/ 42695 w 87482"/>
                    <a:gd name="connsiteY62" fmla="*/ 25522 h 53555"/>
                    <a:gd name="connsiteX63" fmla="*/ 35998 w 87482"/>
                    <a:gd name="connsiteY63" fmla="*/ 25522 h 53555"/>
                    <a:gd name="connsiteX64" fmla="*/ 36834 w 87482"/>
                    <a:gd name="connsiteY64" fmla="*/ 18410 h 53555"/>
                    <a:gd name="connsiteX65" fmla="*/ 42695 w 87482"/>
                    <a:gd name="connsiteY65" fmla="*/ 18410 h 53555"/>
                    <a:gd name="connsiteX66" fmla="*/ 33905 w 87482"/>
                    <a:gd name="connsiteY66" fmla="*/ 25522 h 53555"/>
                    <a:gd name="connsiteX67" fmla="*/ 27207 w 87482"/>
                    <a:gd name="connsiteY67" fmla="*/ 25522 h 53555"/>
                    <a:gd name="connsiteX68" fmla="*/ 28882 w 87482"/>
                    <a:gd name="connsiteY68" fmla="*/ 18410 h 53555"/>
                    <a:gd name="connsiteX69" fmla="*/ 34323 w 87482"/>
                    <a:gd name="connsiteY69" fmla="*/ 18410 h 53555"/>
                    <a:gd name="connsiteX70" fmla="*/ 33905 w 87482"/>
                    <a:gd name="connsiteY70" fmla="*/ 25522 h 53555"/>
                    <a:gd name="connsiteX71" fmla="*/ 35998 w 87482"/>
                    <a:gd name="connsiteY71" fmla="*/ 28033 h 53555"/>
                    <a:gd name="connsiteX72" fmla="*/ 42695 w 87482"/>
                    <a:gd name="connsiteY72" fmla="*/ 28033 h 53555"/>
                    <a:gd name="connsiteX73" fmla="*/ 42695 w 87482"/>
                    <a:gd name="connsiteY73" fmla="*/ 35146 h 53555"/>
                    <a:gd name="connsiteX74" fmla="*/ 37253 w 87482"/>
                    <a:gd name="connsiteY74" fmla="*/ 35146 h 53555"/>
                    <a:gd name="connsiteX75" fmla="*/ 35998 w 87482"/>
                    <a:gd name="connsiteY75" fmla="*/ 28033 h 53555"/>
                    <a:gd name="connsiteX76" fmla="*/ 42695 w 87482"/>
                    <a:gd name="connsiteY76" fmla="*/ 37238 h 53555"/>
                    <a:gd name="connsiteX77" fmla="*/ 42695 w 87482"/>
                    <a:gd name="connsiteY77" fmla="*/ 44351 h 53555"/>
                    <a:gd name="connsiteX78" fmla="*/ 37672 w 87482"/>
                    <a:gd name="connsiteY78" fmla="*/ 37238 h 53555"/>
                    <a:gd name="connsiteX79" fmla="*/ 42695 w 87482"/>
                    <a:gd name="connsiteY79" fmla="*/ 37238 h 53555"/>
                    <a:gd name="connsiteX80" fmla="*/ 44788 w 87482"/>
                    <a:gd name="connsiteY80" fmla="*/ 44351 h 53555"/>
                    <a:gd name="connsiteX81" fmla="*/ 44788 w 87482"/>
                    <a:gd name="connsiteY81" fmla="*/ 37238 h 53555"/>
                    <a:gd name="connsiteX82" fmla="*/ 49811 w 87482"/>
                    <a:gd name="connsiteY82" fmla="*/ 37238 h 53555"/>
                    <a:gd name="connsiteX83" fmla="*/ 44788 w 87482"/>
                    <a:gd name="connsiteY83" fmla="*/ 44351 h 53555"/>
                    <a:gd name="connsiteX84" fmla="*/ 44788 w 87482"/>
                    <a:gd name="connsiteY84" fmla="*/ 35146 h 53555"/>
                    <a:gd name="connsiteX85" fmla="*/ 44788 w 87482"/>
                    <a:gd name="connsiteY85" fmla="*/ 28033 h 53555"/>
                    <a:gd name="connsiteX86" fmla="*/ 51485 w 87482"/>
                    <a:gd name="connsiteY86" fmla="*/ 28033 h 53555"/>
                    <a:gd name="connsiteX87" fmla="*/ 50648 w 87482"/>
                    <a:gd name="connsiteY87" fmla="*/ 35146 h 53555"/>
                    <a:gd name="connsiteX88" fmla="*/ 44788 w 87482"/>
                    <a:gd name="connsiteY88" fmla="*/ 35146 h 53555"/>
                    <a:gd name="connsiteX89" fmla="*/ 53159 w 87482"/>
                    <a:gd name="connsiteY89" fmla="*/ 28033 h 53555"/>
                    <a:gd name="connsiteX90" fmla="*/ 59856 w 87482"/>
                    <a:gd name="connsiteY90" fmla="*/ 28033 h 53555"/>
                    <a:gd name="connsiteX91" fmla="*/ 58182 w 87482"/>
                    <a:gd name="connsiteY91" fmla="*/ 35146 h 53555"/>
                    <a:gd name="connsiteX92" fmla="*/ 52741 w 87482"/>
                    <a:gd name="connsiteY92" fmla="*/ 35146 h 53555"/>
                    <a:gd name="connsiteX93" fmla="*/ 53159 w 87482"/>
                    <a:gd name="connsiteY93" fmla="*/ 28033 h 53555"/>
                    <a:gd name="connsiteX94" fmla="*/ 53159 w 87482"/>
                    <a:gd name="connsiteY94" fmla="*/ 25522 h 53555"/>
                    <a:gd name="connsiteX95" fmla="*/ 52322 w 87482"/>
                    <a:gd name="connsiteY95" fmla="*/ 18410 h 53555"/>
                    <a:gd name="connsiteX96" fmla="*/ 57763 w 87482"/>
                    <a:gd name="connsiteY96" fmla="*/ 18410 h 53555"/>
                    <a:gd name="connsiteX97" fmla="*/ 59438 w 87482"/>
                    <a:gd name="connsiteY97" fmla="*/ 25522 h 53555"/>
                    <a:gd name="connsiteX98" fmla="*/ 53159 w 87482"/>
                    <a:gd name="connsiteY98" fmla="*/ 25522 h 53555"/>
                    <a:gd name="connsiteX99" fmla="*/ 38090 w 87482"/>
                    <a:gd name="connsiteY99" fmla="*/ 9623 h 53555"/>
                    <a:gd name="connsiteX100" fmla="*/ 35161 w 87482"/>
                    <a:gd name="connsiteY100" fmla="*/ 15899 h 53555"/>
                    <a:gd name="connsiteX101" fmla="*/ 30556 w 87482"/>
                    <a:gd name="connsiteY101" fmla="*/ 15899 h 53555"/>
                    <a:gd name="connsiteX102" fmla="*/ 38090 w 87482"/>
                    <a:gd name="connsiteY102" fmla="*/ 9623 h 53555"/>
                    <a:gd name="connsiteX103" fmla="*/ 30556 w 87482"/>
                    <a:gd name="connsiteY103" fmla="*/ 37238 h 53555"/>
                    <a:gd name="connsiteX104" fmla="*/ 35161 w 87482"/>
                    <a:gd name="connsiteY104" fmla="*/ 37238 h 53555"/>
                    <a:gd name="connsiteX105" fmla="*/ 38090 w 87482"/>
                    <a:gd name="connsiteY105" fmla="*/ 43514 h 53555"/>
                    <a:gd name="connsiteX106" fmla="*/ 30556 w 87482"/>
                    <a:gd name="connsiteY106" fmla="*/ 37238 h 53555"/>
                    <a:gd name="connsiteX107" fmla="*/ 48973 w 87482"/>
                    <a:gd name="connsiteY107" fmla="*/ 43514 h 53555"/>
                    <a:gd name="connsiteX108" fmla="*/ 51904 w 87482"/>
                    <a:gd name="connsiteY108" fmla="*/ 37238 h 53555"/>
                    <a:gd name="connsiteX109" fmla="*/ 56508 w 87482"/>
                    <a:gd name="connsiteY109" fmla="*/ 37238 h 53555"/>
                    <a:gd name="connsiteX110" fmla="*/ 48973 w 87482"/>
                    <a:gd name="connsiteY110" fmla="*/ 43514 h 53555"/>
                    <a:gd name="connsiteX111" fmla="*/ 13394 w 87482"/>
                    <a:gd name="connsiteY111" fmla="*/ 20920 h 53555"/>
                    <a:gd name="connsiteX112" fmla="*/ 7953 w 87482"/>
                    <a:gd name="connsiteY112" fmla="*/ 26778 h 53555"/>
                    <a:gd name="connsiteX113" fmla="*/ 13394 w 87482"/>
                    <a:gd name="connsiteY113" fmla="*/ 32635 h 53555"/>
                    <a:gd name="connsiteX114" fmla="*/ 18836 w 87482"/>
                    <a:gd name="connsiteY114" fmla="*/ 26778 h 53555"/>
                    <a:gd name="connsiteX115" fmla="*/ 13394 w 87482"/>
                    <a:gd name="connsiteY115" fmla="*/ 20920 h 53555"/>
                    <a:gd name="connsiteX116" fmla="*/ 13394 w 87482"/>
                    <a:gd name="connsiteY116" fmla="*/ 30125 h 53555"/>
                    <a:gd name="connsiteX117" fmla="*/ 10046 w 87482"/>
                    <a:gd name="connsiteY117" fmla="*/ 26359 h 53555"/>
                    <a:gd name="connsiteX118" fmla="*/ 13394 w 87482"/>
                    <a:gd name="connsiteY118" fmla="*/ 22594 h 53555"/>
                    <a:gd name="connsiteX119" fmla="*/ 16743 w 87482"/>
                    <a:gd name="connsiteY119" fmla="*/ 26359 h 53555"/>
                    <a:gd name="connsiteX120" fmla="*/ 13394 w 87482"/>
                    <a:gd name="connsiteY120" fmla="*/ 30125 h 535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87482" h="53555">
                      <a:moveTo>
                        <a:pt x="86645" y="0"/>
                      </a:moveTo>
                      <a:lnTo>
                        <a:pt x="837" y="0"/>
                      </a:lnTo>
                      <a:cubicBezTo>
                        <a:pt x="418" y="0"/>
                        <a:pt x="0" y="418"/>
                        <a:pt x="0" y="1255"/>
                      </a:cubicBezTo>
                      <a:lnTo>
                        <a:pt x="0" y="52300"/>
                      </a:lnTo>
                      <a:cubicBezTo>
                        <a:pt x="0" y="53137"/>
                        <a:pt x="418" y="53555"/>
                        <a:pt x="837" y="53555"/>
                      </a:cubicBezTo>
                      <a:lnTo>
                        <a:pt x="86645" y="53555"/>
                      </a:lnTo>
                      <a:cubicBezTo>
                        <a:pt x="87064" y="53555"/>
                        <a:pt x="87483" y="53137"/>
                        <a:pt x="87483" y="52300"/>
                      </a:cubicBezTo>
                      <a:lnTo>
                        <a:pt x="87483" y="1255"/>
                      </a:lnTo>
                      <a:cubicBezTo>
                        <a:pt x="87483" y="418"/>
                        <a:pt x="87064" y="0"/>
                        <a:pt x="86645" y="0"/>
                      </a:cubicBezTo>
                      <a:close/>
                      <a:moveTo>
                        <a:pt x="85390" y="12552"/>
                      </a:moveTo>
                      <a:cubicBezTo>
                        <a:pt x="80367" y="12134"/>
                        <a:pt x="76599" y="7531"/>
                        <a:pt x="76181" y="2092"/>
                      </a:cubicBezTo>
                      <a:lnTo>
                        <a:pt x="85390" y="2092"/>
                      </a:lnTo>
                      <a:lnTo>
                        <a:pt x="85390" y="12552"/>
                      </a:lnTo>
                      <a:close/>
                      <a:moveTo>
                        <a:pt x="85390" y="15062"/>
                      </a:moveTo>
                      <a:lnTo>
                        <a:pt x="85390" y="38493"/>
                      </a:lnTo>
                      <a:cubicBezTo>
                        <a:pt x="79530" y="38911"/>
                        <a:pt x="74506" y="44351"/>
                        <a:pt x="74088" y="51045"/>
                      </a:cubicBezTo>
                      <a:lnTo>
                        <a:pt x="12976" y="51045"/>
                      </a:lnTo>
                      <a:cubicBezTo>
                        <a:pt x="12557" y="44351"/>
                        <a:pt x="7534" y="38911"/>
                        <a:pt x="1674" y="38493"/>
                      </a:cubicBezTo>
                      <a:lnTo>
                        <a:pt x="1674" y="15062"/>
                      </a:lnTo>
                      <a:cubicBezTo>
                        <a:pt x="7534" y="14644"/>
                        <a:pt x="12557" y="9205"/>
                        <a:pt x="12976" y="2510"/>
                      </a:cubicBezTo>
                      <a:lnTo>
                        <a:pt x="74088" y="2510"/>
                      </a:lnTo>
                      <a:cubicBezTo>
                        <a:pt x="74925" y="9205"/>
                        <a:pt x="79530" y="14226"/>
                        <a:pt x="85390" y="15062"/>
                      </a:cubicBezTo>
                      <a:close/>
                      <a:moveTo>
                        <a:pt x="10883" y="2092"/>
                      </a:moveTo>
                      <a:cubicBezTo>
                        <a:pt x="10464" y="7531"/>
                        <a:pt x="6697" y="11715"/>
                        <a:pt x="1674" y="12552"/>
                      </a:cubicBezTo>
                      <a:lnTo>
                        <a:pt x="1674" y="2092"/>
                      </a:lnTo>
                      <a:lnTo>
                        <a:pt x="10883" y="2092"/>
                      </a:lnTo>
                      <a:close/>
                      <a:moveTo>
                        <a:pt x="1674" y="40585"/>
                      </a:moveTo>
                      <a:cubicBezTo>
                        <a:pt x="6697" y="41003"/>
                        <a:pt x="10464" y="45606"/>
                        <a:pt x="10883" y="51045"/>
                      </a:cubicBezTo>
                      <a:lnTo>
                        <a:pt x="1674" y="51045"/>
                      </a:lnTo>
                      <a:lnTo>
                        <a:pt x="1674" y="40585"/>
                      </a:lnTo>
                      <a:close/>
                      <a:moveTo>
                        <a:pt x="76181" y="51045"/>
                      </a:moveTo>
                      <a:cubicBezTo>
                        <a:pt x="76599" y="45606"/>
                        <a:pt x="80367" y="41422"/>
                        <a:pt x="85390" y="40585"/>
                      </a:cubicBezTo>
                      <a:lnTo>
                        <a:pt x="85390" y="51045"/>
                      </a:lnTo>
                      <a:lnTo>
                        <a:pt x="76181" y="51045"/>
                      </a:lnTo>
                      <a:close/>
                      <a:moveTo>
                        <a:pt x="43532" y="6276"/>
                      </a:moveTo>
                      <a:cubicBezTo>
                        <a:pt x="33486" y="6276"/>
                        <a:pt x="25115" y="15481"/>
                        <a:pt x="25115" y="26778"/>
                      </a:cubicBezTo>
                      <a:cubicBezTo>
                        <a:pt x="25115" y="38075"/>
                        <a:pt x="33486" y="47279"/>
                        <a:pt x="43532" y="47279"/>
                      </a:cubicBezTo>
                      <a:cubicBezTo>
                        <a:pt x="53578" y="47279"/>
                        <a:pt x="61949" y="38075"/>
                        <a:pt x="61949" y="26778"/>
                      </a:cubicBezTo>
                      <a:cubicBezTo>
                        <a:pt x="61949" y="15481"/>
                        <a:pt x="53578" y="6276"/>
                        <a:pt x="43532" y="6276"/>
                      </a:cubicBezTo>
                      <a:close/>
                      <a:moveTo>
                        <a:pt x="56508" y="15899"/>
                      </a:moveTo>
                      <a:lnTo>
                        <a:pt x="51904" y="15899"/>
                      </a:lnTo>
                      <a:cubicBezTo>
                        <a:pt x="51066" y="13389"/>
                        <a:pt x="50229" y="11297"/>
                        <a:pt x="48973" y="9623"/>
                      </a:cubicBezTo>
                      <a:cubicBezTo>
                        <a:pt x="51904" y="10878"/>
                        <a:pt x="54833" y="12970"/>
                        <a:pt x="56508" y="15899"/>
                      </a:cubicBezTo>
                      <a:close/>
                      <a:moveTo>
                        <a:pt x="27626" y="28033"/>
                      </a:moveTo>
                      <a:lnTo>
                        <a:pt x="34323" y="28033"/>
                      </a:lnTo>
                      <a:cubicBezTo>
                        <a:pt x="34323" y="30543"/>
                        <a:pt x="34742" y="33054"/>
                        <a:pt x="35161" y="35146"/>
                      </a:cubicBezTo>
                      <a:lnTo>
                        <a:pt x="29719" y="35146"/>
                      </a:lnTo>
                      <a:cubicBezTo>
                        <a:pt x="28463" y="33054"/>
                        <a:pt x="27626" y="30543"/>
                        <a:pt x="27626" y="28033"/>
                      </a:cubicBezTo>
                      <a:close/>
                      <a:moveTo>
                        <a:pt x="44788" y="15899"/>
                      </a:moveTo>
                      <a:lnTo>
                        <a:pt x="44788" y="8786"/>
                      </a:lnTo>
                      <a:cubicBezTo>
                        <a:pt x="46880" y="9623"/>
                        <a:pt x="48555" y="12134"/>
                        <a:pt x="49811" y="15899"/>
                      </a:cubicBezTo>
                      <a:lnTo>
                        <a:pt x="44788" y="15899"/>
                      </a:lnTo>
                      <a:close/>
                      <a:moveTo>
                        <a:pt x="50229" y="18410"/>
                      </a:moveTo>
                      <a:cubicBezTo>
                        <a:pt x="50648" y="20502"/>
                        <a:pt x="51066" y="23012"/>
                        <a:pt x="51066" y="25522"/>
                      </a:cubicBezTo>
                      <a:lnTo>
                        <a:pt x="44369" y="25522"/>
                      </a:lnTo>
                      <a:lnTo>
                        <a:pt x="44369" y="18410"/>
                      </a:lnTo>
                      <a:lnTo>
                        <a:pt x="50229" y="18410"/>
                      </a:lnTo>
                      <a:close/>
                      <a:moveTo>
                        <a:pt x="42695" y="8786"/>
                      </a:moveTo>
                      <a:lnTo>
                        <a:pt x="42695" y="15899"/>
                      </a:lnTo>
                      <a:lnTo>
                        <a:pt x="37672" y="15899"/>
                      </a:lnTo>
                      <a:cubicBezTo>
                        <a:pt x="38927" y="12134"/>
                        <a:pt x="40602" y="9623"/>
                        <a:pt x="42695" y="8786"/>
                      </a:cubicBezTo>
                      <a:close/>
                      <a:moveTo>
                        <a:pt x="42695" y="18410"/>
                      </a:moveTo>
                      <a:lnTo>
                        <a:pt x="42695" y="25522"/>
                      </a:lnTo>
                      <a:lnTo>
                        <a:pt x="35998" y="25522"/>
                      </a:lnTo>
                      <a:cubicBezTo>
                        <a:pt x="35998" y="23012"/>
                        <a:pt x="36416" y="20502"/>
                        <a:pt x="36834" y="18410"/>
                      </a:cubicBezTo>
                      <a:lnTo>
                        <a:pt x="42695" y="18410"/>
                      </a:lnTo>
                      <a:close/>
                      <a:moveTo>
                        <a:pt x="33905" y="25522"/>
                      </a:moveTo>
                      <a:lnTo>
                        <a:pt x="27207" y="25522"/>
                      </a:lnTo>
                      <a:cubicBezTo>
                        <a:pt x="27207" y="23012"/>
                        <a:pt x="28044" y="20502"/>
                        <a:pt x="28882" y="18410"/>
                      </a:cubicBezTo>
                      <a:lnTo>
                        <a:pt x="34323" y="18410"/>
                      </a:lnTo>
                      <a:cubicBezTo>
                        <a:pt x="34323" y="20502"/>
                        <a:pt x="33905" y="23012"/>
                        <a:pt x="33905" y="25522"/>
                      </a:cubicBezTo>
                      <a:close/>
                      <a:moveTo>
                        <a:pt x="35998" y="28033"/>
                      </a:moveTo>
                      <a:lnTo>
                        <a:pt x="42695" y="28033"/>
                      </a:lnTo>
                      <a:lnTo>
                        <a:pt x="42695" y="35146"/>
                      </a:lnTo>
                      <a:lnTo>
                        <a:pt x="37253" y="35146"/>
                      </a:lnTo>
                      <a:cubicBezTo>
                        <a:pt x="36416" y="33054"/>
                        <a:pt x="35998" y="30543"/>
                        <a:pt x="35998" y="28033"/>
                      </a:cubicBezTo>
                      <a:close/>
                      <a:moveTo>
                        <a:pt x="42695" y="37238"/>
                      </a:moveTo>
                      <a:lnTo>
                        <a:pt x="42695" y="44351"/>
                      </a:lnTo>
                      <a:cubicBezTo>
                        <a:pt x="40602" y="43514"/>
                        <a:pt x="38927" y="41003"/>
                        <a:pt x="37672" y="37238"/>
                      </a:cubicBezTo>
                      <a:lnTo>
                        <a:pt x="42695" y="37238"/>
                      </a:lnTo>
                      <a:close/>
                      <a:moveTo>
                        <a:pt x="44788" y="44351"/>
                      </a:moveTo>
                      <a:lnTo>
                        <a:pt x="44788" y="37238"/>
                      </a:lnTo>
                      <a:lnTo>
                        <a:pt x="49811" y="37238"/>
                      </a:lnTo>
                      <a:cubicBezTo>
                        <a:pt x="48555" y="41003"/>
                        <a:pt x="46880" y="43932"/>
                        <a:pt x="44788" y="44351"/>
                      </a:cubicBezTo>
                      <a:close/>
                      <a:moveTo>
                        <a:pt x="44788" y="35146"/>
                      </a:moveTo>
                      <a:lnTo>
                        <a:pt x="44788" y="28033"/>
                      </a:lnTo>
                      <a:lnTo>
                        <a:pt x="51485" y="28033"/>
                      </a:lnTo>
                      <a:cubicBezTo>
                        <a:pt x="51485" y="30543"/>
                        <a:pt x="51066" y="33054"/>
                        <a:pt x="50648" y="35146"/>
                      </a:cubicBezTo>
                      <a:lnTo>
                        <a:pt x="44788" y="35146"/>
                      </a:lnTo>
                      <a:close/>
                      <a:moveTo>
                        <a:pt x="53159" y="28033"/>
                      </a:moveTo>
                      <a:lnTo>
                        <a:pt x="59856" y="28033"/>
                      </a:lnTo>
                      <a:cubicBezTo>
                        <a:pt x="59856" y="30543"/>
                        <a:pt x="59019" y="33054"/>
                        <a:pt x="58182" y="35146"/>
                      </a:cubicBezTo>
                      <a:lnTo>
                        <a:pt x="52741" y="35146"/>
                      </a:lnTo>
                      <a:cubicBezTo>
                        <a:pt x="52741" y="33054"/>
                        <a:pt x="53159" y="30543"/>
                        <a:pt x="53159" y="28033"/>
                      </a:cubicBezTo>
                      <a:close/>
                      <a:moveTo>
                        <a:pt x="53159" y="25522"/>
                      </a:moveTo>
                      <a:cubicBezTo>
                        <a:pt x="53159" y="23012"/>
                        <a:pt x="52741" y="20502"/>
                        <a:pt x="52322" y="18410"/>
                      </a:cubicBezTo>
                      <a:lnTo>
                        <a:pt x="57763" y="18410"/>
                      </a:lnTo>
                      <a:cubicBezTo>
                        <a:pt x="59019" y="20502"/>
                        <a:pt x="59438" y="23012"/>
                        <a:pt x="59438" y="25522"/>
                      </a:cubicBezTo>
                      <a:lnTo>
                        <a:pt x="53159" y="25522"/>
                      </a:lnTo>
                      <a:close/>
                      <a:moveTo>
                        <a:pt x="38090" y="9623"/>
                      </a:moveTo>
                      <a:cubicBezTo>
                        <a:pt x="36834" y="11297"/>
                        <a:pt x="35998" y="13389"/>
                        <a:pt x="35161" y="15899"/>
                      </a:cubicBezTo>
                      <a:lnTo>
                        <a:pt x="30556" y="15899"/>
                      </a:lnTo>
                      <a:cubicBezTo>
                        <a:pt x="32649" y="12970"/>
                        <a:pt x="35161" y="10878"/>
                        <a:pt x="38090" y="9623"/>
                      </a:cubicBezTo>
                      <a:close/>
                      <a:moveTo>
                        <a:pt x="30556" y="37238"/>
                      </a:moveTo>
                      <a:lnTo>
                        <a:pt x="35161" y="37238"/>
                      </a:lnTo>
                      <a:cubicBezTo>
                        <a:pt x="35998" y="39748"/>
                        <a:pt x="36834" y="41840"/>
                        <a:pt x="38090" y="43514"/>
                      </a:cubicBezTo>
                      <a:cubicBezTo>
                        <a:pt x="35161" y="42677"/>
                        <a:pt x="32649" y="40167"/>
                        <a:pt x="30556" y="37238"/>
                      </a:cubicBezTo>
                      <a:close/>
                      <a:moveTo>
                        <a:pt x="48973" y="43514"/>
                      </a:moveTo>
                      <a:cubicBezTo>
                        <a:pt x="50229" y="41840"/>
                        <a:pt x="51066" y="39748"/>
                        <a:pt x="51904" y="37238"/>
                      </a:cubicBezTo>
                      <a:lnTo>
                        <a:pt x="56508" y="37238"/>
                      </a:lnTo>
                      <a:cubicBezTo>
                        <a:pt x="54833" y="40167"/>
                        <a:pt x="51904" y="42677"/>
                        <a:pt x="48973" y="43514"/>
                      </a:cubicBezTo>
                      <a:close/>
                      <a:moveTo>
                        <a:pt x="13394" y="20920"/>
                      </a:moveTo>
                      <a:cubicBezTo>
                        <a:pt x="10464" y="20920"/>
                        <a:pt x="7953" y="23430"/>
                        <a:pt x="7953" y="26778"/>
                      </a:cubicBezTo>
                      <a:cubicBezTo>
                        <a:pt x="7953" y="30125"/>
                        <a:pt x="10464" y="32635"/>
                        <a:pt x="13394" y="32635"/>
                      </a:cubicBezTo>
                      <a:cubicBezTo>
                        <a:pt x="16325" y="32635"/>
                        <a:pt x="18836" y="30125"/>
                        <a:pt x="18836" y="26778"/>
                      </a:cubicBezTo>
                      <a:cubicBezTo>
                        <a:pt x="18836" y="23430"/>
                        <a:pt x="16325" y="20920"/>
                        <a:pt x="13394" y="20920"/>
                      </a:cubicBezTo>
                      <a:close/>
                      <a:moveTo>
                        <a:pt x="13394" y="30125"/>
                      </a:moveTo>
                      <a:cubicBezTo>
                        <a:pt x="11720" y="30125"/>
                        <a:pt x="10046" y="28451"/>
                        <a:pt x="10046" y="26359"/>
                      </a:cubicBezTo>
                      <a:cubicBezTo>
                        <a:pt x="10046" y="24267"/>
                        <a:pt x="11720" y="22594"/>
                        <a:pt x="13394" y="22594"/>
                      </a:cubicBezTo>
                      <a:cubicBezTo>
                        <a:pt x="15069" y="22594"/>
                        <a:pt x="16743" y="24267"/>
                        <a:pt x="16743" y="26359"/>
                      </a:cubicBezTo>
                      <a:cubicBezTo>
                        <a:pt x="16743" y="28451"/>
                        <a:pt x="15487" y="30125"/>
                        <a:pt x="13394" y="3012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46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668" name="Freeform 667">
                  <a:extLst>
                    <a:ext uri="{FF2B5EF4-FFF2-40B4-BE49-F238E27FC236}">
                      <a16:creationId xmlns:a16="http://schemas.microsoft.com/office/drawing/2014/main" id="{F040479E-7F7C-DDA8-A0EE-A699EFBD6EEF}"/>
                    </a:ext>
                  </a:extLst>
                </p:cNvPr>
                <p:cNvSpPr/>
                <p:nvPr/>
              </p:nvSpPr>
              <p:spPr>
                <a:xfrm>
                  <a:off x="4272413" y="4700411"/>
                  <a:ext cx="120550" cy="120500"/>
                </a:xfrm>
                <a:custGeom>
                  <a:avLst/>
                  <a:gdLst>
                    <a:gd name="connsiteX0" fmla="*/ 60275 w 120550"/>
                    <a:gd name="connsiteY0" fmla="*/ 114643 h 120500"/>
                    <a:gd name="connsiteX1" fmla="*/ 5441 w 120550"/>
                    <a:gd name="connsiteY1" fmla="*/ 59832 h 120500"/>
                    <a:gd name="connsiteX2" fmla="*/ 60275 w 120550"/>
                    <a:gd name="connsiteY2" fmla="*/ 5021 h 120500"/>
                    <a:gd name="connsiteX3" fmla="*/ 115108 w 120550"/>
                    <a:gd name="connsiteY3" fmla="*/ 59832 h 120500"/>
                    <a:gd name="connsiteX4" fmla="*/ 60275 w 120550"/>
                    <a:gd name="connsiteY4" fmla="*/ 114643 h 120500"/>
                    <a:gd name="connsiteX5" fmla="*/ 60275 w 120550"/>
                    <a:gd name="connsiteY5" fmla="*/ 0 h 120500"/>
                    <a:gd name="connsiteX6" fmla="*/ 0 w 120550"/>
                    <a:gd name="connsiteY6" fmla="*/ 60250 h 120500"/>
                    <a:gd name="connsiteX7" fmla="*/ 60275 w 120550"/>
                    <a:gd name="connsiteY7" fmla="*/ 120500 h 120500"/>
                    <a:gd name="connsiteX8" fmla="*/ 120550 w 120550"/>
                    <a:gd name="connsiteY8" fmla="*/ 60250 h 120500"/>
                    <a:gd name="connsiteX9" fmla="*/ 60275 w 120550"/>
                    <a:gd name="connsiteY9" fmla="*/ 0 h 12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0550" h="120500">
                      <a:moveTo>
                        <a:pt x="60275" y="114643"/>
                      </a:moveTo>
                      <a:cubicBezTo>
                        <a:pt x="30138" y="114643"/>
                        <a:pt x="5441" y="89957"/>
                        <a:pt x="5441" y="59832"/>
                      </a:cubicBezTo>
                      <a:cubicBezTo>
                        <a:pt x="5441" y="29707"/>
                        <a:pt x="30138" y="5021"/>
                        <a:pt x="60275" y="5021"/>
                      </a:cubicBezTo>
                      <a:cubicBezTo>
                        <a:pt x="90413" y="5021"/>
                        <a:pt x="115108" y="29707"/>
                        <a:pt x="115108" y="59832"/>
                      </a:cubicBezTo>
                      <a:cubicBezTo>
                        <a:pt x="114690" y="90375"/>
                        <a:pt x="90413" y="114643"/>
                        <a:pt x="60275" y="114643"/>
                      </a:cubicBezTo>
                      <a:moveTo>
                        <a:pt x="60275" y="0"/>
                      </a:moveTo>
                      <a:cubicBezTo>
                        <a:pt x="27207" y="0"/>
                        <a:pt x="0" y="26778"/>
                        <a:pt x="0" y="60250"/>
                      </a:cubicBezTo>
                      <a:cubicBezTo>
                        <a:pt x="0" y="93304"/>
                        <a:pt x="26789" y="120500"/>
                        <a:pt x="60275" y="120500"/>
                      </a:cubicBezTo>
                      <a:cubicBezTo>
                        <a:pt x="93343" y="120500"/>
                        <a:pt x="120550" y="93722"/>
                        <a:pt x="120550" y="60250"/>
                      </a:cubicBezTo>
                      <a:cubicBezTo>
                        <a:pt x="120132" y="26778"/>
                        <a:pt x="93343" y="0"/>
                        <a:pt x="60275" y="0"/>
                      </a:cubicBezTo>
                    </a:path>
                  </a:pathLst>
                </a:custGeom>
                <a:noFill/>
                <a:ln w="8372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</p:grpSp>
        </p:grpSp>
        <p:grpSp>
          <p:nvGrpSpPr>
            <p:cNvPr id="680" name="Graphic 2">
              <a:extLst>
                <a:ext uri="{FF2B5EF4-FFF2-40B4-BE49-F238E27FC236}">
                  <a16:creationId xmlns:a16="http://schemas.microsoft.com/office/drawing/2014/main" id="{6610560A-5F3E-9624-2766-D4D664C808E7}"/>
                </a:ext>
              </a:extLst>
            </p:cNvPr>
            <p:cNvGrpSpPr/>
            <p:nvPr/>
          </p:nvGrpSpPr>
          <p:grpSpPr>
            <a:xfrm>
              <a:off x="4560413" y="4642672"/>
              <a:ext cx="386326" cy="522201"/>
              <a:chOff x="4560413" y="4642672"/>
              <a:chExt cx="386326" cy="522201"/>
            </a:xfrm>
          </p:grpSpPr>
          <p:sp>
            <p:nvSpPr>
              <p:cNvPr id="681" name="Freeform 680">
                <a:extLst>
                  <a:ext uri="{FF2B5EF4-FFF2-40B4-BE49-F238E27FC236}">
                    <a16:creationId xmlns:a16="http://schemas.microsoft.com/office/drawing/2014/main" id="{2BA37416-E86C-2845-58DC-40F0BBC8E30B}"/>
                  </a:ext>
                </a:extLst>
              </p:cNvPr>
              <p:cNvSpPr/>
              <p:nvPr/>
            </p:nvSpPr>
            <p:spPr>
              <a:xfrm>
                <a:off x="4642853" y="4642672"/>
                <a:ext cx="303886" cy="303760"/>
              </a:xfrm>
              <a:custGeom>
                <a:avLst/>
                <a:gdLst>
                  <a:gd name="connsiteX0" fmla="*/ 303887 w 303886"/>
                  <a:gd name="connsiteY0" fmla="*/ 151880 h 303760"/>
                  <a:gd name="connsiteX1" fmla="*/ 151943 w 303886"/>
                  <a:gd name="connsiteY1" fmla="*/ 303761 h 303760"/>
                  <a:gd name="connsiteX2" fmla="*/ 0 w 303886"/>
                  <a:gd name="connsiteY2" fmla="*/ 151880 h 303760"/>
                  <a:gd name="connsiteX3" fmla="*/ 151943 w 303886"/>
                  <a:gd name="connsiteY3" fmla="*/ 0 h 303760"/>
                  <a:gd name="connsiteX4" fmla="*/ 303887 w 303886"/>
                  <a:gd name="connsiteY4" fmla="*/ 151880 h 30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3886" h="303760">
                    <a:moveTo>
                      <a:pt x="303887" y="151880"/>
                    </a:moveTo>
                    <a:cubicBezTo>
                      <a:pt x="303887" y="235761"/>
                      <a:pt x="235860" y="303761"/>
                      <a:pt x="151943" y="303761"/>
                    </a:cubicBezTo>
                    <a:cubicBezTo>
                      <a:pt x="68027" y="303761"/>
                      <a:pt x="0" y="235761"/>
                      <a:pt x="0" y="151880"/>
                    </a:cubicBezTo>
                    <a:cubicBezTo>
                      <a:pt x="0" y="67999"/>
                      <a:pt x="68027" y="0"/>
                      <a:pt x="151943" y="0"/>
                    </a:cubicBezTo>
                    <a:cubicBezTo>
                      <a:pt x="235860" y="0"/>
                      <a:pt x="303887" y="67999"/>
                      <a:pt x="303887" y="151880"/>
                    </a:cubicBezTo>
                    <a:close/>
                  </a:path>
                </a:pathLst>
              </a:custGeom>
              <a:solidFill>
                <a:srgbClr val="734199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grpSp>
            <p:nvGrpSpPr>
              <p:cNvPr id="682" name="Graphic 2">
                <a:extLst>
                  <a:ext uri="{FF2B5EF4-FFF2-40B4-BE49-F238E27FC236}">
                    <a16:creationId xmlns:a16="http://schemas.microsoft.com/office/drawing/2014/main" id="{8D1278BC-1435-7E71-F21E-C578ABF14055}"/>
                  </a:ext>
                </a:extLst>
              </p:cNvPr>
              <p:cNvGrpSpPr/>
              <p:nvPr/>
            </p:nvGrpSpPr>
            <p:grpSpPr>
              <a:xfrm>
                <a:off x="4560413" y="4852420"/>
                <a:ext cx="364161" cy="312453"/>
                <a:chOff x="4560413" y="4852420"/>
                <a:chExt cx="364161" cy="312453"/>
              </a:xfrm>
              <a:solidFill>
                <a:srgbClr val="4277BA"/>
              </a:solidFill>
            </p:grpSpPr>
            <p:sp>
              <p:nvSpPr>
                <p:cNvPr id="688" name="TextBox 687">
                  <a:extLst>
                    <a:ext uri="{FF2B5EF4-FFF2-40B4-BE49-F238E27FC236}">
                      <a16:creationId xmlns:a16="http://schemas.microsoft.com/office/drawing/2014/main" id="{3E5AECF0-9D09-0223-3404-236242644564}"/>
                    </a:ext>
                  </a:extLst>
                </p:cNvPr>
                <p:cNvSpPr txBox="1"/>
                <p:nvPr/>
              </p:nvSpPr>
              <p:spPr>
                <a:xfrm>
                  <a:off x="4560413" y="4852420"/>
                  <a:ext cx="364161" cy="237140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AML RISK</a:t>
                  </a:r>
                </a:p>
              </p:txBody>
            </p:sp>
            <p:sp>
              <p:nvSpPr>
                <p:cNvPr id="689" name="TextBox 688">
                  <a:extLst>
                    <a:ext uri="{FF2B5EF4-FFF2-40B4-BE49-F238E27FC236}">
                      <a16:creationId xmlns:a16="http://schemas.microsoft.com/office/drawing/2014/main" id="{A1C43553-4AE4-D6D0-DDAE-0345B8255CDF}"/>
                    </a:ext>
                  </a:extLst>
                </p:cNvPr>
                <p:cNvSpPr txBox="1"/>
                <p:nvPr/>
              </p:nvSpPr>
              <p:spPr>
                <a:xfrm>
                  <a:off x="4580504" y="4927732"/>
                  <a:ext cx="339231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MODELS</a:t>
                  </a:r>
                </a:p>
              </p:txBody>
            </p:sp>
          </p:grpSp>
          <p:grpSp>
            <p:nvGrpSpPr>
              <p:cNvPr id="683" name="Graphic 2">
                <a:extLst>
                  <a:ext uri="{FF2B5EF4-FFF2-40B4-BE49-F238E27FC236}">
                    <a16:creationId xmlns:a16="http://schemas.microsoft.com/office/drawing/2014/main" id="{A14DFEAF-3CDD-7DF4-0AD2-9CF06BF31711}"/>
                  </a:ext>
                </a:extLst>
              </p:cNvPr>
              <p:cNvGrpSpPr/>
              <p:nvPr/>
            </p:nvGrpSpPr>
            <p:grpSpPr>
              <a:xfrm>
                <a:off x="4712756" y="4700411"/>
                <a:ext cx="164081" cy="164014"/>
                <a:chOff x="4712756" y="4700411"/>
                <a:chExt cx="164081" cy="164014"/>
              </a:xfrm>
            </p:grpSpPr>
            <p:sp>
              <p:nvSpPr>
                <p:cNvPr id="684" name="Freeform 683">
                  <a:extLst>
                    <a:ext uri="{FF2B5EF4-FFF2-40B4-BE49-F238E27FC236}">
                      <a16:creationId xmlns:a16="http://schemas.microsoft.com/office/drawing/2014/main" id="{7492ECC7-6D3E-AB17-747D-38021135F345}"/>
                    </a:ext>
                  </a:extLst>
                </p:cNvPr>
                <p:cNvSpPr/>
                <p:nvPr/>
              </p:nvSpPr>
              <p:spPr>
                <a:xfrm>
                  <a:off x="4822422" y="4809614"/>
                  <a:ext cx="54414" cy="54811"/>
                </a:xfrm>
                <a:custGeom>
                  <a:avLst/>
                  <a:gdLst>
                    <a:gd name="connsiteX0" fmla="*/ 0 w 54414"/>
                    <a:gd name="connsiteY0" fmla="*/ 16736 h 54811"/>
                    <a:gd name="connsiteX1" fmla="*/ 16325 w 54414"/>
                    <a:gd name="connsiteY1" fmla="*/ 0 h 54811"/>
                    <a:gd name="connsiteX2" fmla="*/ 54415 w 54414"/>
                    <a:gd name="connsiteY2" fmla="*/ 38493 h 54811"/>
                    <a:gd name="connsiteX3" fmla="*/ 38090 w 54414"/>
                    <a:gd name="connsiteY3" fmla="*/ 54811 h 54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414" h="54811">
                      <a:moveTo>
                        <a:pt x="0" y="16736"/>
                      </a:moveTo>
                      <a:lnTo>
                        <a:pt x="16325" y="0"/>
                      </a:lnTo>
                      <a:lnTo>
                        <a:pt x="54415" y="38493"/>
                      </a:lnTo>
                      <a:lnTo>
                        <a:pt x="38090" y="54811"/>
                      </a:lnTo>
                      <a:close/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685" name="Freeform 684">
                  <a:extLst>
                    <a:ext uri="{FF2B5EF4-FFF2-40B4-BE49-F238E27FC236}">
                      <a16:creationId xmlns:a16="http://schemas.microsoft.com/office/drawing/2014/main" id="{8CC6E58E-575A-1122-F9C8-8F8583AF19D4}"/>
                    </a:ext>
                  </a:extLst>
                </p:cNvPr>
                <p:cNvSpPr/>
                <p:nvPr/>
              </p:nvSpPr>
              <p:spPr>
                <a:xfrm>
                  <a:off x="4816936" y="4804175"/>
                  <a:ext cx="10928" cy="10878"/>
                </a:xfrm>
                <a:custGeom>
                  <a:avLst/>
                  <a:gdLst>
                    <a:gd name="connsiteX0" fmla="*/ 5487 w 10928"/>
                    <a:gd name="connsiteY0" fmla="*/ 0 h 10878"/>
                    <a:gd name="connsiteX1" fmla="*/ 10929 w 10928"/>
                    <a:gd name="connsiteY1" fmla="*/ 5439 h 10878"/>
                    <a:gd name="connsiteX2" fmla="*/ 5487 w 10928"/>
                    <a:gd name="connsiteY2" fmla="*/ 10878 h 10878"/>
                    <a:gd name="connsiteX3" fmla="*/ 46 w 10928"/>
                    <a:gd name="connsiteY3" fmla="*/ 5439 h 10878"/>
                    <a:gd name="connsiteX4" fmla="*/ 5487 w 10928"/>
                    <a:gd name="connsiteY4" fmla="*/ 0 h 10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28" h="10878">
                      <a:moveTo>
                        <a:pt x="5487" y="0"/>
                      </a:moveTo>
                      <a:cubicBezTo>
                        <a:pt x="8417" y="0"/>
                        <a:pt x="10929" y="2510"/>
                        <a:pt x="10929" y="5439"/>
                      </a:cubicBezTo>
                      <a:cubicBezTo>
                        <a:pt x="10929" y="8368"/>
                        <a:pt x="8417" y="10878"/>
                        <a:pt x="5487" y="10878"/>
                      </a:cubicBezTo>
                      <a:cubicBezTo>
                        <a:pt x="2557" y="10878"/>
                        <a:pt x="46" y="8368"/>
                        <a:pt x="46" y="5439"/>
                      </a:cubicBezTo>
                      <a:cubicBezTo>
                        <a:pt x="-373" y="2510"/>
                        <a:pt x="2139" y="0"/>
                        <a:pt x="5487" y="0"/>
                      </a:cubicBezTo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686" name="Freeform 685">
                  <a:extLst>
                    <a:ext uri="{FF2B5EF4-FFF2-40B4-BE49-F238E27FC236}">
                      <a16:creationId xmlns:a16="http://schemas.microsoft.com/office/drawing/2014/main" id="{E02B2D19-4FE7-FD81-C6FF-C84175961C5C}"/>
                    </a:ext>
                  </a:extLst>
                </p:cNvPr>
                <p:cNvSpPr/>
                <p:nvPr/>
              </p:nvSpPr>
              <p:spPr>
                <a:xfrm>
                  <a:off x="4738707" y="4737231"/>
                  <a:ext cx="87646" cy="53555"/>
                </a:xfrm>
                <a:custGeom>
                  <a:avLst/>
                  <a:gdLst>
                    <a:gd name="connsiteX0" fmla="*/ 86646 w 87646"/>
                    <a:gd name="connsiteY0" fmla="*/ 0 h 53555"/>
                    <a:gd name="connsiteX1" fmla="*/ 837 w 87646"/>
                    <a:gd name="connsiteY1" fmla="*/ 0 h 53555"/>
                    <a:gd name="connsiteX2" fmla="*/ 0 w 87646"/>
                    <a:gd name="connsiteY2" fmla="*/ 1255 h 53555"/>
                    <a:gd name="connsiteX3" fmla="*/ 0 w 87646"/>
                    <a:gd name="connsiteY3" fmla="*/ 52300 h 53555"/>
                    <a:gd name="connsiteX4" fmla="*/ 837 w 87646"/>
                    <a:gd name="connsiteY4" fmla="*/ 53555 h 53555"/>
                    <a:gd name="connsiteX5" fmla="*/ 86646 w 87646"/>
                    <a:gd name="connsiteY5" fmla="*/ 53555 h 53555"/>
                    <a:gd name="connsiteX6" fmla="*/ 87483 w 87646"/>
                    <a:gd name="connsiteY6" fmla="*/ 52300 h 53555"/>
                    <a:gd name="connsiteX7" fmla="*/ 87483 w 87646"/>
                    <a:gd name="connsiteY7" fmla="*/ 1255 h 53555"/>
                    <a:gd name="connsiteX8" fmla="*/ 86646 w 87646"/>
                    <a:gd name="connsiteY8" fmla="*/ 0 h 53555"/>
                    <a:gd name="connsiteX9" fmla="*/ 85808 w 87646"/>
                    <a:gd name="connsiteY9" fmla="*/ 12552 h 53555"/>
                    <a:gd name="connsiteX10" fmla="*/ 76600 w 87646"/>
                    <a:gd name="connsiteY10" fmla="*/ 2092 h 53555"/>
                    <a:gd name="connsiteX11" fmla="*/ 85808 w 87646"/>
                    <a:gd name="connsiteY11" fmla="*/ 2092 h 53555"/>
                    <a:gd name="connsiteX12" fmla="*/ 85808 w 87646"/>
                    <a:gd name="connsiteY12" fmla="*/ 12552 h 53555"/>
                    <a:gd name="connsiteX13" fmla="*/ 85808 w 87646"/>
                    <a:gd name="connsiteY13" fmla="*/ 15062 h 53555"/>
                    <a:gd name="connsiteX14" fmla="*/ 85808 w 87646"/>
                    <a:gd name="connsiteY14" fmla="*/ 38493 h 53555"/>
                    <a:gd name="connsiteX15" fmla="*/ 74507 w 87646"/>
                    <a:gd name="connsiteY15" fmla="*/ 51045 h 53555"/>
                    <a:gd name="connsiteX16" fmla="*/ 13395 w 87646"/>
                    <a:gd name="connsiteY16" fmla="*/ 51045 h 53555"/>
                    <a:gd name="connsiteX17" fmla="*/ 2093 w 87646"/>
                    <a:gd name="connsiteY17" fmla="*/ 38493 h 53555"/>
                    <a:gd name="connsiteX18" fmla="*/ 2093 w 87646"/>
                    <a:gd name="connsiteY18" fmla="*/ 15062 h 53555"/>
                    <a:gd name="connsiteX19" fmla="*/ 13395 w 87646"/>
                    <a:gd name="connsiteY19" fmla="*/ 2510 h 53555"/>
                    <a:gd name="connsiteX20" fmla="*/ 74507 w 87646"/>
                    <a:gd name="connsiteY20" fmla="*/ 2510 h 53555"/>
                    <a:gd name="connsiteX21" fmla="*/ 85808 w 87646"/>
                    <a:gd name="connsiteY21" fmla="*/ 15062 h 53555"/>
                    <a:gd name="connsiteX22" fmla="*/ 10883 w 87646"/>
                    <a:gd name="connsiteY22" fmla="*/ 2092 h 53555"/>
                    <a:gd name="connsiteX23" fmla="*/ 1674 w 87646"/>
                    <a:gd name="connsiteY23" fmla="*/ 12552 h 53555"/>
                    <a:gd name="connsiteX24" fmla="*/ 1674 w 87646"/>
                    <a:gd name="connsiteY24" fmla="*/ 2092 h 53555"/>
                    <a:gd name="connsiteX25" fmla="*/ 10883 w 87646"/>
                    <a:gd name="connsiteY25" fmla="*/ 2092 h 53555"/>
                    <a:gd name="connsiteX26" fmla="*/ 1674 w 87646"/>
                    <a:gd name="connsiteY26" fmla="*/ 40585 h 53555"/>
                    <a:gd name="connsiteX27" fmla="*/ 10883 w 87646"/>
                    <a:gd name="connsiteY27" fmla="*/ 51045 h 53555"/>
                    <a:gd name="connsiteX28" fmla="*/ 1674 w 87646"/>
                    <a:gd name="connsiteY28" fmla="*/ 51045 h 53555"/>
                    <a:gd name="connsiteX29" fmla="*/ 1674 w 87646"/>
                    <a:gd name="connsiteY29" fmla="*/ 40585 h 53555"/>
                    <a:gd name="connsiteX30" fmla="*/ 76600 w 87646"/>
                    <a:gd name="connsiteY30" fmla="*/ 51045 h 53555"/>
                    <a:gd name="connsiteX31" fmla="*/ 85808 w 87646"/>
                    <a:gd name="connsiteY31" fmla="*/ 40585 h 53555"/>
                    <a:gd name="connsiteX32" fmla="*/ 85808 w 87646"/>
                    <a:gd name="connsiteY32" fmla="*/ 51045 h 53555"/>
                    <a:gd name="connsiteX33" fmla="*/ 76600 w 87646"/>
                    <a:gd name="connsiteY33" fmla="*/ 51045 h 53555"/>
                    <a:gd name="connsiteX34" fmla="*/ 43532 w 87646"/>
                    <a:gd name="connsiteY34" fmla="*/ 6276 h 53555"/>
                    <a:gd name="connsiteX35" fmla="*/ 25115 w 87646"/>
                    <a:gd name="connsiteY35" fmla="*/ 26778 h 53555"/>
                    <a:gd name="connsiteX36" fmla="*/ 43532 w 87646"/>
                    <a:gd name="connsiteY36" fmla="*/ 47279 h 53555"/>
                    <a:gd name="connsiteX37" fmla="*/ 61950 w 87646"/>
                    <a:gd name="connsiteY37" fmla="*/ 26778 h 53555"/>
                    <a:gd name="connsiteX38" fmla="*/ 43532 w 87646"/>
                    <a:gd name="connsiteY38" fmla="*/ 6276 h 53555"/>
                    <a:gd name="connsiteX39" fmla="*/ 56508 w 87646"/>
                    <a:gd name="connsiteY39" fmla="*/ 15899 h 53555"/>
                    <a:gd name="connsiteX40" fmla="*/ 51904 w 87646"/>
                    <a:gd name="connsiteY40" fmla="*/ 15899 h 53555"/>
                    <a:gd name="connsiteX41" fmla="*/ 48974 w 87646"/>
                    <a:gd name="connsiteY41" fmla="*/ 9623 h 53555"/>
                    <a:gd name="connsiteX42" fmla="*/ 56508 w 87646"/>
                    <a:gd name="connsiteY42" fmla="*/ 15899 h 53555"/>
                    <a:gd name="connsiteX43" fmla="*/ 27626 w 87646"/>
                    <a:gd name="connsiteY43" fmla="*/ 28033 h 53555"/>
                    <a:gd name="connsiteX44" fmla="*/ 34324 w 87646"/>
                    <a:gd name="connsiteY44" fmla="*/ 28033 h 53555"/>
                    <a:gd name="connsiteX45" fmla="*/ 35161 w 87646"/>
                    <a:gd name="connsiteY45" fmla="*/ 35146 h 53555"/>
                    <a:gd name="connsiteX46" fmla="*/ 29719 w 87646"/>
                    <a:gd name="connsiteY46" fmla="*/ 35146 h 53555"/>
                    <a:gd name="connsiteX47" fmla="*/ 27626 w 87646"/>
                    <a:gd name="connsiteY47" fmla="*/ 28033 h 53555"/>
                    <a:gd name="connsiteX48" fmla="*/ 44788 w 87646"/>
                    <a:gd name="connsiteY48" fmla="*/ 15899 h 53555"/>
                    <a:gd name="connsiteX49" fmla="*/ 44788 w 87646"/>
                    <a:gd name="connsiteY49" fmla="*/ 8786 h 53555"/>
                    <a:gd name="connsiteX50" fmla="*/ 49811 w 87646"/>
                    <a:gd name="connsiteY50" fmla="*/ 15899 h 53555"/>
                    <a:gd name="connsiteX51" fmla="*/ 44788 w 87646"/>
                    <a:gd name="connsiteY51" fmla="*/ 15899 h 53555"/>
                    <a:gd name="connsiteX52" fmla="*/ 50229 w 87646"/>
                    <a:gd name="connsiteY52" fmla="*/ 18410 h 53555"/>
                    <a:gd name="connsiteX53" fmla="*/ 51067 w 87646"/>
                    <a:gd name="connsiteY53" fmla="*/ 25522 h 53555"/>
                    <a:gd name="connsiteX54" fmla="*/ 44369 w 87646"/>
                    <a:gd name="connsiteY54" fmla="*/ 25522 h 53555"/>
                    <a:gd name="connsiteX55" fmla="*/ 44369 w 87646"/>
                    <a:gd name="connsiteY55" fmla="*/ 18410 h 53555"/>
                    <a:gd name="connsiteX56" fmla="*/ 50229 w 87646"/>
                    <a:gd name="connsiteY56" fmla="*/ 18410 h 53555"/>
                    <a:gd name="connsiteX57" fmla="*/ 42695 w 87646"/>
                    <a:gd name="connsiteY57" fmla="*/ 8786 h 53555"/>
                    <a:gd name="connsiteX58" fmla="*/ 42695 w 87646"/>
                    <a:gd name="connsiteY58" fmla="*/ 15899 h 53555"/>
                    <a:gd name="connsiteX59" fmla="*/ 37672 w 87646"/>
                    <a:gd name="connsiteY59" fmla="*/ 15899 h 53555"/>
                    <a:gd name="connsiteX60" fmla="*/ 42695 w 87646"/>
                    <a:gd name="connsiteY60" fmla="*/ 8786 h 53555"/>
                    <a:gd name="connsiteX61" fmla="*/ 42695 w 87646"/>
                    <a:gd name="connsiteY61" fmla="*/ 18410 h 53555"/>
                    <a:gd name="connsiteX62" fmla="*/ 42695 w 87646"/>
                    <a:gd name="connsiteY62" fmla="*/ 25522 h 53555"/>
                    <a:gd name="connsiteX63" fmla="*/ 35998 w 87646"/>
                    <a:gd name="connsiteY63" fmla="*/ 25522 h 53555"/>
                    <a:gd name="connsiteX64" fmla="*/ 36835 w 87646"/>
                    <a:gd name="connsiteY64" fmla="*/ 18410 h 53555"/>
                    <a:gd name="connsiteX65" fmla="*/ 42695 w 87646"/>
                    <a:gd name="connsiteY65" fmla="*/ 18410 h 53555"/>
                    <a:gd name="connsiteX66" fmla="*/ 34324 w 87646"/>
                    <a:gd name="connsiteY66" fmla="*/ 25522 h 53555"/>
                    <a:gd name="connsiteX67" fmla="*/ 27626 w 87646"/>
                    <a:gd name="connsiteY67" fmla="*/ 25522 h 53555"/>
                    <a:gd name="connsiteX68" fmla="*/ 29300 w 87646"/>
                    <a:gd name="connsiteY68" fmla="*/ 18410 h 53555"/>
                    <a:gd name="connsiteX69" fmla="*/ 34742 w 87646"/>
                    <a:gd name="connsiteY69" fmla="*/ 18410 h 53555"/>
                    <a:gd name="connsiteX70" fmla="*/ 34324 w 87646"/>
                    <a:gd name="connsiteY70" fmla="*/ 25522 h 53555"/>
                    <a:gd name="connsiteX71" fmla="*/ 35998 w 87646"/>
                    <a:gd name="connsiteY71" fmla="*/ 28033 h 53555"/>
                    <a:gd name="connsiteX72" fmla="*/ 42695 w 87646"/>
                    <a:gd name="connsiteY72" fmla="*/ 28033 h 53555"/>
                    <a:gd name="connsiteX73" fmla="*/ 42695 w 87646"/>
                    <a:gd name="connsiteY73" fmla="*/ 35146 h 53555"/>
                    <a:gd name="connsiteX74" fmla="*/ 37253 w 87646"/>
                    <a:gd name="connsiteY74" fmla="*/ 35146 h 53555"/>
                    <a:gd name="connsiteX75" fmla="*/ 35998 w 87646"/>
                    <a:gd name="connsiteY75" fmla="*/ 28033 h 53555"/>
                    <a:gd name="connsiteX76" fmla="*/ 42695 w 87646"/>
                    <a:gd name="connsiteY76" fmla="*/ 37238 h 53555"/>
                    <a:gd name="connsiteX77" fmla="*/ 42695 w 87646"/>
                    <a:gd name="connsiteY77" fmla="*/ 44351 h 53555"/>
                    <a:gd name="connsiteX78" fmla="*/ 37672 w 87646"/>
                    <a:gd name="connsiteY78" fmla="*/ 37238 h 53555"/>
                    <a:gd name="connsiteX79" fmla="*/ 42695 w 87646"/>
                    <a:gd name="connsiteY79" fmla="*/ 37238 h 53555"/>
                    <a:gd name="connsiteX80" fmla="*/ 44788 w 87646"/>
                    <a:gd name="connsiteY80" fmla="*/ 44351 h 53555"/>
                    <a:gd name="connsiteX81" fmla="*/ 44788 w 87646"/>
                    <a:gd name="connsiteY81" fmla="*/ 37238 h 53555"/>
                    <a:gd name="connsiteX82" fmla="*/ 49811 w 87646"/>
                    <a:gd name="connsiteY82" fmla="*/ 37238 h 53555"/>
                    <a:gd name="connsiteX83" fmla="*/ 44788 w 87646"/>
                    <a:gd name="connsiteY83" fmla="*/ 44351 h 53555"/>
                    <a:gd name="connsiteX84" fmla="*/ 44788 w 87646"/>
                    <a:gd name="connsiteY84" fmla="*/ 35146 h 53555"/>
                    <a:gd name="connsiteX85" fmla="*/ 44788 w 87646"/>
                    <a:gd name="connsiteY85" fmla="*/ 28033 h 53555"/>
                    <a:gd name="connsiteX86" fmla="*/ 51485 w 87646"/>
                    <a:gd name="connsiteY86" fmla="*/ 28033 h 53555"/>
                    <a:gd name="connsiteX87" fmla="*/ 50648 w 87646"/>
                    <a:gd name="connsiteY87" fmla="*/ 35146 h 53555"/>
                    <a:gd name="connsiteX88" fmla="*/ 44788 w 87646"/>
                    <a:gd name="connsiteY88" fmla="*/ 35146 h 53555"/>
                    <a:gd name="connsiteX89" fmla="*/ 53160 w 87646"/>
                    <a:gd name="connsiteY89" fmla="*/ 28033 h 53555"/>
                    <a:gd name="connsiteX90" fmla="*/ 59857 w 87646"/>
                    <a:gd name="connsiteY90" fmla="*/ 28033 h 53555"/>
                    <a:gd name="connsiteX91" fmla="*/ 58182 w 87646"/>
                    <a:gd name="connsiteY91" fmla="*/ 35146 h 53555"/>
                    <a:gd name="connsiteX92" fmla="*/ 52741 w 87646"/>
                    <a:gd name="connsiteY92" fmla="*/ 35146 h 53555"/>
                    <a:gd name="connsiteX93" fmla="*/ 53160 w 87646"/>
                    <a:gd name="connsiteY93" fmla="*/ 28033 h 53555"/>
                    <a:gd name="connsiteX94" fmla="*/ 53160 w 87646"/>
                    <a:gd name="connsiteY94" fmla="*/ 25522 h 53555"/>
                    <a:gd name="connsiteX95" fmla="*/ 52322 w 87646"/>
                    <a:gd name="connsiteY95" fmla="*/ 18410 h 53555"/>
                    <a:gd name="connsiteX96" fmla="*/ 57764 w 87646"/>
                    <a:gd name="connsiteY96" fmla="*/ 18410 h 53555"/>
                    <a:gd name="connsiteX97" fmla="*/ 59438 w 87646"/>
                    <a:gd name="connsiteY97" fmla="*/ 25522 h 53555"/>
                    <a:gd name="connsiteX98" fmla="*/ 53160 w 87646"/>
                    <a:gd name="connsiteY98" fmla="*/ 25522 h 53555"/>
                    <a:gd name="connsiteX99" fmla="*/ 38509 w 87646"/>
                    <a:gd name="connsiteY99" fmla="*/ 9623 h 53555"/>
                    <a:gd name="connsiteX100" fmla="*/ 35579 w 87646"/>
                    <a:gd name="connsiteY100" fmla="*/ 15899 h 53555"/>
                    <a:gd name="connsiteX101" fmla="*/ 30975 w 87646"/>
                    <a:gd name="connsiteY101" fmla="*/ 15899 h 53555"/>
                    <a:gd name="connsiteX102" fmla="*/ 38509 w 87646"/>
                    <a:gd name="connsiteY102" fmla="*/ 9623 h 53555"/>
                    <a:gd name="connsiteX103" fmla="*/ 30975 w 87646"/>
                    <a:gd name="connsiteY103" fmla="*/ 37238 h 53555"/>
                    <a:gd name="connsiteX104" fmla="*/ 35579 w 87646"/>
                    <a:gd name="connsiteY104" fmla="*/ 37238 h 53555"/>
                    <a:gd name="connsiteX105" fmla="*/ 38509 w 87646"/>
                    <a:gd name="connsiteY105" fmla="*/ 43514 h 53555"/>
                    <a:gd name="connsiteX106" fmla="*/ 30975 w 87646"/>
                    <a:gd name="connsiteY106" fmla="*/ 37238 h 53555"/>
                    <a:gd name="connsiteX107" fmla="*/ 48974 w 87646"/>
                    <a:gd name="connsiteY107" fmla="*/ 43514 h 53555"/>
                    <a:gd name="connsiteX108" fmla="*/ 51904 w 87646"/>
                    <a:gd name="connsiteY108" fmla="*/ 37238 h 53555"/>
                    <a:gd name="connsiteX109" fmla="*/ 56508 w 87646"/>
                    <a:gd name="connsiteY109" fmla="*/ 37238 h 53555"/>
                    <a:gd name="connsiteX110" fmla="*/ 48974 w 87646"/>
                    <a:gd name="connsiteY110" fmla="*/ 43514 h 53555"/>
                    <a:gd name="connsiteX111" fmla="*/ 13813 w 87646"/>
                    <a:gd name="connsiteY111" fmla="*/ 20920 h 53555"/>
                    <a:gd name="connsiteX112" fmla="*/ 8372 w 87646"/>
                    <a:gd name="connsiteY112" fmla="*/ 26778 h 53555"/>
                    <a:gd name="connsiteX113" fmla="*/ 13813 w 87646"/>
                    <a:gd name="connsiteY113" fmla="*/ 32635 h 53555"/>
                    <a:gd name="connsiteX114" fmla="*/ 19254 w 87646"/>
                    <a:gd name="connsiteY114" fmla="*/ 26778 h 53555"/>
                    <a:gd name="connsiteX115" fmla="*/ 13813 w 87646"/>
                    <a:gd name="connsiteY115" fmla="*/ 20920 h 53555"/>
                    <a:gd name="connsiteX116" fmla="*/ 13813 w 87646"/>
                    <a:gd name="connsiteY116" fmla="*/ 30125 h 53555"/>
                    <a:gd name="connsiteX117" fmla="*/ 10464 w 87646"/>
                    <a:gd name="connsiteY117" fmla="*/ 26359 h 53555"/>
                    <a:gd name="connsiteX118" fmla="*/ 13813 w 87646"/>
                    <a:gd name="connsiteY118" fmla="*/ 22594 h 53555"/>
                    <a:gd name="connsiteX119" fmla="*/ 17162 w 87646"/>
                    <a:gd name="connsiteY119" fmla="*/ 26359 h 53555"/>
                    <a:gd name="connsiteX120" fmla="*/ 13813 w 87646"/>
                    <a:gd name="connsiteY120" fmla="*/ 30125 h 535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87646" h="53555">
                      <a:moveTo>
                        <a:pt x="86646" y="0"/>
                      </a:moveTo>
                      <a:lnTo>
                        <a:pt x="837" y="0"/>
                      </a:lnTo>
                      <a:cubicBezTo>
                        <a:pt x="418" y="0"/>
                        <a:pt x="0" y="418"/>
                        <a:pt x="0" y="1255"/>
                      </a:cubicBezTo>
                      <a:lnTo>
                        <a:pt x="0" y="52300"/>
                      </a:lnTo>
                      <a:cubicBezTo>
                        <a:pt x="0" y="53137"/>
                        <a:pt x="418" y="53555"/>
                        <a:pt x="837" y="53555"/>
                      </a:cubicBezTo>
                      <a:lnTo>
                        <a:pt x="86646" y="53555"/>
                      </a:lnTo>
                      <a:cubicBezTo>
                        <a:pt x="87064" y="53555"/>
                        <a:pt x="87483" y="53137"/>
                        <a:pt x="87483" y="52300"/>
                      </a:cubicBezTo>
                      <a:lnTo>
                        <a:pt x="87483" y="1255"/>
                      </a:lnTo>
                      <a:cubicBezTo>
                        <a:pt x="87901" y="418"/>
                        <a:pt x="87483" y="0"/>
                        <a:pt x="86646" y="0"/>
                      </a:cubicBezTo>
                      <a:close/>
                      <a:moveTo>
                        <a:pt x="85808" y="12552"/>
                      </a:moveTo>
                      <a:cubicBezTo>
                        <a:pt x="80786" y="12134"/>
                        <a:pt x="77018" y="7531"/>
                        <a:pt x="76600" y="2092"/>
                      </a:cubicBezTo>
                      <a:lnTo>
                        <a:pt x="85808" y="2092"/>
                      </a:lnTo>
                      <a:lnTo>
                        <a:pt x="85808" y="12552"/>
                      </a:lnTo>
                      <a:close/>
                      <a:moveTo>
                        <a:pt x="85808" y="15062"/>
                      </a:moveTo>
                      <a:lnTo>
                        <a:pt x="85808" y="38493"/>
                      </a:lnTo>
                      <a:cubicBezTo>
                        <a:pt x="79948" y="38911"/>
                        <a:pt x="74925" y="44351"/>
                        <a:pt x="74507" y="51045"/>
                      </a:cubicBezTo>
                      <a:lnTo>
                        <a:pt x="13395" y="51045"/>
                      </a:lnTo>
                      <a:cubicBezTo>
                        <a:pt x="12976" y="44351"/>
                        <a:pt x="7953" y="38911"/>
                        <a:pt x="2093" y="38493"/>
                      </a:cubicBezTo>
                      <a:lnTo>
                        <a:pt x="2093" y="15062"/>
                      </a:lnTo>
                      <a:cubicBezTo>
                        <a:pt x="7953" y="14644"/>
                        <a:pt x="12976" y="9205"/>
                        <a:pt x="13395" y="2510"/>
                      </a:cubicBezTo>
                      <a:lnTo>
                        <a:pt x="74507" y="2510"/>
                      </a:lnTo>
                      <a:cubicBezTo>
                        <a:pt x="74925" y="9205"/>
                        <a:pt x="79530" y="14226"/>
                        <a:pt x="85808" y="15062"/>
                      </a:cubicBezTo>
                      <a:close/>
                      <a:moveTo>
                        <a:pt x="10883" y="2092"/>
                      </a:moveTo>
                      <a:cubicBezTo>
                        <a:pt x="10464" y="7531"/>
                        <a:pt x="6697" y="11715"/>
                        <a:pt x="1674" y="12552"/>
                      </a:cubicBezTo>
                      <a:lnTo>
                        <a:pt x="1674" y="2092"/>
                      </a:lnTo>
                      <a:lnTo>
                        <a:pt x="10883" y="2092"/>
                      </a:lnTo>
                      <a:close/>
                      <a:moveTo>
                        <a:pt x="1674" y="40585"/>
                      </a:moveTo>
                      <a:cubicBezTo>
                        <a:pt x="6697" y="41003"/>
                        <a:pt x="10464" y="45606"/>
                        <a:pt x="10883" y="51045"/>
                      </a:cubicBezTo>
                      <a:lnTo>
                        <a:pt x="1674" y="51045"/>
                      </a:lnTo>
                      <a:lnTo>
                        <a:pt x="1674" y="40585"/>
                      </a:lnTo>
                      <a:close/>
                      <a:moveTo>
                        <a:pt x="76600" y="51045"/>
                      </a:moveTo>
                      <a:cubicBezTo>
                        <a:pt x="77018" y="45606"/>
                        <a:pt x="80786" y="41422"/>
                        <a:pt x="85808" y="40585"/>
                      </a:cubicBezTo>
                      <a:lnTo>
                        <a:pt x="85808" y="51045"/>
                      </a:lnTo>
                      <a:lnTo>
                        <a:pt x="76600" y="51045"/>
                      </a:lnTo>
                      <a:close/>
                      <a:moveTo>
                        <a:pt x="43532" y="6276"/>
                      </a:moveTo>
                      <a:cubicBezTo>
                        <a:pt x="33486" y="6276"/>
                        <a:pt x="25115" y="15481"/>
                        <a:pt x="25115" y="26778"/>
                      </a:cubicBezTo>
                      <a:cubicBezTo>
                        <a:pt x="25115" y="38075"/>
                        <a:pt x="33486" y="47279"/>
                        <a:pt x="43532" y="47279"/>
                      </a:cubicBezTo>
                      <a:cubicBezTo>
                        <a:pt x="53578" y="47279"/>
                        <a:pt x="61950" y="38075"/>
                        <a:pt x="61950" y="26778"/>
                      </a:cubicBezTo>
                      <a:cubicBezTo>
                        <a:pt x="61950" y="15481"/>
                        <a:pt x="53578" y="6276"/>
                        <a:pt x="43532" y="6276"/>
                      </a:cubicBezTo>
                      <a:close/>
                      <a:moveTo>
                        <a:pt x="56508" y="15899"/>
                      </a:moveTo>
                      <a:lnTo>
                        <a:pt x="51904" y="15899"/>
                      </a:lnTo>
                      <a:cubicBezTo>
                        <a:pt x="51067" y="13389"/>
                        <a:pt x="50229" y="11297"/>
                        <a:pt x="48974" y="9623"/>
                      </a:cubicBezTo>
                      <a:cubicBezTo>
                        <a:pt x="52322" y="10878"/>
                        <a:pt x="54833" y="12970"/>
                        <a:pt x="56508" y="15899"/>
                      </a:cubicBezTo>
                      <a:close/>
                      <a:moveTo>
                        <a:pt x="27626" y="28033"/>
                      </a:moveTo>
                      <a:lnTo>
                        <a:pt x="34324" y="28033"/>
                      </a:lnTo>
                      <a:cubicBezTo>
                        <a:pt x="34324" y="30543"/>
                        <a:pt x="34742" y="33054"/>
                        <a:pt x="35161" y="35146"/>
                      </a:cubicBezTo>
                      <a:lnTo>
                        <a:pt x="29719" y="35146"/>
                      </a:lnTo>
                      <a:cubicBezTo>
                        <a:pt x="28463" y="33054"/>
                        <a:pt x="27626" y="30543"/>
                        <a:pt x="27626" y="28033"/>
                      </a:cubicBezTo>
                      <a:close/>
                      <a:moveTo>
                        <a:pt x="44788" y="15899"/>
                      </a:moveTo>
                      <a:lnTo>
                        <a:pt x="44788" y="8786"/>
                      </a:lnTo>
                      <a:cubicBezTo>
                        <a:pt x="46881" y="9623"/>
                        <a:pt x="48555" y="12134"/>
                        <a:pt x="49811" y="15899"/>
                      </a:cubicBezTo>
                      <a:lnTo>
                        <a:pt x="44788" y="15899"/>
                      </a:lnTo>
                      <a:close/>
                      <a:moveTo>
                        <a:pt x="50229" y="18410"/>
                      </a:moveTo>
                      <a:cubicBezTo>
                        <a:pt x="50648" y="20502"/>
                        <a:pt x="51067" y="23012"/>
                        <a:pt x="51067" y="25522"/>
                      </a:cubicBezTo>
                      <a:lnTo>
                        <a:pt x="44369" y="25522"/>
                      </a:lnTo>
                      <a:lnTo>
                        <a:pt x="44369" y="18410"/>
                      </a:lnTo>
                      <a:lnTo>
                        <a:pt x="50229" y="18410"/>
                      </a:lnTo>
                      <a:close/>
                      <a:moveTo>
                        <a:pt x="42695" y="8786"/>
                      </a:moveTo>
                      <a:lnTo>
                        <a:pt x="42695" y="15899"/>
                      </a:lnTo>
                      <a:lnTo>
                        <a:pt x="37672" y="15899"/>
                      </a:lnTo>
                      <a:cubicBezTo>
                        <a:pt x="38928" y="12134"/>
                        <a:pt x="40602" y="9623"/>
                        <a:pt x="42695" y="8786"/>
                      </a:cubicBezTo>
                      <a:close/>
                      <a:moveTo>
                        <a:pt x="42695" y="18410"/>
                      </a:moveTo>
                      <a:lnTo>
                        <a:pt x="42695" y="25522"/>
                      </a:lnTo>
                      <a:lnTo>
                        <a:pt x="35998" y="25522"/>
                      </a:lnTo>
                      <a:cubicBezTo>
                        <a:pt x="35998" y="23012"/>
                        <a:pt x="36416" y="20502"/>
                        <a:pt x="36835" y="18410"/>
                      </a:cubicBezTo>
                      <a:lnTo>
                        <a:pt x="42695" y="18410"/>
                      </a:lnTo>
                      <a:close/>
                      <a:moveTo>
                        <a:pt x="34324" y="25522"/>
                      </a:moveTo>
                      <a:lnTo>
                        <a:pt x="27626" y="25522"/>
                      </a:lnTo>
                      <a:cubicBezTo>
                        <a:pt x="27626" y="23012"/>
                        <a:pt x="28463" y="20502"/>
                        <a:pt x="29300" y="18410"/>
                      </a:cubicBezTo>
                      <a:lnTo>
                        <a:pt x="34742" y="18410"/>
                      </a:lnTo>
                      <a:cubicBezTo>
                        <a:pt x="34324" y="20502"/>
                        <a:pt x="34324" y="23012"/>
                        <a:pt x="34324" y="25522"/>
                      </a:cubicBezTo>
                      <a:close/>
                      <a:moveTo>
                        <a:pt x="35998" y="28033"/>
                      </a:moveTo>
                      <a:lnTo>
                        <a:pt x="42695" y="28033"/>
                      </a:lnTo>
                      <a:lnTo>
                        <a:pt x="42695" y="35146"/>
                      </a:lnTo>
                      <a:lnTo>
                        <a:pt x="37253" y="35146"/>
                      </a:lnTo>
                      <a:cubicBezTo>
                        <a:pt x="36416" y="33054"/>
                        <a:pt x="36416" y="30543"/>
                        <a:pt x="35998" y="28033"/>
                      </a:cubicBezTo>
                      <a:close/>
                      <a:moveTo>
                        <a:pt x="42695" y="37238"/>
                      </a:moveTo>
                      <a:lnTo>
                        <a:pt x="42695" y="44351"/>
                      </a:lnTo>
                      <a:cubicBezTo>
                        <a:pt x="40602" y="43514"/>
                        <a:pt x="38928" y="41003"/>
                        <a:pt x="37672" y="37238"/>
                      </a:cubicBezTo>
                      <a:lnTo>
                        <a:pt x="42695" y="37238"/>
                      </a:lnTo>
                      <a:close/>
                      <a:moveTo>
                        <a:pt x="44788" y="44351"/>
                      </a:moveTo>
                      <a:lnTo>
                        <a:pt x="44788" y="37238"/>
                      </a:lnTo>
                      <a:lnTo>
                        <a:pt x="49811" y="37238"/>
                      </a:lnTo>
                      <a:cubicBezTo>
                        <a:pt x="48555" y="41003"/>
                        <a:pt x="46881" y="43932"/>
                        <a:pt x="44788" y="44351"/>
                      </a:cubicBezTo>
                      <a:close/>
                      <a:moveTo>
                        <a:pt x="44788" y="35146"/>
                      </a:moveTo>
                      <a:lnTo>
                        <a:pt x="44788" y="28033"/>
                      </a:lnTo>
                      <a:lnTo>
                        <a:pt x="51485" y="28033"/>
                      </a:lnTo>
                      <a:cubicBezTo>
                        <a:pt x="51485" y="30543"/>
                        <a:pt x="51067" y="33054"/>
                        <a:pt x="50648" y="35146"/>
                      </a:cubicBezTo>
                      <a:lnTo>
                        <a:pt x="44788" y="35146"/>
                      </a:lnTo>
                      <a:close/>
                      <a:moveTo>
                        <a:pt x="53160" y="28033"/>
                      </a:moveTo>
                      <a:lnTo>
                        <a:pt x="59857" y="28033"/>
                      </a:lnTo>
                      <a:cubicBezTo>
                        <a:pt x="59857" y="30543"/>
                        <a:pt x="59019" y="33054"/>
                        <a:pt x="58182" y="35146"/>
                      </a:cubicBezTo>
                      <a:lnTo>
                        <a:pt x="52741" y="35146"/>
                      </a:lnTo>
                      <a:cubicBezTo>
                        <a:pt x="53160" y="33054"/>
                        <a:pt x="53160" y="30543"/>
                        <a:pt x="53160" y="28033"/>
                      </a:cubicBezTo>
                      <a:close/>
                      <a:moveTo>
                        <a:pt x="53160" y="25522"/>
                      </a:moveTo>
                      <a:cubicBezTo>
                        <a:pt x="53160" y="23012"/>
                        <a:pt x="52741" y="20502"/>
                        <a:pt x="52322" y="18410"/>
                      </a:cubicBezTo>
                      <a:lnTo>
                        <a:pt x="57764" y="18410"/>
                      </a:lnTo>
                      <a:cubicBezTo>
                        <a:pt x="59019" y="20502"/>
                        <a:pt x="59438" y="23012"/>
                        <a:pt x="59438" y="25522"/>
                      </a:cubicBezTo>
                      <a:lnTo>
                        <a:pt x="53160" y="25522"/>
                      </a:lnTo>
                      <a:close/>
                      <a:moveTo>
                        <a:pt x="38509" y="9623"/>
                      </a:moveTo>
                      <a:cubicBezTo>
                        <a:pt x="37253" y="11297"/>
                        <a:pt x="36416" y="13389"/>
                        <a:pt x="35579" y="15899"/>
                      </a:cubicBezTo>
                      <a:lnTo>
                        <a:pt x="30975" y="15899"/>
                      </a:lnTo>
                      <a:cubicBezTo>
                        <a:pt x="32649" y="12970"/>
                        <a:pt x="35161" y="10878"/>
                        <a:pt x="38509" y="9623"/>
                      </a:cubicBezTo>
                      <a:close/>
                      <a:moveTo>
                        <a:pt x="30975" y="37238"/>
                      </a:moveTo>
                      <a:lnTo>
                        <a:pt x="35579" y="37238"/>
                      </a:lnTo>
                      <a:cubicBezTo>
                        <a:pt x="36416" y="39748"/>
                        <a:pt x="37253" y="41840"/>
                        <a:pt x="38509" y="43514"/>
                      </a:cubicBezTo>
                      <a:cubicBezTo>
                        <a:pt x="35161" y="42677"/>
                        <a:pt x="32649" y="40167"/>
                        <a:pt x="30975" y="37238"/>
                      </a:cubicBezTo>
                      <a:close/>
                      <a:moveTo>
                        <a:pt x="48974" y="43514"/>
                      </a:moveTo>
                      <a:cubicBezTo>
                        <a:pt x="50229" y="41840"/>
                        <a:pt x="51067" y="39748"/>
                        <a:pt x="51904" y="37238"/>
                      </a:cubicBezTo>
                      <a:lnTo>
                        <a:pt x="56508" y="37238"/>
                      </a:lnTo>
                      <a:cubicBezTo>
                        <a:pt x="54833" y="40167"/>
                        <a:pt x="52322" y="42677"/>
                        <a:pt x="48974" y="43514"/>
                      </a:cubicBezTo>
                      <a:close/>
                      <a:moveTo>
                        <a:pt x="13813" y="20920"/>
                      </a:moveTo>
                      <a:cubicBezTo>
                        <a:pt x="10883" y="20920"/>
                        <a:pt x="8372" y="23430"/>
                        <a:pt x="8372" y="26778"/>
                      </a:cubicBezTo>
                      <a:cubicBezTo>
                        <a:pt x="8372" y="30125"/>
                        <a:pt x="10883" y="32635"/>
                        <a:pt x="13813" y="32635"/>
                      </a:cubicBezTo>
                      <a:cubicBezTo>
                        <a:pt x="16743" y="32635"/>
                        <a:pt x="19254" y="30125"/>
                        <a:pt x="19254" y="26778"/>
                      </a:cubicBezTo>
                      <a:cubicBezTo>
                        <a:pt x="19254" y="23430"/>
                        <a:pt x="16743" y="20920"/>
                        <a:pt x="13813" y="20920"/>
                      </a:cubicBezTo>
                      <a:close/>
                      <a:moveTo>
                        <a:pt x="13813" y="30125"/>
                      </a:moveTo>
                      <a:cubicBezTo>
                        <a:pt x="12139" y="30125"/>
                        <a:pt x="10464" y="28451"/>
                        <a:pt x="10464" y="26359"/>
                      </a:cubicBezTo>
                      <a:cubicBezTo>
                        <a:pt x="10464" y="24267"/>
                        <a:pt x="12139" y="22594"/>
                        <a:pt x="13813" y="22594"/>
                      </a:cubicBezTo>
                      <a:cubicBezTo>
                        <a:pt x="15488" y="22594"/>
                        <a:pt x="17162" y="24267"/>
                        <a:pt x="17162" y="26359"/>
                      </a:cubicBezTo>
                      <a:cubicBezTo>
                        <a:pt x="17162" y="28451"/>
                        <a:pt x="15488" y="30125"/>
                        <a:pt x="13813" y="3012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46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687" name="Freeform 686">
                  <a:extLst>
                    <a:ext uri="{FF2B5EF4-FFF2-40B4-BE49-F238E27FC236}">
                      <a16:creationId xmlns:a16="http://schemas.microsoft.com/office/drawing/2014/main" id="{D7AC3D0F-EE47-B39C-D54E-73C19DD5BB17}"/>
                    </a:ext>
                  </a:extLst>
                </p:cNvPr>
                <p:cNvSpPr/>
                <p:nvPr/>
              </p:nvSpPr>
              <p:spPr>
                <a:xfrm>
                  <a:off x="4712756" y="4700411"/>
                  <a:ext cx="120549" cy="120500"/>
                </a:xfrm>
                <a:custGeom>
                  <a:avLst/>
                  <a:gdLst>
                    <a:gd name="connsiteX0" fmla="*/ 60275 w 120549"/>
                    <a:gd name="connsiteY0" fmla="*/ 114643 h 120500"/>
                    <a:gd name="connsiteX1" fmla="*/ 5441 w 120549"/>
                    <a:gd name="connsiteY1" fmla="*/ 59832 h 120500"/>
                    <a:gd name="connsiteX2" fmla="*/ 60275 w 120549"/>
                    <a:gd name="connsiteY2" fmla="*/ 5021 h 120500"/>
                    <a:gd name="connsiteX3" fmla="*/ 115109 w 120549"/>
                    <a:gd name="connsiteY3" fmla="*/ 59832 h 120500"/>
                    <a:gd name="connsiteX4" fmla="*/ 60275 w 120549"/>
                    <a:gd name="connsiteY4" fmla="*/ 114643 h 120500"/>
                    <a:gd name="connsiteX5" fmla="*/ 60275 w 120549"/>
                    <a:gd name="connsiteY5" fmla="*/ 0 h 120500"/>
                    <a:gd name="connsiteX6" fmla="*/ 0 w 120549"/>
                    <a:gd name="connsiteY6" fmla="*/ 60250 h 120500"/>
                    <a:gd name="connsiteX7" fmla="*/ 60275 w 120549"/>
                    <a:gd name="connsiteY7" fmla="*/ 120500 h 120500"/>
                    <a:gd name="connsiteX8" fmla="*/ 120550 w 120549"/>
                    <a:gd name="connsiteY8" fmla="*/ 60250 h 120500"/>
                    <a:gd name="connsiteX9" fmla="*/ 60275 w 120549"/>
                    <a:gd name="connsiteY9" fmla="*/ 0 h 120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0549" h="120500">
                      <a:moveTo>
                        <a:pt x="60275" y="114643"/>
                      </a:moveTo>
                      <a:cubicBezTo>
                        <a:pt x="30137" y="114643"/>
                        <a:pt x="5441" y="89957"/>
                        <a:pt x="5441" y="59832"/>
                      </a:cubicBezTo>
                      <a:cubicBezTo>
                        <a:pt x="5441" y="29707"/>
                        <a:pt x="30137" y="5021"/>
                        <a:pt x="60275" y="5021"/>
                      </a:cubicBezTo>
                      <a:cubicBezTo>
                        <a:pt x="90412" y="5021"/>
                        <a:pt x="115109" y="29707"/>
                        <a:pt x="115109" y="59832"/>
                      </a:cubicBezTo>
                      <a:cubicBezTo>
                        <a:pt x="115109" y="90375"/>
                        <a:pt x="90412" y="114643"/>
                        <a:pt x="60275" y="114643"/>
                      </a:cubicBezTo>
                      <a:moveTo>
                        <a:pt x="60275" y="0"/>
                      </a:moveTo>
                      <a:cubicBezTo>
                        <a:pt x="27207" y="0"/>
                        <a:pt x="0" y="26778"/>
                        <a:pt x="0" y="60250"/>
                      </a:cubicBezTo>
                      <a:cubicBezTo>
                        <a:pt x="0" y="93304"/>
                        <a:pt x="26789" y="120500"/>
                        <a:pt x="60275" y="120500"/>
                      </a:cubicBezTo>
                      <a:cubicBezTo>
                        <a:pt x="93342" y="120500"/>
                        <a:pt x="120550" y="93722"/>
                        <a:pt x="120550" y="60250"/>
                      </a:cubicBezTo>
                      <a:cubicBezTo>
                        <a:pt x="120550" y="26778"/>
                        <a:pt x="93342" y="0"/>
                        <a:pt x="60275" y="0"/>
                      </a:cubicBezTo>
                    </a:path>
                  </a:pathLst>
                </a:custGeom>
                <a:noFill/>
                <a:ln w="8372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</p:grpSp>
        </p:grpSp>
        <p:grpSp>
          <p:nvGrpSpPr>
            <p:cNvPr id="690" name="Graphic 2">
              <a:extLst>
                <a:ext uri="{FF2B5EF4-FFF2-40B4-BE49-F238E27FC236}">
                  <a16:creationId xmlns:a16="http://schemas.microsoft.com/office/drawing/2014/main" id="{6BCB533B-F429-6FC9-F517-9B684380EB19}"/>
                </a:ext>
              </a:extLst>
            </p:cNvPr>
            <p:cNvGrpSpPr/>
            <p:nvPr/>
          </p:nvGrpSpPr>
          <p:grpSpPr>
            <a:xfrm>
              <a:off x="5029721" y="4067367"/>
              <a:ext cx="395451" cy="532746"/>
              <a:chOff x="5029721" y="4067367"/>
              <a:chExt cx="395451" cy="532746"/>
            </a:xfrm>
          </p:grpSpPr>
          <p:grpSp>
            <p:nvGrpSpPr>
              <p:cNvPr id="691" name="Graphic 2">
                <a:extLst>
                  <a:ext uri="{FF2B5EF4-FFF2-40B4-BE49-F238E27FC236}">
                    <a16:creationId xmlns:a16="http://schemas.microsoft.com/office/drawing/2014/main" id="{A290F8DC-6F91-8508-53B8-907D4AEE8BEF}"/>
                  </a:ext>
                </a:extLst>
              </p:cNvPr>
              <p:cNvGrpSpPr/>
              <p:nvPr/>
            </p:nvGrpSpPr>
            <p:grpSpPr>
              <a:xfrm>
                <a:off x="5029721" y="4287660"/>
                <a:ext cx="392593" cy="312453"/>
                <a:chOff x="5029721" y="4287660"/>
                <a:chExt cx="392593" cy="312453"/>
              </a:xfrm>
              <a:solidFill>
                <a:srgbClr val="4277BA"/>
              </a:solidFill>
            </p:grpSpPr>
            <p:sp>
              <p:nvSpPr>
                <p:cNvPr id="695" name="TextBox 694">
                  <a:extLst>
                    <a:ext uri="{FF2B5EF4-FFF2-40B4-BE49-F238E27FC236}">
                      <a16:creationId xmlns:a16="http://schemas.microsoft.com/office/drawing/2014/main" id="{211E8DA7-4ADB-0D73-D364-A985FC4A63F1}"/>
                    </a:ext>
                  </a:extLst>
                </p:cNvPr>
                <p:cNvSpPr txBox="1"/>
                <p:nvPr/>
              </p:nvSpPr>
              <p:spPr>
                <a:xfrm>
                  <a:off x="5029721" y="4287660"/>
                  <a:ext cx="307178" cy="237140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BUSINE</a:t>
                  </a:r>
                </a:p>
              </p:txBody>
            </p:sp>
            <p:sp>
              <p:nvSpPr>
                <p:cNvPr id="696" name="TextBox 695">
                  <a:extLst>
                    <a:ext uri="{FF2B5EF4-FFF2-40B4-BE49-F238E27FC236}">
                      <a16:creationId xmlns:a16="http://schemas.microsoft.com/office/drawing/2014/main" id="{5E4DAC66-325C-BE37-2C9E-5492F7062CCA}"/>
                    </a:ext>
                  </a:extLst>
                </p:cNvPr>
                <p:cNvSpPr txBox="1"/>
                <p:nvPr/>
              </p:nvSpPr>
              <p:spPr>
                <a:xfrm>
                  <a:off x="5259938" y="4290195"/>
                  <a:ext cx="125542" cy="232072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S</a:t>
                  </a:r>
                </a:p>
              </p:txBody>
            </p:sp>
            <p:sp>
              <p:nvSpPr>
                <p:cNvPr id="697" name="TextBox 696">
                  <a:extLst>
                    <a:ext uri="{FF2B5EF4-FFF2-40B4-BE49-F238E27FC236}">
                      <a16:creationId xmlns:a16="http://schemas.microsoft.com/office/drawing/2014/main" id="{C0E4851D-912B-B736-7A73-8B9C0C4478CF}"/>
                    </a:ext>
                  </a:extLst>
                </p:cNvPr>
                <p:cNvSpPr txBox="1"/>
                <p:nvPr/>
              </p:nvSpPr>
              <p:spPr>
                <a:xfrm>
                  <a:off x="5296772" y="4290195"/>
                  <a:ext cx="125542" cy="232072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S</a:t>
                  </a:r>
                </a:p>
              </p:txBody>
            </p:sp>
            <p:sp>
              <p:nvSpPr>
                <p:cNvPr id="698" name="TextBox 697">
                  <a:extLst>
                    <a:ext uri="{FF2B5EF4-FFF2-40B4-BE49-F238E27FC236}">
                      <a16:creationId xmlns:a16="http://schemas.microsoft.com/office/drawing/2014/main" id="{8B808CA2-7746-39C6-387B-4FFCAFC8F279}"/>
                    </a:ext>
                  </a:extLst>
                </p:cNvPr>
                <p:cNvSpPr txBox="1"/>
                <p:nvPr/>
              </p:nvSpPr>
              <p:spPr>
                <a:xfrm>
                  <a:off x="5086647" y="4365507"/>
                  <a:ext cx="129104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R</a:t>
                  </a:r>
                </a:p>
              </p:txBody>
            </p:sp>
            <p:sp>
              <p:nvSpPr>
                <p:cNvPr id="699" name="TextBox 698">
                  <a:extLst>
                    <a:ext uri="{FF2B5EF4-FFF2-40B4-BE49-F238E27FC236}">
                      <a16:creationId xmlns:a16="http://schemas.microsoft.com/office/drawing/2014/main" id="{B9B47ED9-D982-178F-0007-C0933DBAA5A7}"/>
                    </a:ext>
                  </a:extLst>
                </p:cNvPr>
                <p:cNvSpPr txBox="1"/>
                <p:nvPr/>
              </p:nvSpPr>
              <p:spPr>
                <a:xfrm>
                  <a:off x="5127249" y="4362973"/>
                  <a:ext cx="243071" cy="237140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ULES</a:t>
                  </a:r>
                </a:p>
              </p:txBody>
            </p:sp>
          </p:grpSp>
          <p:sp>
            <p:nvSpPr>
              <p:cNvPr id="692" name="Freeform 691">
                <a:extLst>
                  <a:ext uri="{FF2B5EF4-FFF2-40B4-BE49-F238E27FC236}">
                    <a16:creationId xmlns:a16="http://schemas.microsoft.com/office/drawing/2014/main" id="{64E94B37-E52B-B520-046B-C373405618D3}"/>
                  </a:ext>
                </a:extLst>
              </p:cNvPr>
              <p:cNvSpPr/>
              <p:nvPr/>
            </p:nvSpPr>
            <p:spPr>
              <a:xfrm>
                <a:off x="5121286" y="4067367"/>
                <a:ext cx="303886" cy="303760"/>
              </a:xfrm>
              <a:custGeom>
                <a:avLst/>
                <a:gdLst>
                  <a:gd name="connsiteX0" fmla="*/ 303887 w 303886"/>
                  <a:gd name="connsiteY0" fmla="*/ 151880 h 303760"/>
                  <a:gd name="connsiteX1" fmla="*/ 151943 w 303886"/>
                  <a:gd name="connsiteY1" fmla="*/ 303760 h 303760"/>
                  <a:gd name="connsiteX2" fmla="*/ -1 w 303886"/>
                  <a:gd name="connsiteY2" fmla="*/ 151880 h 303760"/>
                  <a:gd name="connsiteX3" fmla="*/ 151943 w 303886"/>
                  <a:gd name="connsiteY3" fmla="*/ 0 h 303760"/>
                  <a:gd name="connsiteX4" fmla="*/ 303887 w 303886"/>
                  <a:gd name="connsiteY4" fmla="*/ 151880 h 30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3886" h="303760">
                    <a:moveTo>
                      <a:pt x="303887" y="151880"/>
                    </a:moveTo>
                    <a:cubicBezTo>
                      <a:pt x="303887" y="235761"/>
                      <a:pt x="235859" y="303760"/>
                      <a:pt x="151943" y="303760"/>
                    </a:cubicBezTo>
                    <a:cubicBezTo>
                      <a:pt x="68027" y="303760"/>
                      <a:pt x="-1" y="235761"/>
                      <a:pt x="-1" y="151880"/>
                    </a:cubicBezTo>
                    <a:cubicBezTo>
                      <a:pt x="-1" y="67999"/>
                      <a:pt x="68027" y="0"/>
                      <a:pt x="151943" y="0"/>
                    </a:cubicBezTo>
                    <a:cubicBezTo>
                      <a:pt x="235859" y="0"/>
                      <a:pt x="303887" y="67999"/>
                      <a:pt x="303887" y="151880"/>
                    </a:cubicBezTo>
                    <a:close/>
                  </a:path>
                </a:pathLst>
              </a:custGeom>
              <a:solidFill>
                <a:srgbClr val="744298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693" name="Freeform 692">
                <a:extLst>
                  <a:ext uri="{FF2B5EF4-FFF2-40B4-BE49-F238E27FC236}">
                    <a16:creationId xmlns:a16="http://schemas.microsoft.com/office/drawing/2014/main" id="{E82FFA65-60E7-237F-FBD7-CAE3932723E9}"/>
                  </a:ext>
                </a:extLst>
              </p:cNvPr>
              <p:cNvSpPr/>
              <p:nvPr/>
            </p:nvSpPr>
            <p:spPr>
              <a:xfrm>
                <a:off x="5182817" y="4127199"/>
                <a:ext cx="181243" cy="176566"/>
              </a:xfrm>
              <a:custGeom>
                <a:avLst/>
                <a:gdLst>
                  <a:gd name="connsiteX0" fmla="*/ 164082 w 181243"/>
                  <a:gd name="connsiteY0" fmla="*/ 141002 h 176566"/>
                  <a:gd name="connsiteX1" fmla="*/ 91668 w 181243"/>
                  <a:gd name="connsiteY1" fmla="*/ 176566 h 176566"/>
                  <a:gd name="connsiteX2" fmla="*/ 18836 w 181243"/>
                  <a:gd name="connsiteY2" fmla="*/ 142676 h 176566"/>
                  <a:gd name="connsiteX3" fmla="*/ 0 w 181243"/>
                  <a:gd name="connsiteY3" fmla="*/ 64016 h 176566"/>
                  <a:gd name="connsiteX4" fmla="*/ 49392 w 181243"/>
                  <a:gd name="connsiteY4" fmla="*/ 837 h 176566"/>
                  <a:gd name="connsiteX5" fmla="*/ 130178 w 181243"/>
                  <a:gd name="connsiteY5" fmla="*/ 0 h 176566"/>
                  <a:gd name="connsiteX6" fmla="*/ 181244 w 181243"/>
                  <a:gd name="connsiteY6" fmla="*/ 62342 h 176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243" h="176566">
                    <a:moveTo>
                      <a:pt x="164082" y="141002"/>
                    </a:moveTo>
                    <a:lnTo>
                      <a:pt x="91668" y="176566"/>
                    </a:lnTo>
                    <a:lnTo>
                      <a:pt x="18836" y="142676"/>
                    </a:lnTo>
                    <a:lnTo>
                      <a:pt x="0" y="64016"/>
                    </a:lnTo>
                    <a:lnTo>
                      <a:pt x="49392" y="837"/>
                    </a:lnTo>
                    <a:lnTo>
                      <a:pt x="130178" y="0"/>
                    </a:lnTo>
                    <a:lnTo>
                      <a:pt x="181244" y="62342"/>
                    </a:lnTo>
                    <a:close/>
                  </a:path>
                </a:pathLst>
              </a:custGeom>
              <a:noFill/>
              <a:ln w="1255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694" name="TextBox 693">
                <a:extLst>
                  <a:ext uri="{FF2B5EF4-FFF2-40B4-BE49-F238E27FC236}">
                    <a16:creationId xmlns:a16="http://schemas.microsoft.com/office/drawing/2014/main" id="{57C51BD1-2D10-4083-2DCC-79332D4B6A2F}"/>
                  </a:ext>
                </a:extLst>
              </p:cNvPr>
              <p:cNvSpPr txBox="1"/>
              <p:nvPr/>
            </p:nvSpPr>
            <p:spPr>
              <a:xfrm>
                <a:off x="5163121" y="4088459"/>
                <a:ext cx="104173" cy="23207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Arial"/>
                    <a:sym typeface="Arial"/>
                    <a:rtl val="0"/>
                  </a:rPr>
                  <a:t>!</a:t>
                </a:r>
              </a:p>
            </p:txBody>
          </p:sp>
        </p:grpSp>
        <p:grpSp>
          <p:nvGrpSpPr>
            <p:cNvPr id="700" name="Graphic 2">
              <a:extLst>
                <a:ext uri="{FF2B5EF4-FFF2-40B4-BE49-F238E27FC236}">
                  <a16:creationId xmlns:a16="http://schemas.microsoft.com/office/drawing/2014/main" id="{904CF70A-5486-F2F0-C060-3EFD51A58D64}"/>
                </a:ext>
              </a:extLst>
            </p:cNvPr>
            <p:cNvGrpSpPr/>
            <p:nvPr/>
          </p:nvGrpSpPr>
          <p:grpSpPr>
            <a:xfrm>
              <a:off x="4221407" y="4067367"/>
              <a:ext cx="399261" cy="522580"/>
              <a:chOff x="4221407" y="4067367"/>
              <a:chExt cx="399261" cy="522580"/>
            </a:xfrm>
          </p:grpSpPr>
          <p:grpSp>
            <p:nvGrpSpPr>
              <p:cNvPr id="701" name="Graphic 2">
                <a:extLst>
                  <a:ext uri="{FF2B5EF4-FFF2-40B4-BE49-F238E27FC236}">
                    <a16:creationId xmlns:a16="http://schemas.microsoft.com/office/drawing/2014/main" id="{17C7A111-39DD-5FED-806D-D317BABDAA79}"/>
                  </a:ext>
                </a:extLst>
              </p:cNvPr>
              <p:cNvGrpSpPr/>
              <p:nvPr/>
            </p:nvGrpSpPr>
            <p:grpSpPr>
              <a:xfrm>
                <a:off x="4221407" y="4067367"/>
                <a:ext cx="399261" cy="522580"/>
                <a:chOff x="4221407" y="4067367"/>
                <a:chExt cx="399261" cy="522580"/>
              </a:xfrm>
            </p:grpSpPr>
            <p:grpSp>
              <p:nvGrpSpPr>
                <p:cNvPr id="705" name="Graphic 2">
                  <a:extLst>
                    <a:ext uri="{FF2B5EF4-FFF2-40B4-BE49-F238E27FC236}">
                      <a16:creationId xmlns:a16="http://schemas.microsoft.com/office/drawing/2014/main" id="{695543CE-4BBB-7796-3AA8-A747203FBBD5}"/>
                    </a:ext>
                  </a:extLst>
                </p:cNvPr>
                <p:cNvGrpSpPr/>
                <p:nvPr/>
              </p:nvGrpSpPr>
              <p:grpSpPr>
                <a:xfrm>
                  <a:off x="4221407" y="4277494"/>
                  <a:ext cx="390873" cy="312453"/>
                  <a:chOff x="4221407" y="4277494"/>
                  <a:chExt cx="390873" cy="312453"/>
                </a:xfrm>
                <a:solidFill>
                  <a:srgbClr val="4277BA"/>
                </a:solidFill>
              </p:grpSpPr>
              <p:sp>
                <p:nvSpPr>
                  <p:cNvPr id="707" name="TextBox 706">
                    <a:extLst>
                      <a:ext uri="{FF2B5EF4-FFF2-40B4-BE49-F238E27FC236}">
                        <a16:creationId xmlns:a16="http://schemas.microsoft.com/office/drawing/2014/main" id="{8D5AC5C6-6C2D-0219-DB0B-F563630713EF}"/>
                      </a:ext>
                    </a:extLst>
                  </p:cNvPr>
                  <p:cNvSpPr txBox="1"/>
                  <p:nvPr/>
                </p:nvSpPr>
                <p:spPr>
                  <a:xfrm>
                    <a:off x="4235220" y="4280029"/>
                    <a:ext cx="136226" cy="232072"/>
                  </a:xfrm>
                  <a:prstGeom prst="rect">
                    <a:avLst/>
                  </a:prstGeom>
                  <a:noFill/>
                  <a:ln w="3175" cap="flat">
                    <a:noFill/>
                    <a:miter lim="400000"/>
                  </a:ln>
                  <a:effectLst/>
                </p:spPr>
                <p:txBody>
                  <a:bodyPr rot="0" spcFirstLastPara="1" vertOverflow="overflow" horzOverflow="overflow" vert="horz" wrap="none" lIns="39290" tIns="39290" rIns="39290" bIns="39290" numCol="1" spcCol="38100" rtlCol="0" anchor="ctr">
                    <a:spAutoFit/>
                  </a:bodyPr>
                  <a:lstStyle/>
                  <a:p>
                    <a:pPr marL="0" marR="0" indent="0" algn="l" defTabSz="584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400" b="0" i="0" u="none" strike="noStrike" cap="none" spc="0" normalizeH="0" baseline="0">
                        <a:ln>
                          <a:noFill/>
                        </a:ln>
                        <a:solidFill>
                          <a:srgbClr val="4277BA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IBMPlexSans-Medium"/>
                        <a:rtl val="0"/>
                      </a:rPr>
                      <a:t>M</a:t>
                    </a:r>
                  </a:p>
                </p:txBody>
              </p:sp>
              <p:sp>
                <p:nvSpPr>
                  <p:cNvPr id="708" name="TextBox 707">
                    <a:extLst>
                      <a:ext uri="{FF2B5EF4-FFF2-40B4-BE49-F238E27FC236}">
                        <a16:creationId xmlns:a16="http://schemas.microsoft.com/office/drawing/2014/main" id="{67541F91-4C07-7A6B-12CE-B41AB7E27E4F}"/>
                      </a:ext>
                    </a:extLst>
                  </p:cNvPr>
                  <p:cNvSpPr txBox="1"/>
                  <p:nvPr/>
                </p:nvSpPr>
                <p:spPr>
                  <a:xfrm>
                    <a:off x="4286287" y="4280029"/>
                    <a:ext cx="125542" cy="232072"/>
                  </a:xfrm>
                  <a:prstGeom prst="rect">
                    <a:avLst/>
                  </a:prstGeom>
                  <a:noFill/>
                  <a:ln w="3175" cap="flat">
                    <a:noFill/>
                    <a:miter lim="400000"/>
                  </a:ln>
                  <a:effectLst/>
                </p:spPr>
                <p:txBody>
                  <a:bodyPr rot="0" spcFirstLastPara="1" vertOverflow="overflow" horzOverflow="overflow" vert="horz" wrap="none" lIns="39290" tIns="39290" rIns="39290" bIns="39290" numCol="1" spcCol="38100" rtlCol="0" anchor="ctr">
                    <a:spAutoFit/>
                  </a:bodyPr>
                  <a:lstStyle/>
                  <a:p>
                    <a:pPr marL="0" marR="0" indent="0" algn="l" defTabSz="584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400" b="0" i="0" u="none" strike="noStrike" cap="none" spc="0" normalizeH="0" baseline="0">
                        <a:ln>
                          <a:noFill/>
                        </a:ln>
                        <a:solidFill>
                          <a:srgbClr val="4277BA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IBMPlexSans-Medium"/>
                        <a:rtl val="0"/>
                      </a:rPr>
                      <a:t>A</a:t>
                    </a:r>
                  </a:p>
                </p:txBody>
              </p:sp>
              <p:sp>
                <p:nvSpPr>
                  <p:cNvPr id="709" name="TextBox 708">
                    <a:extLst>
                      <a:ext uri="{FF2B5EF4-FFF2-40B4-BE49-F238E27FC236}">
                        <a16:creationId xmlns:a16="http://schemas.microsoft.com/office/drawing/2014/main" id="{446BA5D8-EE2E-BDA4-F3BB-78A5DFB8A6F5}"/>
                      </a:ext>
                    </a:extLst>
                  </p:cNvPr>
                  <p:cNvSpPr txBox="1"/>
                  <p:nvPr/>
                </p:nvSpPr>
                <p:spPr>
                  <a:xfrm>
                    <a:off x="4326470" y="4277494"/>
                    <a:ext cx="271563" cy="237140"/>
                  </a:xfrm>
                  <a:prstGeom prst="rect">
                    <a:avLst/>
                  </a:prstGeom>
                  <a:noFill/>
                  <a:ln w="3175" cap="flat">
                    <a:noFill/>
                    <a:miter lim="400000"/>
                  </a:ln>
                  <a:effectLst/>
                </p:spPr>
                <p:txBody>
                  <a:bodyPr rot="0" spcFirstLastPara="1" vertOverflow="overflow" horzOverflow="overflow" vert="horz" wrap="none" lIns="39290" tIns="39290" rIns="39290" bIns="39290" numCol="1" spcCol="38100" rtlCol="0" anchor="ctr">
                    <a:spAutoFit/>
                  </a:bodyPr>
                  <a:lstStyle/>
                  <a:p>
                    <a:pPr marL="0" marR="0" indent="0" algn="l" defTabSz="584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400" b="0" i="0" u="none" strike="noStrike" cap="none" spc="0" normalizeH="0" baseline="0">
                        <a:ln>
                          <a:noFill/>
                        </a:ln>
                        <a:solidFill>
                          <a:srgbClr val="4277BA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IBMPlexSans-Medium"/>
                        <a:rtl val="0"/>
                      </a:rPr>
                      <a:t>CHINE</a:t>
                    </a:r>
                  </a:p>
                </p:txBody>
              </p:sp>
              <p:sp>
                <p:nvSpPr>
                  <p:cNvPr id="710" name="TextBox 709">
                    <a:extLst>
                      <a:ext uri="{FF2B5EF4-FFF2-40B4-BE49-F238E27FC236}">
                        <a16:creationId xmlns:a16="http://schemas.microsoft.com/office/drawing/2014/main" id="{49246495-0350-AF7D-72CB-8847E5C05061}"/>
                      </a:ext>
                    </a:extLst>
                  </p:cNvPr>
                  <p:cNvSpPr txBox="1"/>
                  <p:nvPr/>
                </p:nvSpPr>
                <p:spPr>
                  <a:xfrm>
                    <a:off x="4221407" y="4352807"/>
                    <a:ext cx="390873" cy="237140"/>
                  </a:xfrm>
                  <a:prstGeom prst="rect">
                    <a:avLst/>
                  </a:prstGeom>
                  <a:noFill/>
                  <a:ln w="3175" cap="flat">
                    <a:noFill/>
                    <a:miter lim="400000"/>
                  </a:ln>
                  <a:effectLst/>
                </p:spPr>
                <p:txBody>
                  <a:bodyPr rot="0" spcFirstLastPara="1" vertOverflow="overflow" horzOverflow="overflow" vert="horz" wrap="none" lIns="39290" tIns="39290" rIns="39290" bIns="39290" numCol="1" spcCol="38100" rtlCol="0" anchor="ctr">
                    <a:spAutoFit/>
                  </a:bodyPr>
                  <a:lstStyle/>
                  <a:p>
                    <a:pPr marL="0" marR="0" indent="0" algn="l" defTabSz="584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400" b="0" i="0" u="none" strike="noStrike" cap="none" spc="0" normalizeH="0" baseline="0">
                        <a:ln>
                          <a:noFill/>
                        </a:ln>
                        <a:solidFill>
                          <a:srgbClr val="4277BA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IBMPlexSans-Medium"/>
                        <a:rtl val="0"/>
                      </a:rPr>
                      <a:t>LEARNING</a:t>
                    </a:r>
                  </a:p>
                </p:txBody>
              </p:sp>
            </p:grpSp>
            <p:sp>
              <p:nvSpPr>
                <p:cNvPr id="706" name="Freeform 705">
                  <a:extLst>
                    <a:ext uri="{FF2B5EF4-FFF2-40B4-BE49-F238E27FC236}">
                      <a16:creationId xmlns:a16="http://schemas.microsoft.com/office/drawing/2014/main" id="{1CF856C8-335C-407F-8106-08C3E4995D50}"/>
                    </a:ext>
                  </a:extLst>
                </p:cNvPr>
                <p:cNvSpPr/>
                <p:nvPr/>
              </p:nvSpPr>
              <p:spPr>
                <a:xfrm>
                  <a:off x="4316782" y="4067367"/>
                  <a:ext cx="303886" cy="303760"/>
                </a:xfrm>
                <a:custGeom>
                  <a:avLst/>
                  <a:gdLst>
                    <a:gd name="connsiteX0" fmla="*/ 303887 w 303886"/>
                    <a:gd name="connsiteY0" fmla="*/ 151880 h 303760"/>
                    <a:gd name="connsiteX1" fmla="*/ 151943 w 303886"/>
                    <a:gd name="connsiteY1" fmla="*/ 303761 h 303760"/>
                    <a:gd name="connsiteX2" fmla="*/ 0 w 303886"/>
                    <a:gd name="connsiteY2" fmla="*/ 151880 h 303760"/>
                    <a:gd name="connsiteX3" fmla="*/ 151943 w 303886"/>
                    <a:gd name="connsiteY3" fmla="*/ 0 h 303760"/>
                    <a:gd name="connsiteX4" fmla="*/ 303887 w 303886"/>
                    <a:gd name="connsiteY4" fmla="*/ 151880 h 30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3886" h="303760">
                      <a:moveTo>
                        <a:pt x="303887" y="151880"/>
                      </a:moveTo>
                      <a:cubicBezTo>
                        <a:pt x="303887" y="235979"/>
                        <a:pt x="235658" y="303761"/>
                        <a:pt x="151943" y="303761"/>
                      </a:cubicBezTo>
                      <a:cubicBezTo>
                        <a:pt x="68228" y="303761"/>
                        <a:pt x="0" y="235561"/>
                        <a:pt x="0" y="151880"/>
                      </a:cubicBezTo>
                      <a:cubicBezTo>
                        <a:pt x="0" y="67781"/>
                        <a:pt x="68228" y="0"/>
                        <a:pt x="151943" y="0"/>
                      </a:cubicBezTo>
                      <a:cubicBezTo>
                        <a:pt x="235658" y="0"/>
                        <a:pt x="303887" y="68200"/>
                        <a:pt x="303887" y="151880"/>
                      </a:cubicBezTo>
                    </a:path>
                  </a:pathLst>
                </a:custGeom>
                <a:solidFill>
                  <a:srgbClr val="744298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</p:grpSp>
          <p:grpSp>
            <p:nvGrpSpPr>
              <p:cNvPr id="702" name="Graphic 2">
                <a:extLst>
                  <a:ext uri="{FF2B5EF4-FFF2-40B4-BE49-F238E27FC236}">
                    <a16:creationId xmlns:a16="http://schemas.microsoft.com/office/drawing/2014/main" id="{37CD1C79-2311-250C-F94E-8BC3B3B8D061}"/>
                  </a:ext>
                </a:extLst>
              </p:cNvPr>
              <p:cNvGrpSpPr/>
              <p:nvPr/>
            </p:nvGrpSpPr>
            <p:grpSpPr>
              <a:xfrm>
                <a:off x="4377476" y="4133210"/>
                <a:ext cx="183336" cy="171287"/>
                <a:chOff x="4377476" y="4133210"/>
                <a:chExt cx="183336" cy="171287"/>
              </a:xfrm>
              <a:solidFill>
                <a:srgbClr val="FEFEFE"/>
              </a:solidFill>
            </p:grpSpPr>
            <p:sp>
              <p:nvSpPr>
                <p:cNvPr id="703" name="Freeform 702">
                  <a:extLst>
                    <a:ext uri="{FF2B5EF4-FFF2-40B4-BE49-F238E27FC236}">
                      <a16:creationId xmlns:a16="http://schemas.microsoft.com/office/drawing/2014/main" id="{F75636E8-27E4-DA92-891C-F5C4E8F6BC52}"/>
                    </a:ext>
                  </a:extLst>
                </p:cNvPr>
                <p:cNvSpPr/>
                <p:nvPr/>
              </p:nvSpPr>
              <p:spPr>
                <a:xfrm>
                  <a:off x="4377476" y="4133210"/>
                  <a:ext cx="183336" cy="171287"/>
                </a:xfrm>
                <a:custGeom>
                  <a:avLst/>
                  <a:gdLst>
                    <a:gd name="connsiteX0" fmla="*/ 21766 w 183336"/>
                    <a:gd name="connsiteY0" fmla="*/ 91058 h 171287"/>
                    <a:gd name="connsiteX1" fmla="*/ 21766 w 183336"/>
                    <a:gd name="connsiteY1" fmla="*/ 75159 h 171287"/>
                    <a:gd name="connsiteX2" fmla="*/ 24696 w 183336"/>
                    <a:gd name="connsiteY2" fmla="*/ 70975 h 171287"/>
                    <a:gd name="connsiteX3" fmla="*/ 28881 w 183336"/>
                    <a:gd name="connsiteY3" fmla="*/ 74741 h 171287"/>
                    <a:gd name="connsiteX4" fmla="*/ 28881 w 183336"/>
                    <a:gd name="connsiteY4" fmla="*/ 97334 h 171287"/>
                    <a:gd name="connsiteX5" fmla="*/ 22184 w 183336"/>
                    <a:gd name="connsiteY5" fmla="*/ 100263 h 171287"/>
                    <a:gd name="connsiteX6" fmla="*/ 12976 w 183336"/>
                    <a:gd name="connsiteY6" fmla="*/ 95242 h 171287"/>
                    <a:gd name="connsiteX7" fmla="*/ 7116 w 183336"/>
                    <a:gd name="connsiteY7" fmla="*/ 98590 h 171287"/>
                    <a:gd name="connsiteX8" fmla="*/ 15487 w 183336"/>
                    <a:gd name="connsiteY8" fmla="*/ 111979 h 171287"/>
                    <a:gd name="connsiteX9" fmla="*/ 21347 w 183336"/>
                    <a:gd name="connsiteY9" fmla="*/ 115326 h 171287"/>
                    <a:gd name="connsiteX10" fmla="*/ 28044 w 183336"/>
                    <a:gd name="connsiteY10" fmla="*/ 115326 h 171287"/>
                    <a:gd name="connsiteX11" fmla="*/ 66135 w 183336"/>
                    <a:gd name="connsiteY11" fmla="*/ 115744 h 171287"/>
                    <a:gd name="connsiteX12" fmla="*/ 68228 w 183336"/>
                    <a:gd name="connsiteY12" fmla="*/ 116999 h 171287"/>
                    <a:gd name="connsiteX13" fmla="*/ 72413 w 183336"/>
                    <a:gd name="connsiteY13" fmla="*/ 123275 h 171287"/>
                    <a:gd name="connsiteX14" fmla="*/ 72413 w 183336"/>
                    <a:gd name="connsiteY14" fmla="*/ 142940 h 171287"/>
                    <a:gd name="connsiteX15" fmla="*/ 64879 w 183336"/>
                    <a:gd name="connsiteY15" fmla="*/ 146706 h 171287"/>
                    <a:gd name="connsiteX16" fmla="*/ 46043 w 183336"/>
                    <a:gd name="connsiteY16" fmla="*/ 136664 h 171287"/>
                    <a:gd name="connsiteX17" fmla="*/ 43113 w 183336"/>
                    <a:gd name="connsiteY17" fmla="*/ 131225 h 171287"/>
                    <a:gd name="connsiteX18" fmla="*/ 49810 w 183336"/>
                    <a:gd name="connsiteY18" fmla="*/ 130388 h 171287"/>
                    <a:gd name="connsiteX19" fmla="*/ 61112 w 183336"/>
                    <a:gd name="connsiteY19" fmla="*/ 136246 h 171287"/>
                    <a:gd name="connsiteX20" fmla="*/ 64879 w 183336"/>
                    <a:gd name="connsiteY20" fmla="*/ 134154 h 171287"/>
                    <a:gd name="connsiteX21" fmla="*/ 55670 w 183336"/>
                    <a:gd name="connsiteY21" fmla="*/ 118255 h 171287"/>
                    <a:gd name="connsiteX22" fmla="*/ 49810 w 183336"/>
                    <a:gd name="connsiteY22" fmla="*/ 114907 h 171287"/>
                    <a:gd name="connsiteX23" fmla="*/ 43113 w 183336"/>
                    <a:gd name="connsiteY23" fmla="*/ 114907 h 171287"/>
                    <a:gd name="connsiteX24" fmla="*/ 28881 w 183336"/>
                    <a:gd name="connsiteY24" fmla="*/ 137083 h 171287"/>
                    <a:gd name="connsiteX25" fmla="*/ 33486 w 183336"/>
                    <a:gd name="connsiteY25" fmla="*/ 144196 h 171287"/>
                    <a:gd name="connsiteX26" fmla="*/ 56089 w 183336"/>
                    <a:gd name="connsiteY26" fmla="*/ 156329 h 171287"/>
                    <a:gd name="connsiteX27" fmla="*/ 82459 w 183336"/>
                    <a:gd name="connsiteY27" fmla="*/ 155911 h 171287"/>
                    <a:gd name="connsiteX28" fmla="*/ 86645 w 183336"/>
                    <a:gd name="connsiteY28" fmla="*/ 149216 h 171287"/>
                    <a:gd name="connsiteX29" fmla="*/ 86645 w 183336"/>
                    <a:gd name="connsiteY29" fmla="*/ 122857 h 171287"/>
                    <a:gd name="connsiteX30" fmla="*/ 90831 w 183336"/>
                    <a:gd name="connsiteY30" fmla="*/ 117418 h 171287"/>
                    <a:gd name="connsiteX31" fmla="*/ 95017 w 183336"/>
                    <a:gd name="connsiteY31" fmla="*/ 122857 h 171287"/>
                    <a:gd name="connsiteX32" fmla="*/ 95017 w 183336"/>
                    <a:gd name="connsiteY32" fmla="*/ 139593 h 171287"/>
                    <a:gd name="connsiteX33" fmla="*/ 108411 w 183336"/>
                    <a:gd name="connsiteY33" fmla="*/ 160932 h 171287"/>
                    <a:gd name="connsiteX34" fmla="*/ 117202 w 183336"/>
                    <a:gd name="connsiteY34" fmla="*/ 160932 h 171287"/>
                    <a:gd name="connsiteX35" fmla="*/ 149013 w 183336"/>
                    <a:gd name="connsiteY35" fmla="*/ 143777 h 171287"/>
                    <a:gd name="connsiteX36" fmla="*/ 152362 w 183336"/>
                    <a:gd name="connsiteY36" fmla="*/ 141267 h 171287"/>
                    <a:gd name="connsiteX37" fmla="*/ 152781 w 183336"/>
                    <a:gd name="connsiteY37" fmla="*/ 123694 h 171287"/>
                    <a:gd name="connsiteX38" fmla="*/ 145664 w 183336"/>
                    <a:gd name="connsiteY38" fmla="*/ 118673 h 171287"/>
                    <a:gd name="connsiteX39" fmla="*/ 134782 w 183336"/>
                    <a:gd name="connsiteY39" fmla="*/ 114071 h 171287"/>
                    <a:gd name="connsiteX40" fmla="*/ 118038 w 183336"/>
                    <a:gd name="connsiteY40" fmla="*/ 122857 h 171287"/>
                    <a:gd name="connsiteX41" fmla="*/ 116783 w 183336"/>
                    <a:gd name="connsiteY41" fmla="*/ 134154 h 171287"/>
                    <a:gd name="connsiteX42" fmla="*/ 120550 w 183336"/>
                    <a:gd name="connsiteY42" fmla="*/ 136246 h 171287"/>
                    <a:gd name="connsiteX43" fmla="*/ 131852 w 183336"/>
                    <a:gd name="connsiteY43" fmla="*/ 129970 h 171287"/>
                    <a:gd name="connsiteX44" fmla="*/ 138549 w 183336"/>
                    <a:gd name="connsiteY44" fmla="*/ 130807 h 171287"/>
                    <a:gd name="connsiteX45" fmla="*/ 136037 w 183336"/>
                    <a:gd name="connsiteY45" fmla="*/ 135828 h 171287"/>
                    <a:gd name="connsiteX46" fmla="*/ 122643 w 183336"/>
                    <a:gd name="connsiteY46" fmla="*/ 142940 h 171287"/>
                    <a:gd name="connsiteX47" fmla="*/ 111760 w 183336"/>
                    <a:gd name="connsiteY47" fmla="*/ 146706 h 171287"/>
                    <a:gd name="connsiteX48" fmla="*/ 109667 w 183336"/>
                    <a:gd name="connsiteY48" fmla="*/ 136246 h 171287"/>
                    <a:gd name="connsiteX49" fmla="*/ 127247 w 183336"/>
                    <a:gd name="connsiteY49" fmla="*/ 108631 h 171287"/>
                    <a:gd name="connsiteX50" fmla="*/ 142316 w 183336"/>
                    <a:gd name="connsiteY50" fmla="*/ 109050 h 171287"/>
                    <a:gd name="connsiteX51" fmla="*/ 170779 w 183336"/>
                    <a:gd name="connsiteY51" fmla="*/ 109050 h 171287"/>
                    <a:gd name="connsiteX52" fmla="*/ 172035 w 183336"/>
                    <a:gd name="connsiteY52" fmla="*/ 108631 h 171287"/>
                    <a:gd name="connsiteX53" fmla="*/ 174546 w 183336"/>
                    <a:gd name="connsiteY53" fmla="*/ 104447 h 171287"/>
                    <a:gd name="connsiteX54" fmla="*/ 174546 w 183336"/>
                    <a:gd name="connsiteY54" fmla="*/ 92314 h 171287"/>
                    <a:gd name="connsiteX55" fmla="*/ 160315 w 183336"/>
                    <a:gd name="connsiteY55" fmla="*/ 99845 h 171287"/>
                    <a:gd name="connsiteX56" fmla="*/ 152362 w 183336"/>
                    <a:gd name="connsiteY56" fmla="*/ 95661 h 171287"/>
                    <a:gd name="connsiteX57" fmla="*/ 152362 w 183336"/>
                    <a:gd name="connsiteY57" fmla="*/ 76833 h 171287"/>
                    <a:gd name="connsiteX58" fmla="*/ 156129 w 183336"/>
                    <a:gd name="connsiteY58" fmla="*/ 70975 h 171287"/>
                    <a:gd name="connsiteX59" fmla="*/ 160733 w 183336"/>
                    <a:gd name="connsiteY59" fmla="*/ 76833 h 171287"/>
                    <a:gd name="connsiteX60" fmla="*/ 160733 w 183336"/>
                    <a:gd name="connsiteY60" fmla="*/ 87293 h 171287"/>
                    <a:gd name="connsiteX61" fmla="*/ 163245 w 183336"/>
                    <a:gd name="connsiteY61" fmla="*/ 90222 h 171287"/>
                    <a:gd name="connsiteX62" fmla="*/ 174965 w 183336"/>
                    <a:gd name="connsiteY62" fmla="*/ 78088 h 171287"/>
                    <a:gd name="connsiteX63" fmla="*/ 163245 w 183336"/>
                    <a:gd name="connsiteY63" fmla="*/ 59260 h 171287"/>
                    <a:gd name="connsiteX64" fmla="*/ 159059 w 183336"/>
                    <a:gd name="connsiteY64" fmla="*/ 57168 h 171287"/>
                    <a:gd name="connsiteX65" fmla="*/ 154873 w 183336"/>
                    <a:gd name="connsiteY65" fmla="*/ 57168 h 171287"/>
                    <a:gd name="connsiteX66" fmla="*/ 138967 w 183336"/>
                    <a:gd name="connsiteY66" fmla="*/ 78925 h 171287"/>
                    <a:gd name="connsiteX67" fmla="*/ 138967 w 183336"/>
                    <a:gd name="connsiteY67" fmla="*/ 86037 h 171287"/>
                    <a:gd name="connsiteX68" fmla="*/ 134782 w 183336"/>
                    <a:gd name="connsiteY68" fmla="*/ 90640 h 171287"/>
                    <a:gd name="connsiteX69" fmla="*/ 131433 w 183336"/>
                    <a:gd name="connsiteY69" fmla="*/ 86037 h 171287"/>
                    <a:gd name="connsiteX70" fmla="*/ 131433 w 183336"/>
                    <a:gd name="connsiteY70" fmla="*/ 70557 h 171287"/>
                    <a:gd name="connsiteX71" fmla="*/ 127247 w 183336"/>
                    <a:gd name="connsiteY71" fmla="*/ 63862 h 171287"/>
                    <a:gd name="connsiteX72" fmla="*/ 109248 w 183336"/>
                    <a:gd name="connsiteY72" fmla="*/ 34156 h 171287"/>
                    <a:gd name="connsiteX73" fmla="*/ 109248 w 183336"/>
                    <a:gd name="connsiteY73" fmla="*/ 31227 h 171287"/>
                    <a:gd name="connsiteX74" fmla="*/ 117620 w 183336"/>
                    <a:gd name="connsiteY74" fmla="*/ 26624 h 171287"/>
                    <a:gd name="connsiteX75" fmla="*/ 136037 w 183336"/>
                    <a:gd name="connsiteY75" fmla="*/ 36248 h 171287"/>
                    <a:gd name="connsiteX76" fmla="*/ 138967 w 183336"/>
                    <a:gd name="connsiteY76" fmla="*/ 41687 h 171287"/>
                    <a:gd name="connsiteX77" fmla="*/ 132689 w 183336"/>
                    <a:gd name="connsiteY77" fmla="*/ 42524 h 171287"/>
                    <a:gd name="connsiteX78" fmla="*/ 118875 w 183336"/>
                    <a:gd name="connsiteY78" fmla="*/ 35411 h 171287"/>
                    <a:gd name="connsiteX79" fmla="*/ 129340 w 183336"/>
                    <a:gd name="connsiteY79" fmla="*/ 55913 h 171287"/>
                    <a:gd name="connsiteX80" fmla="*/ 133526 w 183336"/>
                    <a:gd name="connsiteY80" fmla="*/ 58005 h 171287"/>
                    <a:gd name="connsiteX81" fmla="*/ 138130 w 183336"/>
                    <a:gd name="connsiteY81" fmla="*/ 58005 h 171287"/>
                    <a:gd name="connsiteX82" fmla="*/ 154036 w 183336"/>
                    <a:gd name="connsiteY82" fmla="*/ 35411 h 171287"/>
                    <a:gd name="connsiteX83" fmla="*/ 149432 w 183336"/>
                    <a:gd name="connsiteY83" fmla="*/ 28298 h 171287"/>
                    <a:gd name="connsiteX84" fmla="*/ 127666 w 183336"/>
                    <a:gd name="connsiteY84" fmla="*/ 17001 h 171287"/>
                    <a:gd name="connsiteX85" fmla="*/ 99202 w 183336"/>
                    <a:gd name="connsiteY85" fmla="*/ 17001 h 171287"/>
                    <a:gd name="connsiteX86" fmla="*/ 95435 w 183336"/>
                    <a:gd name="connsiteY86" fmla="*/ 22859 h 171287"/>
                    <a:gd name="connsiteX87" fmla="*/ 95435 w 183336"/>
                    <a:gd name="connsiteY87" fmla="*/ 48800 h 171287"/>
                    <a:gd name="connsiteX88" fmla="*/ 91668 w 183336"/>
                    <a:gd name="connsiteY88" fmla="*/ 55076 h 171287"/>
                    <a:gd name="connsiteX89" fmla="*/ 87901 w 183336"/>
                    <a:gd name="connsiteY89" fmla="*/ 48800 h 171287"/>
                    <a:gd name="connsiteX90" fmla="*/ 87901 w 183336"/>
                    <a:gd name="connsiteY90" fmla="*/ 32064 h 171287"/>
                    <a:gd name="connsiteX91" fmla="*/ 73669 w 183336"/>
                    <a:gd name="connsiteY91" fmla="*/ 11144 h 171287"/>
                    <a:gd name="connsiteX92" fmla="*/ 66135 w 183336"/>
                    <a:gd name="connsiteY92" fmla="*/ 11144 h 171287"/>
                    <a:gd name="connsiteX93" fmla="*/ 33905 w 183336"/>
                    <a:gd name="connsiteY93" fmla="*/ 28298 h 171287"/>
                    <a:gd name="connsiteX94" fmla="*/ 30556 w 183336"/>
                    <a:gd name="connsiteY94" fmla="*/ 31227 h 171287"/>
                    <a:gd name="connsiteX95" fmla="*/ 30556 w 183336"/>
                    <a:gd name="connsiteY95" fmla="*/ 48381 h 171287"/>
                    <a:gd name="connsiteX96" fmla="*/ 39765 w 183336"/>
                    <a:gd name="connsiteY96" fmla="*/ 54657 h 171287"/>
                    <a:gd name="connsiteX97" fmla="*/ 48555 w 183336"/>
                    <a:gd name="connsiteY97" fmla="*/ 58005 h 171287"/>
                    <a:gd name="connsiteX98" fmla="*/ 64460 w 183336"/>
                    <a:gd name="connsiteY98" fmla="*/ 49218 h 171287"/>
                    <a:gd name="connsiteX99" fmla="*/ 65298 w 183336"/>
                    <a:gd name="connsiteY99" fmla="*/ 38758 h 171287"/>
                    <a:gd name="connsiteX100" fmla="*/ 61112 w 183336"/>
                    <a:gd name="connsiteY100" fmla="*/ 36666 h 171287"/>
                    <a:gd name="connsiteX101" fmla="*/ 50229 w 183336"/>
                    <a:gd name="connsiteY101" fmla="*/ 42524 h 171287"/>
                    <a:gd name="connsiteX102" fmla="*/ 44788 w 183336"/>
                    <a:gd name="connsiteY102" fmla="*/ 41687 h 171287"/>
                    <a:gd name="connsiteX103" fmla="*/ 46462 w 183336"/>
                    <a:gd name="connsiteY103" fmla="*/ 36248 h 171287"/>
                    <a:gd name="connsiteX104" fmla="*/ 66972 w 183336"/>
                    <a:gd name="connsiteY104" fmla="*/ 25369 h 171287"/>
                    <a:gd name="connsiteX105" fmla="*/ 74088 w 183336"/>
                    <a:gd name="connsiteY105" fmla="*/ 29135 h 171287"/>
                    <a:gd name="connsiteX106" fmla="*/ 74088 w 183336"/>
                    <a:gd name="connsiteY106" fmla="*/ 44197 h 171287"/>
                    <a:gd name="connsiteX107" fmla="*/ 65716 w 183336"/>
                    <a:gd name="connsiteY107" fmla="*/ 57586 h 171287"/>
                    <a:gd name="connsiteX108" fmla="*/ 51485 w 183336"/>
                    <a:gd name="connsiteY108" fmla="*/ 80598 h 171287"/>
                    <a:gd name="connsiteX109" fmla="*/ 48136 w 183336"/>
                    <a:gd name="connsiteY109" fmla="*/ 89803 h 171287"/>
                    <a:gd name="connsiteX110" fmla="*/ 44369 w 183336"/>
                    <a:gd name="connsiteY110" fmla="*/ 80180 h 171287"/>
                    <a:gd name="connsiteX111" fmla="*/ 29300 w 183336"/>
                    <a:gd name="connsiteY111" fmla="*/ 57168 h 171287"/>
                    <a:gd name="connsiteX112" fmla="*/ 24277 w 183336"/>
                    <a:gd name="connsiteY112" fmla="*/ 56749 h 171287"/>
                    <a:gd name="connsiteX113" fmla="*/ 8790 w 183336"/>
                    <a:gd name="connsiteY113" fmla="*/ 78925 h 171287"/>
                    <a:gd name="connsiteX114" fmla="*/ 8790 w 183336"/>
                    <a:gd name="connsiteY114" fmla="*/ 81435 h 171287"/>
                    <a:gd name="connsiteX115" fmla="*/ 10883 w 183336"/>
                    <a:gd name="connsiteY115" fmla="*/ 85619 h 171287"/>
                    <a:gd name="connsiteX116" fmla="*/ 21766 w 183336"/>
                    <a:gd name="connsiteY116" fmla="*/ 91058 h 171287"/>
                    <a:gd name="connsiteX117" fmla="*/ 182918 w 183336"/>
                    <a:gd name="connsiteY117" fmla="*/ 86037 h 171287"/>
                    <a:gd name="connsiteX118" fmla="*/ 182918 w 183336"/>
                    <a:gd name="connsiteY118" fmla="*/ 107376 h 171287"/>
                    <a:gd name="connsiteX119" fmla="*/ 179151 w 183336"/>
                    <a:gd name="connsiteY119" fmla="*/ 113652 h 171287"/>
                    <a:gd name="connsiteX120" fmla="*/ 178314 w 183336"/>
                    <a:gd name="connsiteY120" fmla="*/ 114071 h 171287"/>
                    <a:gd name="connsiteX121" fmla="*/ 161989 w 183336"/>
                    <a:gd name="connsiteY121" fmla="*/ 141267 h 171287"/>
                    <a:gd name="connsiteX122" fmla="*/ 157385 w 183336"/>
                    <a:gd name="connsiteY122" fmla="*/ 148798 h 171287"/>
                    <a:gd name="connsiteX123" fmla="*/ 118457 w 183336"/>
                    <a:gd name="connsiteY123" fmla="*/ 169718 h 171287"/>
                    <a:gd name="connsiteX124" fmla="*/ 110085 w 183336"/>
                    <a:gd name="connsiteY124" fmla="*/ 169718 h 171287"/>
                    <a:gd name="connsiteX125" fmla="*/ 74506 w 183336"/>
                    <a:gd name="connsiteY125" fmla="*/ 169718 h 171287"/>
                    <a:gd name="connsiteX126" fmla="*/ 66135 w 183336"/>
                    <a:gd name="connsiteY126" fmla="*/ 169718 h 171287"/>
                    <a:gd name="connsiteX127" fmla="*/ 28044 w 183336"/>
                    <a:gd name="connsiteY127" fmla="*/ 149216 h 171287"/>
                    <a:gd name="connsiteX128" fmla="*/ 22603 w 183336"/>
                    <a:gd name="connsiteY128" fmla="*/ 140430 h 171287"/>
                    <a:gd name="connsiteX129" fmla="*/ 5860 w 183336"/>
                    <a:gd name="connsiteY129" fmla="*/ 113652 h 171287"/>
                    <a:gd name="connsiteX130" fmla="*/ 0 w 183336"/>
                    <a:gd name="connsiteY130" fmla="*/ 105284 h 171287"/>
                    <a:gd name="connsiteX131" fmla="*/ 0 w 183336"/>
                    <a:gd name="connsiteY131" fmla="*/ 65117 h 171287"/>
                    <a:gd name="connsiteX132" fmla="*/ 5441 w 183336"/>
                    <a:gd name="connsiteY132" fmla="*/ 57168 h 171287"/>
                    <a:gd name="connsiteX133" fmla="*/ 22603 w 183336"/>
                    <a:gd name="connsiteY133" fmla="*/ 29553 h 171287"/>
                    <a:gd name="connsiteX134" fmla="*/ 27626 w 183336"/>
                    <a:gd name="connsiteY134" fmla="*/ 22022 h 171287"/>
                    <a:gd name="connsiteX135" fmla="*/ 65716 w 183336"/>
                    <a:gd name="connsiteY135" fmla="*/ 1520 h 171287"/>
                    <a:gd name="connsiteX136" fmla="*/ 75344 w 183336"/>
                    <a:gd name="connsiteY136" fmla="*/ 1939 h 171287"/>
                    <a:gd name="connsiteX137" fmla="*/ 109667 w 183336"/>
                    <a:gd name="connsiteY137" fmla="*/ 1939 h 171287"/>
                    <a:gd name="connsiteX138" fmla="*/ 118875 w 183336"/>
                    <a:gd name="connsiteY138" fmla="*/ 1520 h 171287"/>
                    <a:gd name="connsiteX139" fmla="*/ 158640 w 183336"/>
                    <a:gd name="connsiteY139" fmla="*/ 22859 h 171287"/>
                    <a:gd name="connsiteX140" fmla="*/ 161989 w 183336"/>
                    <a:gd name="connsiteY140" fmla="*/ 29135 h 171287"/>
                    <a:gd name="connsiteX141" fmla="*/ 179569 w 183336"/>
                    <a:gd name="connsiteY141" fmla="*/ 58005 h 171287"/>
                    <a:gd name="connsiteX142" fmla="*/ 183336 w 183336"/>
                    <a:gd name="connsiteY142" fmla="*/ 63862 h 171287"/>
                    <a:gd name="connsiteX143" fmla="*/ 182918 w 183336"/>
                    <a:gd name="connsiteY143" fmla="*/ 86037 h 171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</a:cxnLst>
                  <a:rect l="l" t="t" r="r" b="b"/>
                  <a:pathLst>
                    <a:path w="183336" h="171287">
                      <a:moveTo>
                        <a:pt x="21766" y="91058"/>
                      </a:moveTo>
                      <a:cubicBezTo>
                        <a:pt x="21766" y="85201"/>
                        <a:pt x="21766" y="80180"/>
                        <a:pt x="21766" y="75159"/>
                      </a:cubicBezTo>
                      <a:cubicBezTo>
                        <a:pt x="21766" y="73067"/>
                        <a:pt x="22184" y="70975"/>
                        <a:pt x="24696" y="70975"/>
                      </a:cubicBezTo>
                      <a:cubicBezTo>
                        <a:pt x="27626" y="70557"/>
                        <a:pt x="28881" y="72649"/>
                        <a:pt x="28881" y="74741"/>
                      </a:cubicBezTo>
                      <a:cubicBezTo>
                        <a:pt x="28881" y="82272"/>
                        <a:pt x="29300" y="89803"/>
                        <a:pt x="28881" y="97334"/>
                      </a:cubicBezTo>
                      <a:cubicBezTo>
                        <a:pt x="28881" y="101100"/>
                        <a:pt x="25952" y="102355"/>
                        <a:pt x="22184" y="100263"/>
                      </a:cubicBezTo>
                      <a:cubicBezTo>
                        <a:pt x="19254" y="98590"/>
                        <a:pt x="15906" y="97334"/>
                        <a:pt x="12976" y="95242"/>
                      </a:cubicBezTo>
                      <a:cubicBezTo>
                        <a:pt x="8372" y="92314"/>
                        <a:pt x="7534" y="93569"/>
                        <a:pt x="7116" y="98590"/>
                      </a:cubicBezTo>
                      <a:cubicBezTo>
                        <a:pt x="6697" y="105284"/>
                        <a:pt x="8790" y="109468"/>
                        <a:pt x="15487" y="111979"/>
                      </a:cubicBezTo>
                      <a:cubicBezTo>
                        <a:pt x="17580" y="112815"/>
                        <a:pt x="19673" y="114071"/>
                        <a:pt x="21347" y="115326"/>
                      </a:cubicBezTo>
                      <a:cubicBezTo>
                        <a:pt x="23859" y="116999"/>
                        <a:pt x="25952" y="116999"/>
                        <a:pt x="28044" y="115326"/>
                      </a:cubicBezTo>
                      <a:cubicBezTo>
                        <a:pt x="41020" y="104029"/>
                        <a:pt x="53578" y="105702"/>
                        <a:pt x="66135" y="115744"/>
                      </a:cubicBezTo>
                      <a:cubicBezTo>
                        <a:pt x="66553" y="116163"/>
                        <a:pt x="67391" y="116581"/>
                        <a:pt x="68228" y="116999"/>
                      </a:cubicBezTo>
                      <a:cubicBezTo>
                        <a:pt x="71158" y="118255"/>
                        <a:pt x="72413" y="120347"/>
                        <a:pt x="72413" y="123275"/>
                      </a:cubicBezTo>
                      <a:cubicBezTo>
                        <a:pt x="71995" y="129970"/>
                        <a:pt x="72413" y="136246"/>
                        <a:pt x="72413" y="142940"/>
                      </a:cubicBezTo>
                      <a:cubicBezTo>
                        <a:pt x="72413" y="148380"/>
                        <a:pt x="70321" y="149216"/>
                        <a:pt x="64879" y="146706"/>
                      </a:cubicBezTo>
                      <a:cubicBezTo>
                        <a:pt x="58601" y="143359"/>
                        <a:pt x="52322" y="140012"/>
                        <a:pt x="46043" y="136664"/>
                      </a:cubicBezTo>
                      <a:cubicBezTo>
                        <a:pt x="43951" y="135409"/>
                        <a:pt x="41439" y="134154"/>
                        <a:pt x="43113" y="131225"/>
                      </a:cubicBezTo>
                      <a:cubicBezTo>
                        <a:pt x="44788" y="128715"/>
                        <a:pt x="47299" y="129133"/>
                        <a:pt x="49810" y="130388"/>
                      </a:cubicBezTo>
                      <a:cubicBezTo>
                        <a:pt x="53578" y="132480"/>
                        <a:pt x="57345" y="134572"/>
                        <a:pt x="61112" y="136246"/>
                      </a:cubicBezTo>
                      <a:cubicBezTo>
                        <a:pt x="63623" y="137501"/>
                        <a:pt x="64460" y="137083"/>
                        <a:pt x="64879" y="134154"/>
                      </a:cubicBezTo>
                      <a:cubicBezTo>
                        <a:pt x="65716" y="127041"/>
                        <a:pt x="64879" y="120765"/>
                        <a:pt x="55670" y="118255"/>
                      </a:cubicBezTo>
                      <a:cubicBezTo>
                        <a:pt x="53578" y="117836"/>
                        <a:pt x="51485" y="116163"/>
                        <a:pt x="49810" y="114907"/>
                      </a:cubicBezTo>
                      <a:cubicBezTo>
                        <a:pt x="47299" y="113652"/>
                        <a:pt x="45624" y="113652"/>
                        <a:pt x="43113" y="114907"/>
                      </a:cubicBezTo>
                      <a:cubicBezTo>
                        <a:pt x="28881" y="122020"/>
                        <a:pt x="28881" y="122020"/>
                        <a:pt x="28881" y="137083"/>
                      </a:cubicBezTo>
                      <a:cubicBezTo>
                        <a:pt x="28881" y="140430"/>
                        <a:pt x="30137" y="142522"/>
                        <a:pt x="33486" y="144196"/>
                      </a:cubicBezTo>
                      <a:cubicBezTo>
                        <a:pt x="41020" y="147961"/>
                        <a:pt x="48555" y="152145"/>
                        <a:pt x="56089" y="156329"/>
                      </a:cubicBezTo>
                      <a:cubicBezTo>
                        <a:pt x="69065" y="163442"/>
                        <a:pt x="69065" y="163442"/>
                        <a:pt x="82459" y="155911"/>
                      </a:cubicBezTo>
                      <a:cubicBezTo>
                        <a:pt x="85389" y="154237"/>
                        <a:pt x="86645" y="152564"/>
                        <a:pt x="86645" y="149216"/>
                      </a:cubicBezTo>
                      <a:cubicBezTo>
                        <a:pt x="86227" y="140430"/>
                        <a:pt x="86645" y="131644"/>
                        <a:pt x="86645" y="122857"/>
                      </a:cubicBezTo>
                      <a:cubicBezTo>
                        <a:pt x="86645" y="120347"/>
                        <a:pt x="87064" y="117418"/>
                        <a:pt x="90831" y="117418"/>
                      </a:cubicBezTo>
                      <a:cubicBezTo>
                        <a:pt x="94598" y="117418"/>
                        <a:pt x="94598" y="120347"/>
                        <a:pt x="95017" y="122857"/>
                      </a:cubicBezTo>
                      <a:cubicBezTo>
                        <a:pt x="95017" y="128296"/>
                        <a:pt x="95017" y="134154"/>
                        <a:pt x="95017" y="139593"/>
                      </a:cubicBezTo>
                      <a:cubicBezTo>
                        <a:pt x="95017" y="154237"/>
                        <a:pt x="95017" y="154237"/>
                        <a:pt x="108411" y="160932"/>
                      </a:cubicBezTo>
                      <a:cubicBezTo>
                        <a:pt x="111341" y="162605"/>
                        <a:pt x="113853" y="162605"/>
                        <a:pt x="117202" y="160932"/>
                      </a:cubicBezTo>
                      <a:cubicBezTo>
                        <a:pt x="127666" y="155074"/>
                        <a:pt x="138549" y="149635"/>
                        <a:pt x="149013" y="143777"/>
                      </a:cubicBezTo>
                      <a:cubicBezTo>
                        <a:pt x="150269" y="142940"/>
                        <a:pt x="151943" y="142522"/>
                        <a:pt x="152362" y="141267"/>
                      </a:cubicBezTo>
                      <a:cubicBezTo>
                        <a:pt x="153617" y="135409"/>
                        <a:pt x="153199" y="129551"/>
                        <a:pt x="152781" y="123694"/>
                      </a:cubicBezTo>
                      <a:cubicBezTo>
                        <a:pt x="152362" y="120765"/>
                        <a:pt x="148176" y="119928"/>
                        <a:pt x="145664" y="118673"/>
                      </a:cubicBezTo>
                      <a:cubicBezTo>
                        <a:pt x="142316" y="116999"/>
                        <a:pt x="138549" y="112815"/>
                        <a:pt x="134782" y="114071"/>
                      </a:cubicBezTo>
                      <a:cubicBezTo>
                        <a:pt x="128503" y="115744"/>
                        <a:pt x="122643" y="118673"/>
                        <a:pt x="118038" y="122857"/>
                      </a:cubicBezTo>
                      <a:cubicBezTo>
                        <a:pt x="115109" y="125367"/>
                        <a:pt x="117202" y="130388"/>
                        <a:pt x="116783" y="134154"/>
                      </a:cubicBezTo>
                      <a:cubicBezTo>
                        <a:pt x="116364" y="137083"/>
                        <a:pt x="118038" y="137501"/>
                        <a:pt x="120550" y="136246"/>
                      </a:cubicBezTo>
                      <a:cubicBezTo>
                        <a:pt x="124317" y="134154"/>
                        <a:pt x="128084" y="132062"/>
                        <a:pt x="131852" y="129970"/>
                      </a:cubicBezTo>
                      <a:cubicBezTo>
                        <a:pt x="134363" y="128715"/>
                        <a:pt x="136874" y="128296"/>
                        <a:pt x="138549" y="130807"/>
                      </a:cubicBezTo>
                      <a:cubicBezTo>
                        <a:pt x="140223" y="133317"/>
                        <a:pt x="138130" y="134991"/>
                        <a:pt x="136037" y="135828"/>
                      </a:cubicBezTo>
                      <a:cubicBezTo>
                        <a:pt x="131433" y="138338"/>
                        <a:pt x="127247" y="140848"/>
                        <a:pt x="122643" y="142940"/>
                      </a:cubicBezTo>
                      <a:cubicBezTo>
                        <a:pt x="119294" y="144614"/>
                        <a:pt x="115527" y="148798"/>
                        <a:pt x="111760" y="146706"/>
                      </a:cubicBezTo>
                      <a:cubicBezTo>
                        <a:pt x="107156" y="144614"/>
                        <a:pt x="110504" y="139593"/>
                        <a:pt x="109667" y="136246"/>
                      </a:cubicBezTo>
                      <a:cubicBezTo>
                        <a:pt x="106318" y="122020"/>
                        <a:pt x="113434" y="114071"/>
                        <a:pt x="127247" y="108631"/>
                      </a:cubicBezTo>
                      <a:cubicBezTo>
                        <a:pt x="133107" y="106539"/>
                        <a:pt x="137293" y="104447"/>
                        <a:pt x="142316" y="109050"/>
                      </a:cubicBezTo>
                      <a:cubicBezTo>
                        <a:pt x="151943" y="117418"/>
                        <a:pt x="161152" y="116163"/>
                        <a:pt x="170779" y="109050"/>
                      </a:cubicBezTo>
                      <a:cubicBezTo>
                        <a:pt x="171198" y="108631"/>
                        <a:pt x="171616" y="108631"/>
                        <a:pt x="172035" y="108631"/>
                      </a:cubicBezTo>
                      <a:cubicBezTo>
                        <a:pt x="174128" y="107794"/>
                        <a:pt x="174965" y="106539"/>
                        <a:pt x="174546" y="104447"/>
                      </a:cubicBezTo>
                      <a:cubicBezTo>
                        <a:pt x="174546" y="100682"/>
                        <a:pt x="174546" y="96916"/>
                        <a:pt x="174546" y="92314"/>
                      </a:cubicBezTo>
                      <a:cubicBezTo>
                        <a:pt x="169105" y="95242"/>
                        <a:pt x="164919" y="97334"/>
                        <a:pt x="160315" y="99845"/>
                      </a:cubicBezTo>
                      <a:cubicBezTo>
                        <a:pt x="155292" y="102355"/>
                        <a:pt x="152781" y="101100"/>
                        <a:pt x="152362" y="95661"/>
                      </a:cubicBezTo>
                      <a:cubicBezTo>
                        <a:pt x="152362" y="89385"/>
                        <a:pt x="152362" y="83109"/>
                        <a:pt x="152362" y="76833"/>
                      </a:cubicBezTo>
                      <a:cubicBezTo>
                        <a:pt x="152362" y="74322"/>
                        <a:pt x="152781" y="71393"/>
                        <a:pt x="156129" y="70975"/>
                      </a:cubicBezTo>
                      <a:cubicBezTo>
                        <a:pt x="160315" y="70975"/>
                        <a:pt x="160315" y="73904"/>
                        <a:pt x="160733" y="76833"/>
                      </a:cubicBezTo>
                      <a:cubicBezTo>
                        <a:pt x="160733" y="80180"/>
                        <a:pt x="160733" y="83945"/>
                        <a:pt x="160733" y="87293"/>
                      </a:cubicBezTo>
                      <a:cubicBezTo>
                        <a:pt x="160733" y="88548"/>
                        <a:pt x="160315" y="90640"/>
                        <a:pt x="163245" y="90222"/>
                      </a:cubicBezTo>
                      <a:cubicBezTo>
                        <a:pt x="169524" y="89385"/>
                        <a:pt x="174128" y="83945"/>
                        <a:pt x="174965" y="78088"/>
                      </a:cubicBezTo>
                      <a:cubicBezTo>
                        <a:pt x="176221" y="68883"/>
                        <a:pt x="173290" y="62189"/>
                        <a:pt x="163245" y="59260"/>
                      </a:cubicBezTo>
                      <a:cubicBezTo>
                        <a:pt x="161571" y="58841"/>
                        <a:pt x="160315" y="58005"/>
                        <a:pt x="159059" y="57168"/>
                      </a:cubicBezTo>
                      <a:cubicBezTo>
                        <a:pt x="157803" y="56331"/>
                        <a:pt x="156547" y="56331"/>
                        <a:pt x="154873" y="57168"/>
                      </a:cubicBezTo>
                      <a:cubicBezTo>
                        <a:pt x="140642" y="62189"/>
                        <a:pt x="138967" y="64699"/>
                        <a:pt x="138967" y="78925"/>
                      </a:cubicBezTo>
                      <a:cubicBezTo>
                        <a:pt x="138967" y="81435"/>
                        <a:pt x="138967" y="83527"/>
                        <a:pt x="138967" y="86037"/>
                      </a:cubicBezTo>
                      <a:cubicBezTo>
                        <a:pt x="138967" y="88548"/>
                        <a:pt x="137711" y="90640"/>
                        <a:pt x="134782" y="90640"/>
                      </a:cubicBezTo>
                      <a:cubicBezTo>
                        <a:pt x="131852" y="90640"/>
                        <a:pt x="131433" y="88130"/>
                        <a:pt x="131433" y="86037"/>
                      </a:cubicBezTo>
                      <a:cubicBezTo>
                        <a:pt x="131433" y="81017"/>
                        <a:pt x="131014" y="75577"/>
                        <a:pt x="131433" y="70557"/>
                      </a:cubicBezTo>
                      <a:cubicBezTo>
                        <a:pt x="131852" y="67209"/>
                        <a:pt x="130177" y="64699"/>
                        <a:pt x="127247" y="63862"/>
                      </a:cubicBezTo>
                      <a:cubicBezTo>
                        <a:pt x="111341" y="58841"/>
                        <a:pt x="106318" y="48800"/>
                        <a:pt x="109248" y="34156"/>
                      </a:cubicBezTo>
                      <a:cubicBezTo>
                        <a:pt x="109248" y="33319"/>
                        <a:pt x="109248" y="32064"/>
                        <a:pt x="109248" y="31227"/>
                      </a:cubicBezTo>
                      <a:cubicBezTo>
                        <a:pt x="109667" y="25369"/>
                        <a:pt x="111760" y="23696"/>
                        <a:pt x="117620" y="26624"/>
                      </a:cubicBezTo>
                      <a:cubicBezTo>
                        <a:pt x="123899" y="29553"/>
                        <a:pt x="129759" y="32901"/>
                        <a:pt x="136037" y="36248"/>
                      </a:cubicBezTo>
                      <a:cubicBezTo>
                        <a:pt x="138549" y="37503"/>
                        <a:pt x="140223" y="39177"/>
                        <a:pt x="138967" y="41687"/>
                      </a:cubicBezTo>
                      <a:cubicBezTo>
                        <a:pt x="137293" y="44616"/>
                        <a:pt x="134782" y="43361"/>
                        <a:pt x="132689" y="42524"/>
                      </a:cubicBezTo>
                      <a:cubicBezTo>
                        <a:pt x="128084" y="40013"/>
                        <a:pt x="123480" y="37503"/>
                        <a:pt x="118875" y="35411"/>
                      </a:cubicBezTo>
                      <a:cubicBezTo>
                        <a:pt x="115946" y="45453"/>
                        <a:pt x="118457" y="52565"/>
                        <a:pt x="129340" y="55913"/>
                      </a:cubicBezTo>
                      <a:cubicBezTo>
                        <a:pt x="131014" y="56331"/>
                        <a:pt x="132270" y="57168"/>
                        <a:pt x="133526" y="58005"/>
                      </a:cubicBezTo>
                      <a:cubicBezTo>
                        <a:pt x="135200" y="58841"/>
                        <a:pt x="136456" y="58841"/>
                        <a:pt x="138130" y="58005"/>
                      </a:cubicBezTo>
                      <a:cubicBezTo>
                        <a:pt x="153199" y="51729"/>
                        <a:pt x="154036" y="50473"/>
                        <a:pt x="154036" y="35411"/>
                      </a:cubicBezTo>
                      <a:cubicBezTo>
                        <a:pt x="154036" y="31645"/>
                        <a:pt x="152781" y="29972"/>
                        <a:pt x="149432" y="28298"/>
                      </a:cubicBezTo>
                      <a:cubicBezTo>
                        <a:pt x="142316" y="24532"/>
                        <a:pt x="135200" y="20767"/>
                        <a:pt x="127666" y="17001"/>
                      </a:cubicBezTo>
                      <a:cubicBezTo>
                        <a:pt x="113434" y="9051"/>
                        <a:pt x="113434" y="9051"/>
                        <a:pt x="99202" y="17001"/>
                      </a:cubicBezTo>
                      <a:cubicBezTo>
                        <a:pt x="96691" y="18675"/>
                        <a:pt x="95435" y="19930"/>
                        <a:pt x="95435" y="22859"/>
                      </a:cubicBezTo>
                      <a:cubicBezTo>
                        <a:pt x="95435" y="31645"/>
                        <a:pt x="95435" y="40013"/>
                        <a:pt x="95435" y="48800"/>
                      </a:cubicBezTo>
                      <a:cubicBezTo>
                        <a:pt x="95435" y="51729"/>
                        <a:pt x="96273" y="55494"/>
                        <a:pt x="91668" y="55076"/>
                      </a:cubicBezTo>
                      <a:cubicBezTo>
                        <a:pt x="87482" y="55076"/>
                        <a:pt x="87901" y="51729"/>
                        <a:pt x="87901" y="48800"/>
                      </a:cubicBezTo>
                      <a:cubicBezTo>
                        <a:pt x="87901" y="43361"/>
                        <a:pt x="87901" y="37503"/>
                        <a:pt x="87901" y="32064"/>
                      </a:cubicBezTo>
                      <a:cubicBezTo>
                        <a:pt x="87901" y="17420"/>
                        <a:pt x="87901" y="17420"/>
                        <a:pt x="73669" y="11144"/>
                      </a:cubicBezTo>
                      <a:cubicBezTo>
                        <a:pt x="71158" y="9888"/>
                        <a:pt x="68646" y="9888"/>
                        <a:pt x="66135" y="11144"/>
                      </a:cubicBezTo>
                      <a:cubicBezTo>
                        <a:pt x="55252" y="17001"/>
                        <a:pt x="44369" y="22859"/>
                        <a:pt x="33905" y="28298"/>
                      </a:cubicBezTo>
                      <a:cubicBezTo>
                        <a:pt x="32649" y="29135"/>
                        <a:pt x="30556" y="29553"/>
                        <a:pt x="30556" y="31227"/>
                      </a:cubicBezTo>
                      <a:cubicBezTo>
                        <a:pt x="30556" y="37085"/>
                        <a:pt x="29719" y="42942"/>
                        <a:pt x="30556" y="48381"/>
                      </a:cubicBezTo>
                      <a:cubicBezTo>
                        <a:pt x="31393" y="52147"/>
                        <a:pt x="36416" y="52984"/>
                        <a:pt x="39765" y="54657"/>
                      </a:cubicBezTo>
                      <a:cubicBezTo>
                        <a:pt x="42695" y="55913"/>
                        <a:pt x="45206" y="59678"/>
                        <a:pt x="48555" y="58005"/>
                      </a:cubicBezTo>
                      <a:cubicBezTo>
                        <a:pt x="54415" y="55913"/>
                        <a:pt x="59856" y="52984"/>
                        <a:pt x="64460" y="49218"/>
                      </a:cubicBezTo>
                      <a:cubicBezTo>
                        <a:pt x="67391" y="47126"/>
                        <a:pt x="65298" y="42105"/>
                        <a:pt x="65298" y="38758"/>
                      </a:cubicBezTo>
                      <a:cubicBezTo>
                        <a:pt x="65716" y="34993"/>
                        <a:pt x="63623" y="34993"/>
                        <a:pt x="61112" y="36666"/>
                      </a:cubicBezTo>
                      <a:cubicBezTo>
                        <a:pt x="57763" y="38758"/>
                        <a:pt x="53996" y="40432"/>
                        <a:pt x="50229" y="42524"/>
                      </a:cubicBezTo>
                      <a:cubicBezTo>
                        <a:pt x="48136" y="43779"/>
                        <a:pt x="46043" y="43779"/>
                        <a:pt x="44788" y="41687"/>
                      </a:cubicBezTo>
                      <a:cubicBezTo>
                        <a:pt x="43113" y="39595"/>
                        <a:pt x="43951" y="37503"/>
                        <a:pt x="46462" y="36248"/>
                      </a:cubicBezTo>
                      <a:cubicBezTo>
                        <a:pt x="53159" y="32482"/>
                        <a:pt x="59856" y="28716"/>
                        <a:pt x="66972" y="25369"/>
                      </a:cubicBezTo>
                      <a:cubicBezTo>
                        <a:pt x="71158" y="23277"/>
                        <a:pt x="73669" y="24951"/>
                        <a:pt x="74088" y="29135"/>
                      </a:cubicBezTo>
                      <a:cubicBezTo>
                        <a:pt x="74088" y="34156"/>
                        <a:pt x="73669" y="39177"/>
                        <a:pt x="74088" y="44197"/>
                      </a:cubicBezTo>
                      <a:cubicBezTo>
                        <a:pt x="74925" y="50892"/>
                        <a:pt x="72832" y="55494"/>
                        <a:pt x="65716" y="57586"/>
                      </a:cubicBezTo>
                      <a:cubicBezTo>
                        <a:pt x="53578" y="61352"/>
                        <a:pt x="49392" y="68883"/>
                        <a:pt x="51485" y="80598"/>
                      </a:cubicBezTo>
                      <a:cubicBezTo>
                        <a:pt x="51903" y="83527"/>
                        <a:pt x="54415" y="89803"/>
                        <a:pt x="48136" y="89803"/>
                      </a:cubicBezTo>
                      <a:cubicBezTo>
                        <a:pt x="42276" y="89803"/>
                        <a:pt x="44369" y="83945"/>
                        <a:pt x="44369" y="80180"/>
                      </a:cubicBezTo>
                      <a:cubicBezTo>
                        <a:pt x="44369" y="64281"/>
                        <a:pt x="44369" y="64281"/>
                        <a:pt x="29300" y="57168"/>
                      </a:cubicBezTo>
                      <a:cubicBezTo>
                        <a:pt x="27626" y="56331"/>
                        <a:pt x="26370" y="55913"/>
                        <a:pt x="24277" y="56749"/>
                      </a:cubicBezTo>
                      <a:cubicBezTo>
                        <a:pt x="9208" y="63025"/>
                        <a:pt x="8790" y="63862"/>
                        <a:pt x="8790" y="78925"/>
                      </a:cubicBezTo>
                      <a:cubicBezTo>
                        <a:pt x="8790" y="79761"/>
                        <a:pt x="8790" y="80598"/>
                        <a:pt x="8790" y="81435"/>
                      </a:cubicBezTo>
                      <a:cubicBezTo>
                        <a:pt x="8790" y="83109"/>
                        <a:pt x="8790" y="84782"/>
                        <a:pt x="10883" y="85619"/>
                      </a:cubicBezTo>
                      <a:cubicBezTo>
                        <a:pt x="13813" y="87293"/>
                        <a:pt x="16743" y="89803"/>
                        <a:pt x="21766" y="91058"/>
                      </a:cubicBezTo>
                      <a:moveTo>
                        <a:pt x="182918" y="86037"/>
                      </a:moveTo>
                      <a:cubicBezTo>
                        <a:pt x="182918" y="93150"/>
                        <a:pt x="182918" y="100263"/>
                        <a:pt x="182918" y="107376"/>
                      </a:cubicBezTo>
                      <a:cubicBezTo>
                        <a:pt x="182918" y="110305"/>
                        <a:pt x="182081" y="112815"/>
                        <a:pt x="179151" y="113652"/>
                      </a:cubicBezTo>
                      <a:cubicBezTo>
                        <a:pt x="178732" y="113652"/>
                        <a:pt x="178314" y="114071"/>
                        <a:pt x="178314" y="114071"/>
                      </a:cubicBezTo>
                      <a:cubicBezTo>
                        <a:pt x="163663" y="118673"/>
                        <a:pt x="159059" y="128296"/>
                        <a:pt x="161989" y="141267"/>
                      </a:cubicBezTo>
                      <a:cubicBezTo>
                        <a:pt x="162826" y="145032"/>
                        <a:pt x="160733" y="147124"/>
                        <a:pt x="157385" y="148798"/>
                      </a:cubicBezTo>
                      <a:cubicBezTo>
                        <a:pt x="144409" y="155493"/>
                        <a:pt x="131433" y="162605"/>
                        <a:pt x="118457" y="169718"/>
                      </a:cubicBezTo>
                      <a:cubicBezTo>
                        <a:pt x="115527" y="171392"/>
                        <a:pt x="112597" y="171810"/>
                        <a:pt x="110085" y="169718"/>
                      </a:cubicBezTo>
                      <a:cubicBezTo>
                        <a:pt x="98366" y="159677"/>
                        <a:pt x="86645" y="160095"/>
                        <a:pt x="74506" y="169718"/>
                      </a:cubicBezTo>
                      <a:cubicBezTo>
                        <a:pt x="71995" y="171810"/>
                        <a:pt x="69065" y="171810"/>
                        <a:pt x="66135" y="169718"/>
                      </a:cubicBezTo>
                      <a:cubicBezTo>
                        <a:pt x="53578" y="162605"/>
                        <a:pt x="40602" y="155911"/>
                        <a:pt x="28044" y="149216"/>
                      </a:cubicBezTo>
                      <a:cubicBezTo>
                        <a:pt x="24277" y="147124"/>
                        <a:pt x="21766" y="144614"/>
                        <a:pt x="22603" y="140430"/>
                      </a:cubicBezTo>
                      <a:cubicBezTo>
                        <a:pt x="25533" y="127041"/>
                        <a:pt x="20091" y="118255"/>
                        <a:pt x="5860" y="113652"/>
                      </a:cubicBezTo>
                      <a:cubicBezTo>
                        <a:pt x="1674" y="112397"/>
                        <a:pt x="0" y="109468"/>
                        <a:pt x="0" y="105284"/>
                      </a:cubicBezTo>
                      <a:cubicBezTo>
                        <a:pt x="418" y="91895"/>
                        <a:pt x="0" y="78506"/>
                        <a:pt x="0" y="65117"/>
                      </a:cubicBezTo>
                      <a:cubicBezTo>
                        <a:pt x="0" y="61352"/>
                        <a:pt x="1255" y="58423"/>
                        <a:pt x="5441" y="57168"/>
                      </a:cubicBezTo>
                      <a:cubicBezTo>
                        <a:pt x="19673" y="52565"/>
                        <a:pt x="25533" y="43361"/>
                        <a:pt x="22603" y="29553"/>
                      </a:cubicBezTo>
                      <a:cubicBezTo>
                        <a:pt x="21766" y="25788"/>
                        <a:pt x="23859" y="23696"/>
                        <a:pt x="27626" y="22022"/>
                      </a:cubicBezTo>
                      <a:cubicBezTo>
                        <a:pt x="40602" y="15328"/>
                        <a:pt x="53159" y="8633"/>
                        <a:pt x="65716" y="1520"/>
                      </a:cubicBezTo>
                      <a:cubicBezTo>
                        <a:pt x="69065" y="-572"/>
                        <a:pt x="72413" y="-572"/>
                        <a:pt x="75344" y="1939"/>
                      </a:cubicBezTo>
                      <a:cubicBezTo>
                        <a:pt x="86645" y="11562"/>
                        <a:pt x="97947" y="11562"/>
                        <a:pt x="109667" y="1939"/>
                      </a:cubicBezTo>
                      <a:cubicBezTo>
                        <a:pt x="112597" y="-572"/>
                        <a:pt x="115527" y="-153"/>
                        <a:pt x="118875" y="1520"/>
                      </a:cubicBezTo>
                      <a:cubicBezTo>
                        <a:pt x="132270" y="8633"/>
                        <a:pt x="145246" y="15746"/>
                        <a:pt x="158640" y="22859"/>
                      </a:cubicBezTo>
                      <a:cubicBezTo>
                        <a:pt x="161571" y="24114"/>
                        <a:pt x="162826" y="26206"/>
                        <a:pt x="161989" y="29135"/>
                      </a:cubicBezTo>
                      <a:cubicBezTo>
                        <a:pt x="159059" y="43361"/>
                        <a:pt x="164500" y="53402"/>
                        <a:pt x="179569" y="58005"/>
                      </a:cubicBezTo>
                      <a:cubicBezTo>
                        <a:pt x="182499" y="58841"/>
                        <a:pt x="183336" y="61352"/>
                        <a:pt x="183336" y="63862"/>
                      </a:cubicBezTo>
                      <a:cubicBezTo>
                        <a:pt x="182918" y="71812"/>
                        <a:pt x="182918" y="78925"/>
                        <a:pt x="182918" y="86037"/>
                      </a:cubicBezTo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704" name="Freeform 703">
                  <a:extLst>
                    <a:ext uri="{FF2B5EF4-FFF2-40B4-BE49-F238E27FC236}">
                      <a16:creationId xmlns:a16="http://schemas.microsoft.com/office/drawing/2014/main" id="{F09564EC-136E-54D7-7B9A-0AF4FF8709B7}"/>
                    </a:ext>
                  </a:extLst>
                </p:cNvPr>
                <p:cNvSpPr/>
                <p:nvPr/>
              </p:nvSpPr>
              <p:spPr>
                <a:xfrm>
                  <a:off x="4448215" y="4206376"/>
                  <a:ext cx="41439" cy="24587"/>
                </a:xfrm>
                <a:custGeom>
                  <a:avLst/>
                  <a:gdLst>
                    <a:gd name="connsiteX0" fmla="*/ 35161 w 41439"/>
                    <a:gd name="connsiteY0" fmla="*/ 7432 h 24587"/>
                    <a:gd name="connsiteX1" fmla="*/ 7116 w 41439"/>
                    <a:gd name="connsiteY1" fmla="*/ 7851 h 24587"/>
                    <a:gd name="connsiteX2" fmla="*/ 6279 w 41439"/>
                    <a:gd name="connsiteY2" fmla="*/ 20403 h 24587"/>
                    <a:gd name="connsiteX3" fmla="*/ 2930 w 41439"/>
                    <a:gd name="connsiteY3" fmla="*/ 24587 h 24587"/>
                    <a:gd name="connsiteX4" fmla="*/ 0 w 41439"/>
                    <a:gd name="connsiteY4" fmla="*/ 20403 h 24587"/>
                    <a:gd name="connsiteX5" fmla="*/ 0 w 41439"/>
                    <a:gd name="connsiteY5" fmla="*/ 3667 h 24587"/>
                    <a:gd name="connsiteX6" fmla="*/ 5442 w 41439"/>
                    <a:gd name="connsiteY6" fmla="*/ 738 h 24587"/>
                    <a:gd name="connsiteX7" fmla="*/ 18836 w 41439"/>
                    <a:gd name="connsiteY7" fmla="*/ 7851 h 24587"/>
                    <a:gd name="connsiteX8" fmla="*/ 23441 w 41439"/>
                    <a:gd name="connsiteY8" fmla="*/ 7851 h 24587"/>
                    <a:gd name="connsiteX9" fmla="*/ 35998 w 41439"/>
                    <a:gd name="connsiteY9" fmla="*/ 1156 h 24587"/>
                    <a:gd name="connsiteX10" fmla="*/ 41439 w 41439"/>
                    <a:gd name="connsiteY10" fmla="*/ 4085 h 24587"/>
                    <a:gd name="connsiteX11" fmla="*/ 41439 w 41439"/>
                    <a:gd name="connsiteY11" fmla="*/ 20821 h 24587"/>
                    <a:gd name="connsiteX12" fmla="*/ 38509 w 41439"/>
                    <a:gd name="connsiteY12" fmla="*/ 24587 h 24587"/>
                    <a:gd name="connsiteX13" fmla="*/ 35579 w 41439"/>
                    <a:gd name="connsiteY13" fmla="*/ 20403 h 24587"/>
                    <a:gd name="connsiteX14" fmla="*/ 35161 w 41439"/>
                    <a:gd name="connsiteY14" fmla="*/ 7432 h 24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1439" h="24587">
                      <a:moveTo>
                        <a:pt x="35161" y="7432"/>
                      </a:moveTo>
                      <a:cubicBezTo>
                        <a:pt x="25534" y="16219"/>
                        <a:pt x="16325" y="17056"/>
                        <a:pt x="7116" y="7851"/>
                      </a:cubicBezTo>
                      <a:cubicBezTo>
                        <a:pt x="5860" y="12872"/>
                        <a:pt x="6279" y="16637"/>
                        <a:pt x="6279" y="20403"/>
                      </a:cubicBezTo>
                      <a:cubicBezTo>
                        <a:pt x="6279" y="22495"/>
                        <a:pt x="5860" y="24587"/>
                        <a:pt x="2930" y="24587"/>
                      </a:cubicBezTo>
                      <a:cubicBezTo>
                        <a:pt x="419" y="24587"/>
                        <a:pt x="0" y="22495"/>
                        <a:pt x="0" y="20403"/>
                      </a:cubicBezTo>
                      <a:cubicBezTo>
                        <a:pt x="0" y="14964"/>
                        <a:pt x="0" y="9106"/>
                        <a:pt x="0" y="3667"/>
                      </a:cubicBezTo>
                      <a:cubicBezTo>
                        <a:pt x="0" y="320"/>
                        <a:pt x="2093" y="-936"/>
                        <a:pt x="5442" y="738"/>
                      </a:cubicBezTo>
                      <a:cubicBezTo>
                        <a:pt x="10046" y="2830"/>
                        <a:pt x="14650" y="5340"/>
                        <a:pt x="18836" y="7851"/>
                      </a:cubicBezTo>
                      <a:cubicBezTo>
                        <a:pt x="20510" y="8688"/>
                        <a:pt x="21766" y="8688"/>
                        <a:pt x="23441" y="7851"/>
                      </a:cubicBezTo>
                      <a:cubicBezTo>
                        <a:pt x="27626" y="5340"/>
                        <a:pt x="31812" y="3248"/>
                        <a:pt x="35998" y="1156"/>
                      </a:cubicBezTo>
                      <a:cubicBezTo>
                        <a:pt x="39765" y="-517"/>
                        <a:pt x="41439" y="320"/>
                        <a:pt x="41439" y="4085"/>
                      </a:cubicBezTo>
                      <a:cubicBezTo>
                        <a:pt x="41439" y="9525"/>
                        <a:pt x="41439" y="15382"/>
                        <a:pt x="41439" y="20821"/>
                      </a:cubicBezTo>
                      <a:cubicBezTo>
                        <a:pt x="41439" y="22913"/>
                        <a:pt x="41021" y="24587"/>
                        <a:pt x="38509" y="24587"/>
                      </a:cubicBezTo>
                      <a:cubicBezTo>
                        <a:pt x="35998" y="24587"/>
                        <a:pt x="35579" y="22495"/>
                        <a:pt x="35579" y="20403"/>
                      </a:cubicBezTo>
                      <a:cubicBezTo>
                        <a:pt x="35161" y="17056"/>
                        <a:pt x="35161" y="12872"/>
                        <a:pt x="35161" y="7432"/>
                      </a:cubicBezTo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</p:grpSp>
        </p:grpSp>
        <p:grpSp>
          <p:nvGrpSpPr>
            <p:cNvPr id="711" name="Graphic 2">
              <a:extLst>
                <a:ext uri="{FF2B5EF4-FFF2-40B4-BE49-F238E27FC236}">
                  <a16:creationId xmlns:a16="http://schemas.microsoft.com/office/drawing/2014/main" id="{33FEBE03-E87A-5699-8587-6D5EB32DCB20}"/>
                </a:ext>
              </a:extLst>
            </p:cNvPr>
            <p:cNvGrpSpPr/>
            <p:nvPr/>
          </p:nvGrpSpPr>
          <p:grpSpPr>
            <a:xfrm>
              <a:off x="4607251" y="4067367"/>
              <a:ext cx="422589" cy="522580"/>
              <a:chOff x="4607251" y="4067367"/>
              <a:chExt cx="422589" cy="522580"/>
            </a:xfrm>
          </p:grpSpPr>
          <p:grpSp>
            <p:nvGrpSpPr>
              <p:cNvPr id="712" name="Graphic 2">
                <a:extLst>
                  <a:ext uri="{FF2B5EF4-FFF2-40B4-BE49-F238E27FC236}">
                    <a16:creationId xmlns:a16="http://schemas.microsoft.com/office/drawing/2014/main" id="{2E20B21D-9624-FB04-9405-567428DA16A5}"/>
                  </a:ext>
                </a:extLst>
              </p:cNvPr>
              <p:cNvGrpSpPr/>
              <p:nvPr/>
            </p:nvGrpSpPr>
            <p:grpSpPr>
              <a:xfrm>
                <a:off x="4607251" y="4277494"/>
                <a:ext cx="422589" cy="312453"/>
                <a:chOff x="4607251" y="4277494"/>
                <a:chExt cx="422589" cy="312453"/>
              </a:xfrm>
              <a:solidFill>
                <a:srgbClr val="4277BA"/>
              </a:solidFill>
            </p:grpSpPr>
            <p:sp>
              <p:nvSpPr>
                <p:cNvPr id="722" name="TextBox 721">
                  <a:extLst>
                    <a:ext uri="{FF2B5EF4-FFF2-40B4-BE49-F238E27FC236}">
                      <a16:creationId xmlns:a16="http://schemas.microsoft.com/office/drawing/2014/main" id="{E215243F-D8E5-5A6F-EF8C-1A7FB25DABCC}"/>
                    </a:ext>
                  </a:extLst>
                </p:cNvPr>
                <p:cNvSpPr txBox="1"/>
                <p:nvPr/>
              </p:nvSpPr>
              <p:spPr>
                <a:xfrm>
                  <a:off x="4677991" y="4280029"/>
                  <a:ext cx="164718" cy="232072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FR</a:t>
                  </a:r>
                </a:p>
              </p:txBody>
            </p:sp>
            <p:sp>
              <p:nvSpPr>
                <p:cNvPr id="723" name="TextBox 722">
                  <a:extLst>
                    <a:ext uri="{FF2B5EF4-FFF2-40B4-BE49-F238E27FC236}">
                      <a16:creationId xmlns:a16="http://schemas.microsoft.com/office/drawing/2014/main" id="{97149278-7DAA-5609-B4AF-D9BB16EB5BDA}"/>
                    </a:ext>
                  </a:extLst>
                </p:cNvPr>
                <p:cNvSpPr txBox="1"/>
                <p:nvPr/>
              </p:nvSpPr>
              <p:spPr>
                <a:xfrm>
                  <a:off x="4755010" y="4280029"/>
                  <a:ext cx="125542" cy="232072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A</a:t>
                  </a:r>
                </a:p>
              </p:txBody>
            </p:sp>
            <p:sp>
              <p:nvSpPr>
                <p:cNvPr id="724" name="TextBox 723">
                  <a:extLst>
                    <a:ext uri="{FF2B5EF4-FFF2-40B4-BE49-F238E27FC236}">
                      <a16:creationId xmlns:a16="http://schemas.microsoft.com/office/drawing/2014/main" id="{80AA73B5-9D2B-E2AF-12C7-BE89DEDF8E3C}"/>
                    </a:ext>
                  </a:extLst>
                </p:cNvPr>
                <p:cNvSpPr txBox="1"/>
                <p:nvPr/>
              </p:nvSpPr>
              <p:spPr>
                <a:xfrm>
                  <a:off x="4795193" y="4277494"/>
                  <a:ext cx="173622" cy="237140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UD</a:t>
                  </a:r>
                </a:p>
              </p:txBody>
            </p:sp>
            <p:sp>
              <p:nvSpPr>
                <p:cNvPr id="725" name="TextBox 724">
                  <a:extLst>
                    <a:ext uri="{FF2B5EF4-FFF2-40B4-BE49-F238E27FC236}">
                      <a16:creationId xmlns:a16="http://schemas.microsoft.com/office/drawing/2014/main" id="{E8C7E269-631A-202D-5297-6DDA77623518}"/>
                    </a:ext>
                  </a:extLst>
                </p:cNvPr>
                <p:cNvSpPr txBox="1"/>
                <p:nvPr/>
              </p:nvSpPr>
              <p:spPr>
                <a:xfrm>
                  <a:off x="4607251" y="4352807"/>
                  <a:ext cx="289370" cy="237140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DETEC</a:t>
                  </a:r>
                </a:p>
              </p:txBody>
            </p:sp>
            <p:sp>
              <p:nvSpPr>
                <p:cNvPr id="726" name="TextBox 725">
                  <a:extLst>
                    <a:ext uri="{FF2B5EF4-FFF2-40B4-BE49-F238E27FC236}">
                      <a16:creationId xmlns:a16="http://schemas.microsoft.com/office/drawing/2014/main" id="{026389EB-2A25-3BDF-82CD-2D27EA5F95C1}"/>
                    </a:ext>
                  </a:extLst>
                </p:cNvPr>
                <p:cNvSpPr txBox="1"/>
                <p:nvPr/>
              </p:nvSpPr>
              <p:spPr>
                <a:xfrm>
                  <a:off x="4800636" y="4355341"/>
                  <a:ext cx="123760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T</a:t>
                  </a:r>
                </a:p>
              </p:txBody>
            </p:sp>
            <p:sp>
              <p:nvSpPr>
                <p:cNvPr id="727" name="TextBox 726">
                  <a:extLst>
                    <a:ext uri="{FF2B5EF4-FFF2-40B4-BE49-F238E27FC236}">
                      <a16:creationId xmlns:a16="http://schemas.microsoft.com/office/drawing/2014/main" id="{54E72F9B-2172-FEDB-3DB9-8111446299A5}"/>
                    </a:ext>
                  </a:extLst>
                </p:cNvPr>
                <p:cNvSpPr txBox="1"/>
                <p:nvPr/>
              </p:nvSpPr>
              <p:spPr>
                <a:xfrm>
                  <a:off x="4836630" y="4352807"/>
                  <a:ext cx="193210" cy="237140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ION</a:t>
                  </a:r>
                </a:p>
              </p:txBody>
            </p:sp>
          </p:grpSp>
          <p:sp>
            <p:nvSpPr>
              <p:cNvPr id="713" name="Freeform 712">
                <a:extLst>
                  <a:ext uri="{FF2B5EF4-FFF2-40B4-BE49-F238E27FC236}">
                    <a16:creationId xmlns:a16="http://schemas.microsoft.com/office/drawing/2014/main" id="{17BF94CA-7121-CD76-34C8-41CA6172E01D}"/>
                  </a:ext>
                </a:extLst>
              </p:cNvPr>
              <p:cNvSpPr/>
              <p:nvPr/>
            </p:nvSpPr>
            <p:spPr>
              <a:xfrm>
                <a:off x="4719453" y="4067367"/>
                <a:ext cx="303886" cy="303760"/>
              </a:xfrm>
              <a:custGeom>
                <a:avLst/>
                <a:gdLst>
                  <a:gd name="connsiteX0" fmla="*/ 303887 w 303886"/>
                  <a:gd name="connsiteY0" fmla="*/ 151880 h 303760"/>
                  <a:gd name="connsiteX1" fmla="*/ 151944 w 303886"/>
                  <a:gd name="connsiteY1" fmla="*/ 303761 h 303760"/>
                  <a:gd name="connsiteX2" fmla="*/ 0 w 303886"/>
                  <a:gd name="connsiteY2" fmla="*/ 151880 h 303760"/>
                  <a:gd name="connsiteX3" fmla="*/ 151944 w 303886"/>
                  <a:gd name="connsiteY3" fmla="*/ 0 h 303760"/>
                  <a:gd name="connsiteX4" fmla="*/ 303887 w 303886"/>
                  <a:gd name="connsiteY4" fmla="*/ 151880 h 30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3886" h="303760">
                    <a:moveTo>
                      <a:pt x="303887" y="151880"/>
                    </a:moveTo>
                    <a:cubicBezTo>
                      <a:pt x="303887" y="235979"/>
                      <a:pt x="235659" y="303761"/>
                      <a:pt x="151944" y="303761"/>
                    </a:cubicBezTo>
                    <a:cubicBezTo>
                      <a:pt x="68228" y="303761"/>
                      <a:pt x="0" y="235561"/>
                      <a:pt x="0" y="151880"/>
                    </a:cubicBezTo>
                    <a:cubicBezTo>
                      <a:pt x="0" y="67781"/>
                      <a:pt x="68228" y="0"/>
                      <a:pt x="151944" y="0"/>
                    </a:cubicBezTo>
                    <a:cubicBezTo>
                      <a:pt x="235659" y="0"/>
                      <a:pt x="303887" y="68200"/>
                      <a:pt x="303887" y="151880"/>
                    </a:cubicBezTo>
                  </a:path>
                </a:pathLst>
              </a:custGeom>
              <a:solidFill>
                <a:srgbClr val="744298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grpSp>
            <p:nvGrpSpPr>
              <p:cNvPr id="714" name="Graphic 2">
                <a:extLst>
                  <a:ext uri="{FF2B5EF4-FFF2-40B4-BE49-F238E27FC236}">
                    <a16:creationId xmlns:a16="http://schemas.microsoft.com/office/drawing/2014/main" id="{8290C98E-9F50-B0AD-6ADC-4869B1288459}"/>
                  </a:ext>
                </a:extLst>
              </p:cNvPr>
              <p:cNvGrpSpPr/>
              <p:nvPr/>
            </p:nvGrpSpPr>
            <p:grpSpPr>
              <a:xfrm>
                <a:off x="4790611" y="4137241"/>
                <a:ext cx="161152" cy="161085"/>
                <a:chOff x="4790611" y="4137241"/>
                <a:chExt cx="161152" cy="161085"/>
              </a:xfrm>
            </p:grpSpPr>
            <p:sp>
              <p:nvSpPr>
                <p:cNvPr id="715" name="Freeform 714">
                  <a:extLst>
                    <a:ext uri="{FF2B5EF4-FFF2-40B4-BE49-F238E27FC236}">
                      <a16:creationId xmlns:a16="http://schemas.microsoft.com/office/drawing/2014/main" id="{897A6F3D-AB9D-D1F0-67C3-77FF03EB2CA6}"/>
                    </a:ext>
                  </a:extLst>
                </p:cNvPr>
                <p:cNvSpPr/>
                <p:nvPr/>
              </p:nvSpPr>
              <p:spPr>
                <a:xfrm>
                  <a:off x="4790611" y="4137241"/>
                  <a:ext cx="118038" cy="117989"/>
                </a:xfrm>
                <a:custGeom>
                  <a:avLst/>
                  <a:gdLst>
                    <a:gd name="connsiteX0" fmla="*/ 59019 w 118038"/>
                    <a:gd name="connsiteY0" fmla="*/ 112969 h 117989"/>
                    <a:gd name="connsiteX1" fmla="*/ 5023 w 118038"/>
                    <a:gd name="connsiteY1" fmla="*/ 58995 h 117989"/>
                    <a:gd name="connsiteX2" fmla="*/ 59019 w 118038"/>
                    <a:gd name="connsiteY2" fmla="*/ 5021 h 117989"/>
                    <a:gd name="connsiteX3" fmla="*/ 113016 w 118038"/>
                    <a:gd name="connsiteY3" fmla="*/ 58995 h 117989"/>
                    <a:gd name="connsiteX4" fmla="*/ 59019 w 118038"/>
                    <a:gd name="connsiteY4" fmla="*/ 112969 h 117989"/>
                    <a:gd name="connsiteX5" fmla="*/ 59019 w 118038"/>
                    <a:gd name="connsiteY5" fmla="*/ 0 h 117989"/>
                    <a:gd name="connsiteX6" fmla="*/ 0 w 118038"/>
                    <a:gd name="connsiteY6" fmla="*/ 58995 h 117989"/>
                    <a:gd name="connsiteX7" fmla="*/ 59019 w 118038"/>
                    <a:gd name="connsiteY7" fmla="*/ 117990 h 117989"/>
                    <a:gd name="connsiteX8" fmla="*/ 118038 w 118038"/>
                    <a:gd name="connsiteY8" fmla="*/ 58995 h 117989"/>
                    <a:gd name="connsiteX9" fmla="*/ 59019 w 118038"/>
                    <a:gd name="connsiteY9" fmla="*/ 0 h 117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8038" h="117989">
                      <a:moveTo>
                        <a:pt x="59019" y="112969"/>
                      </a:moveTo>
                      <a:cubicBezTo>
                        <a:pt x="29300" y="112969"/>
                        <a:pt x="5023" y="88701"/>
                        <a:pt x="5023" y="58995"/>
                      </a:cubicBezTo>
                      <a:cubicBezTo>
                        <a:pt x="5023" y="29288"/>
                        <a:pt x="29300" y="5021"/>
                        <a:pt x="59019" y="5021"/>
                      </a:cubicBezTo>
                      <a:cubicBezTo>
                        <a:pt x="88738" y="5021"/>
                        <a:pt x="113016" y="29288"/>
                        <a:pt x="113016" y="58995"/>
                      </a:cubicBezTo>
                      <a:cubicBezTo>
                        <a:pt x="112597" y="88701"/>
                        <a:pt x="88738" y="112969"/>
                        <a:pt x="59019" y="112969"/>
                      </a:cubicBezTo>
                      <a:moveTo>
                        <a:pt x="59019" y="0"/>
                      </a:moveTo>
                      <a:cubicBezTo>
                        <a:pt x="26371" y="0"/>
                        <a:pt x="0" y="26359"/>
                        <a:pt x="0" y="58995"/>
                      </a:cubicBezTo>
                      <a:cubicBezTo>
                        <a:pt x="0" y="91630"/>
                        <a:pt x="26371" y="117990"/>
                        <a:pt x="59019" y="117990"/>
                      </a:cubicBezTo>
                      <a:cubicBezTo>
                        <a:pt x="91668" y="117990"/>
                        <a:pt x="118038" y="91630"/>
                        <a:pt x="118038" y="58995"/>
                      </a:cubicBezTo>
                      <a:cubicBezTo>
                        <a:pt x="118038" y="26359"/>
                        <a:pt x="91668" y="0"/>
                        <a:pt x="59019" y="0"/>
                      </a:cubicBezTo>
                    </a:path>
                  </a:pathLst>
                </a:custGeom>
                <a:solidFill>
                  <a:srgbClr val="FEFEFE"/>
                </a:solidFill>
                <a:ln w="5213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716" name="Freeform 715">
                  <a:extLst>
                    <a:ext uri="{FF2B5EF4-FFF2-40B4-BE49-F238E27FC236}">
                      <a16:creationId xmlns:a16="http://schemas.microsoft.com/office/drawing/2014/main" id="{9A57687F-9C08-CFAB-AD2A-4F6D65379DAD}"/>
                    </a:ext>
                  </a:extLst>
                </p:cNvPr>
                <p:cNvSpPr/>
                <p:nvPr/>
              </p:nvSpPr>
              <p:spPr>
                <a:xfrm>
                  <a:off x="4898185" y="4244770"/>
                  <a:ext cx="53578" cy="53555"/>
                </a:xfrm>
                <a:custGeom>
                  <a:avLst/>
                  <a:gdLst>
                    <a:gd name="connsiteX0" fmla="*/ 15906 w 53578"/>
                    <a:gd name="connsiteY0" fmla="*/ 0 h 53555"/>
                    <a:gd name="connsiteX1" fmla="*/ 0 w 53578"/>
                    <a:gd name="connsiteY1" fmla="*/ 15899 h 53555"/>
                    <a:gd name="connsiteX2" fmla="*/ 37672 w 53578"/>
                    <a:gd name="connsiteY2" fmla="*/ 53556 h 53555"/>
                    <a:gd name="connsiteX3" fmla="*/ 53578 w 53578"/>
                    <a:gd name="connsiteY3" fmla="*/ 37656 h 535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578" h="53555">
                      <a:moveTo>
                        <a:pt x="15906" y="0"/>
                      </a:moveTo>
                      <a:lnTo>
                        <a:pt x="0" y="15899"/>
                      </a:lnTo>
                      <a:lnTo>
                        <a:pt x="37672" y="53556"/>
                      </a:lnTo>
                      <a:lnTo>
                        <a:pt x="53578" y="37656"/>
                      </a:lnTo>
                      <a:close/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717" name="Freeform 716">
                  <a:extLst>
                    <a:ext uri="{FF2B5EF4-FFF2-40B4-BE49-F238E27FC236}">
                      <a16:creationId xmlns:a16="http://schemas.microsoft.com/office/drawing/2014/main" id="{3E31EF76-E8EC-9D40-E6D5-714DF3753F02}"/>
                    </a:ext>
                  </a:extLst>
                </p:cNvPr>
                <p:cNvSpPr/>
                <p:nvPr/>
              </p:nvSpPr>
              <p:spPr>
                <a:xfrm>
                  <a:off x="4892325" y="4239331"/>
                  <a:ext cx="10882" cy="10878"/>
                </a:xfrm>
                <a:custGeom>
                  <a:avLst/>
                  <a:gdLst>
                    <a:gd name="connsiteX0" fmla="*/ 10883 w 10882"/>
                    <a:gd name="connsiteY0" fmla="*/ 5439 h 10878"/>
                    <a:gd name="connsiteX1" fmla="*/ 5441 w 10882"/>
                    <a:gd name="connsiteY1" fmla="*/ 0 h 10878"/>
                    <a:gd name="connsiteX2" fmla="*/ 0 w 10882"/>
                    <a:gd name="connsiteY2" fmla="*/ 5439 h 10878"/>
                    <a:gd name="connsiteX3" fmla="*/ 5441 w 10882"/>
                    <a:gd name="connsiteY3" fmla="*/ 10878 h 10878"/>
                    <a:gd name="connsiteX4" fmla="*/ 10883 w 10882"/>
                    <a:gd name="connsiteY4" fmla="*/ 5439 h 10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882" h="10878">
                      <a:moveTo>
                        <a:pt x="10883" y="5439"/>
                      </a:moveTo>
                      <a:cubicBezTo>
                        <a:pt x="10883" y="2510"/>
                        <a:pt x="8372" y="0"/>
                        <a:pt x="5441" y="0"/>
                      </a:cubicBezTo>
                      <a:cubicBezTo>
                        <a:pt x="2511" y="0"/>
                        <a:pt x="0" y="2510"/>
                        <a:pt x="0" y="5439"/>
                      </a:cubicBezTo>
                      <a:cubicBezTo>
                        <a:pt x="0" y="8368"/>
                        <a:pt x="2511" y="10878"/>
                        <a:pt x="5441" y="10878"/>
                      </a:cubicBezTo>
                      <a:cubicBezTo>
                        <a:pt x="8790" y="10878"/>
                        <a:pt x="10883" y="8368"/>
                        <a:pt x="10883" y="5439"/>
                      </a:cubicBezTo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grpSp>
              <p:nvGrpSpPr>
                <p:cNvPr id="718" name="Graphic 2">
                  <a:extLst>
                    <a:ext uri="{FF2B5EF4-FFF2-40B4-BE49-F238E27FC236}">
                      <a16:creationId xmlns:a16="http://schemas.microsoft.com/office/drawing/2014/main" id="{B9B84B59-F49F-8E0C-22B4-FE413D014F90}"/>
                    </a:ext>
                  </a:extLst>
                </p:cNvPr>
                <p:cNvGrpSpPr/>
                <p:nvPr/>
              </p:nvGrpSpPr>
              <p:grpSpPr>
                <a:xfrm>
                  <a:off x="4813632" y="4158161"/>
                  <a:ext cx="71576" cy="62342"/>
                  <a:chOff x="4813632" y="4158161"/>
                  <a:chExt cx="71576" cy="62342"/>
                </a:xfrm>
              </p:grpSpPr>
              <p:sp>
                <p:nvSpPr>
                  <p:cNvPr id="719" name="Freeform 718">
                    <a:extLst>
                      <a:ext uri="{FF2B5EF4-FFF2-40B4-BE49-F238E27FC236}">
                        <a16:creationId xmlns:a16="http://schemas.microsoft.com/office/drawing/2014/main" id="{346219C5-0AD2-4466-5108-14A495E6F3CA}"/>
                      </a:ext>
                    </a:extLst>
                  </p:cNvPr>
                  <p:cNvSpPr/>
                  <p:nvPr/>
                </p:nvSpPr>
                <p:spPr>
                  <a:xfrm>
                    <a:off x="4813632" y="4158161"/>
                    <a:ext cx="71576" cy="62342"/>
                  </a:xfrm>
                  <a:custGeom>
                    <a:avLst/>
                    <a:gdLst>
                      <a:gd name="connsiteX0" fmla="*/ 35998 w 71576"/>
                      <a:gd name="connsiteY0" fmla="*/ 5021 h 62342"/>
                      <a:gd name="connsiteX1" fmla="*/ 67809 w 71576"/>
                      <a:gd name="connsiteY1" fmla="*/ 59832 h 62342"/>
                      <a:gd name="connsiteX2" fmla="*/ 4186 w 71576"/>
                      <a:gd name="connsiteY2" fmla="*/ 59832 h 62342"/>
                      <a:gd name="connsiteX3" fmla="*/ 35998 w 71576"/>
                      <a:gd name="connsiteY3" fmla="*/ 5021 h 62342"/>
                      <a:gd name="connsiteX4" fmla="*/ 35998 w 71576"/>
                      <a:gd name="connsiteY4" fmla="*/ 0 h 62342"/>
                      <a:gd name="connsiteX5" fmla="*/ 0 w 71576"/>
                      <a:gd name="connsiteY5" fmla="*/ 62342 h 62342"/>
                      <a:gd name="connsiteX6" fmla="*/ 71577 w 71576"/>
                      <a:gd name="connsiteY6" fmla="*/ 62342 h 62342"/>
                      <a:gd name="connsiteX7" fmla="*/ 35998 w 71576"/>
                      <a:gd name="connsiteY7" fmla="*/ 0 h 623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1576" h="62342">
                        <a:moveTo>
                          <a:pt x="35998" y="5021"/>
                        </a:moveTo>
                        <a:lnTo>
                          <a:pt x="67809" y="59832"/>
                        </a:lnTo>
                        <a:lnTo>
                          <a:pt x="4186" y="59832"/>
                        </a:lnTo>
                        <a:lnTo>
                          <a:pt x="35998" y="5021"/>
                        </a:lnTo>
                        <a:close/>
                        <a:moveTo>
                          <a:pt x="35998" y="0"/>
                        </a:moveTo>
                        <a:lnTo>
                          <a:pt x="0" y="62342"/>
                        </a:lnTo>
                        <a:lnTo>
                          <a:pt x="71577" y="62342"/>
                        </a:lnTo>
                        <a:lnTo>
                          <a:pt x="35998" y="0"/>
                        </a:lnTo>
                        <a:close/>
                      </a:path>
                    </a:pathLst>
                  </a:custGeom>
                  <a:noFill/>
                  <a:ln w="3910" cap="flat">
                    <a:solidFill>
                      <a:srgbClr val="FEFEFE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720" name="Freeform 719">
                    <a:extLst>
                      <a:ext uri="{FF2B5EF4-FFF2-40B4-BE49-F238E27FC236}">
                        <a16:creationId xmlns:a16="http://schemas.microsoft.com/office/drawing/2014/main" id="{1E3B7B8A-F000-7403-D75D-6949F9C4DEA6}"/>
                      </a:ext>
                    </a:extLst>
                  </p:cNvPr>
                  <p:cNvSpPr/>
                  <p:nvPr/>
                </p:nvSpPr>
                <p:spPr>
                  <a:xfrm>
                    <a:off x="4847119" y="4184520"/>
                    <a:ext cx="4604" cy="16736"/>
                  </a:xfrm>
                  <a:custGeom>
                    <a:avLst/>
                    <a:gdLst>
                      <a:gd name="connsiteX0" fmla="*/ 0 w 4604"/>
                      <a:gd name="connsiteY0" fmla="*/ 0 h 16736"/>
                      <a:gd name="connsiteX1" fmla="*/ 0 w 4604"/>
                      <a:gd name="connsiteY1" fmla="*/ 5021 h 16736"/>
                      <a:gd name="connsiteX2" fmla="*/ 1256 w 4604"/>
                      <a:gd name="connsiteY2" fmla="*/ 16736 h 16736"/>
                      <a:gd name="connsiteX3" fmla="*/ 3767 w 4604"/>
                      <a:gd name="connsiteY3" fmla="*/ 16736 h 16736"/>
                      <a:gd name="connsiteX4" fmla="*/ 4604 w 4604"/>
                      <a:gd name="connsiteY4" fmla="*/ 5021 h 16736"/>
                      <a:gd name="connsiteX5" fmla="*/ 4604 w 4604"/>
                      <a:gd name="connsiteY5" fmla="*/ 0 h 167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604" h="16736">
                        <a:moveTo>
                          <a:pt x="0" y="0"/>
                        </a:moveTo>
                        <a:lnTo>
                          <a:pt x="0" y="5021"/>
                        </a:lnTo>
                        <a:lnTo>
                          <a:pt x="1256" y="16736"/>
                        </a:lnTo>
                        <a:lnTo>
                          <a:pt x="3767" y="16736"/>
                        </a:lnTo>
                        <a:lnTo>
                          <a:pt x="4604" y="5021"/>
                        </a:lnTo>
                        <a:lnTo>
                          <a:pt x="4604" y="0"/>
                        </a:lnTo>
                        <a:close/>
                      </a:path>
                    </a:pathLst>
                  </a:custGeom>
                  <a:solidFill>
                    <a:srgbClr val="FEFEFE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721" name="Freeform 720">
                    <a:extLst>
                      <a:ext uri="{FF2B5EF4-FFF2-40B4-BE49-F238E27FC236}">
                        <a16:creationId xmlns:a16="http://schemas.microsoft.com/office/drawing/2014/main" id="{76A7A04B-F28F-0A6C-537C-2F89F0B9EBDC}"/>
                      </a:ext>
                    </a:extLst>
                  </p:cNvPr>
                  <p:cNvSpPr/>
                  <p:nvPr/>
                </p:nvSpPr>
                <p:spPr>
                  <a:xfrm>
                    <a:off x="4847119" y="4203348"/>
                    <a:ext cx="5022" cy="5020"/>
                  </a:xfrm>
                  <a:custGeom>
                    <a:avLst/>
                    <a:gdLst>
                      <a:gd name="connsiteX0" fmla="*/ 2511 w 5022"/>
                      <a:gd name="connsiteY0" fmla="*/ 0 h 5020"/>
                      <a:gd name="connsiteX1" fmla="*/ 5023 w 5022"/>
                      <a:gd name="connsiteY1" fmla="*/ 2511 h 5020"/>
                      <a:gd name="connsiteX2" fmla="*/ 2511 w 5022"/>
                      <a:gd name="connsiteY2" fmla="*/ 5021 h 5020"/>
                      <a:gd name="connsiteX3" fmla="*/ 0 w 5022"/>
                      <a:gd name="connsiteY3" fmla="*/ 2511 h 5020"/>
                      <a:gd name="connsiteX4" fmla="*/ 2511 w 5022"/>
                      <a:gd name="connsiteY4" fmla="*/ 0 h 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22" h="5020">
                        <a:moveTo>
                          <a:pt x="2511" y="0"/>
                        </a:moveTo>
                        <a:cubicBezTo>
                          <a:pt x="3767" y="0"/>
                          <a:pt x="5023" y="1255"/>
                          <a:pt x="5023" y="2511"/>
                        </a:cubicBezTo>
                        <a:cubicBezTo>
                          <a:pt x="5023" y="3766"/>
                          <a:pt x="3767" y="5021"/>
                          <a:pt x="2511" y="5021"/>
                        </a:cubicBezTo>
                        <a:cubicBezTo>
                          <a:pt x="1256" y="5021"/>
                          <a:pt x="0" y="3766"/>
                          <a:pt x="0" y="2511"/>
                        </a:cubicBezTo>
                        <a:cubicBezTo>
                          <a:pt x="0" y="1255"/>
                          <a:pt x="1256" y="0"/>
                          <a:pt x="2511" y="0"/>
                        </a:cubicBezTo>
                      </a:path>
                    </a:pathLst>
                  </a:custGeom>
                  <a:solidFill>
                    <a:srgbClr val="FEFEFE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</p:grpSp>
          </p:grpSp>
        </p:grpSp>
        <p:grpSp>
          <p:nvGrpSpPr>
            <p:cNvPr id="728" name="Graphic 2">
              <a:extLst>
                <a:ext uri="{FF2B5EF4-FFF2-40B4-BE49-F238E27FC236}">
                  <a16:creationId xmlns:a16="http://schemas.microsoft.com/office/drawing/2014/main" id="{305EE2AC-D155-3D81-7D01-62513AB51CB3}"/>
                </a:ext>
              </a:extLst>
            </p:cNvPr>
            <p:cNvGrpSpPr/>
            <p:nvPr/>
          </p:nvGrpSpPr>
          <p:grpSpPr>
            <a:xfrm>
              <a:off x="3645274" y="4067367"/>
              <a:ext cx="443526" cy="595695"/>
              <a:chOff x="3645274" y="4067367"/>
              <a:chExt cx="443526" cy="595695"/>
            </a:xfrm>
          </p:grpSpPr>
          <p:grpSp>
            <p:nvGrpSpPr>
              <p:cNvPr id="729" name="Graphic 2">
                <a:extLst>
                  <a:ext uri="{FF2B5EF4-FFF2-40B4-BE49-F238E27FC236}">
                    <a16:creationId xmlns:a16="http://schemas.microsoft.com/office/drawing/2014/main" id="{B1360B82-5653-7C1A-4061-B780B1EDB667}"/>
                  </a:ext>
                </a:extLst>
              </p:cNvPr>
              <p:cNvGrpSpPr/>
              <p:nvPr/>
            </p:nvGrpSpPr>
            <p:grpSpPr>
              <a:xfrm>
                <a:off x="3645274" y="4067367"/>
                <a:ext cx="443526" cy="595695"/>
                <a:chOff x="3645274" y="4067367"/>
                <a:chExt cx="443526" cy="595695"/>
              </a:xfrm>
            </p:grpSpPr>
            <p:grpSp>
              <p:nvGrpSpPr>
                <p:cNvPr id="743" name="Graphic 2">
                  <a:extLst>
                    <a:ext uri="{FF2B5EF4-FFF2-40B4-BE49-F238E27FC236}">
                      <a16:creationId xmlns:a16="http://schemas.microsoft.com/office/drawing/2014/main" id="{EA88B508-2394-FA89-7B6E-24CCE15F06E6}"/>
                    </a:ext>
                  </a:extLst>
                </p:cNvPr>
                <p:cNvGrpSpPr/>
                <p:nvPr/>
              </p:nvGrpSpPr>
              <p:grpSpPr>
                <a:xfrm>
                  <a:off x="3645274" y="4277829"/>
                  <a:ext cx="443526" cy="385233"/>
                  <a:chOff x="3645274" y="4277829"/>
                  <a:chExt cx="443526" cy="385233"/>
                </a:xfrm>
                <a:solidFill>
                  <a:srgbClr val="4277BA"/>
                </a:solidFill>
              </p:grpSpPr>
              <p:sp>
                <p:nvSpPr>
                  <p:cNvPr id="745" name="TextBox 744">
                    <a:extLst>
                      <a:ext uri="{FF2B5EF4-FFF2-40B4-BE49-F238E27FC236}">
                        <a16:creationId xmlns:a16="http://schemas.microsoft.com/office/drawing/2014/main" id="{D97975BF-2D65-A434-9EEA-FAA4B76DB9A1}"/>
                      </a:ext>
                    </a:extLst>
                  </p:cNvPr>
                  <p:cNvSpPr txBox="1"/>
                  <p:nvPr/>
                </p:nvSpPr>
                <p:spPr>
                  <a:xfrm>
                    <a:off x="3693830" y="4280363"/>
                    <a:ext cx="141567" cy="232073"/>
                  </a:xfrm>
                  <a:prstGeom prst="rect">
                    <a:avLst/>
                  </a:prstGeom>
                  <a:noFill/>
                  <a:ln w="3175" cap="flat">
                    <a:noFill/>
                    <a:miter lim="400000"/>
                  </a:ln>
                  <a:effectLst/>
                </p:spPr>
                <p:txBody>
                  <a:bodyPr rot="0" spcFirstLastPara="1" vertOverflow="overflow" horzOverflow="overflow" vert="horz" wrap="none" lIns="39290" tIns="39290" rIns="39290" bIns="39290" numCol="1" spcCol="38100" rtlCol="0" anchor="ctr">
                    <a:spAutoFit/>
                  </a:bodyPr>
                  <a:lstStyle/>
                  <a:p>
                    <a:pPr marL="0" marR="0" indent="0" algn="l" defTabSz="584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400" b="0" i="0" u="none" strike="noStrike" cap="none" spc="0" normalizeH="0" baseline="0">
                        <a:ln>
                          <a:noFill/>
                        </a:ln>
                        <a:solidFill>
                          <a:srgbClr val="4277BA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IBMPlexSans-Medium"/>
                        <a:rtl val="0"/>
                      </a:rPr>
                      <a:t>W</a:t>
                    </a:r>
                  </a:p>
                </p:txBody>
              </p:sp>
              <p:sp>
                <p:nvSpPr>
                  <p:cNvPr id="746" name="TextBox 745">
                    <a:extLst>
                      <a:ext uri="{FF2B5EF4-FFF2-40B4-BE49-F238E27FC236}">
                        <a16:creationId xmlns:a16="http://schemas.microsoft.com/office/drawing/2014/main" id="{3BD242F3-3F4A-C5AF-4C17-E6FF0D3C1308}"/>
                      </a:ext>
                    </a:extLst>
                  </p:cNvPr>
                  <p:cNvSpPr txBox="1"/>
                  <p:nvPr/>
                </p:nvSpPr>
                <p:spPr>
                  <a:xfrm>
                    <a:off x="3751174" y="4280363"/>
                    <a:ext cx="125542" cy="232073"/>
                  </a:xfrm>
                  <a:prstGeom prst="rect">
                    <a:avLst/>
                  </a:prstGeom>
                  <a:noFill/>
                  <a:ln w="3175" cap="flat">
                    <a:noFill/>
                    <a:miter lim="400000"/>
                  </a:ln>
                  <a:effectLst/>
                </p:spPr>
                <p:txBody>
                  <a:bodyPr rot="0" spcFirstLastPara="1" vertOverflow="overflow" horzOverflow="overflow" vert="horz" wrap="none" lIns="39290" tIns="39290" rIns="39290" bIns="39290" numCol="1" spcCol="38100" rtlCol="0" anchor="ctr">
                    <a:spAutoFit/>
                  </a:bodyPr>
                  <a:lstStyle/>
                  <a:p>
                    <a:pPr marL="0" marR="0" indent="0" algn="l" defTabSz="584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400" b="0" i="0" u="none" strike="noStrike" cap="none" spc="0" normalizeH="0" baseline="0">
                        <a:ln>
                          <a:noFill/>
                        </a:ln>
                        <a:solidFill>
                          <a:srgbClr val="4277BA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IBMPlexSans-Medium"/>
                        <a:rtl val="0"/>
                      </a:rPr>
                      <a:t>A</a:t>
                    </a:r>
                  </a:p>
                </p:txBody>
              </p:sp>
              <p:sp>
                <p:nvSpPr>
                  <p:cNvPr id="747" name="TextBox 746">
                    <a:extLst>
                      <a:ext uri="{FF2B5EF4-FFF2-40B4-BE49-F238E27FC236}">
                        <a16:creationId xmlns:a16="http://schemas.microsoft.com/office/drawing/2014/main" id="{33357E84-B4E3-2442-BF71-ACA520551494}"/>
                      </a:ext>
                    </a:extLst>
                  </p:cNvPr>
                  <p:cNvSpPr txBox="1"/>
                  <p:nvPr/>
                </p:nvSpPr>
                <p:spPr>
                  <a:xfrm>
                    <a:off x="3788427" y="4280363"/>
                    <a:ext cx="123760" cy="232073"/>
                  </a:xfrm>
                  <a:prstGeom prst="rect">
                    <a:avLst/>
                  </a:prstGeom>
                  <a:noFill/>
                  <a:ln w="3175" cap="flat">
                    <a:noFill/>
                    <a:miter lim="400000"/>
                  </a:ln>
                  <a:effectLst/>
                </p:spPr>
                <p:txBody>
                  <a:bodyPr rot="0" spcFirstLastPara="1" vertOverflow="overflow" horzOverflow="overflow" vert="horz" wrap="none" lIns="39290" tIns="39290" rIns="39290" bIns="39290" numCol="1" spcCol="38100" rtlCol="0" anchor="ctr">
                    <a:spAutoFit/>
                  </a:bodyPr>
                  <a:lstStyle/>
                  <a:p>
                    <a:pPr marL="0" marR="0" indent="0" algn="l" defTabSz="584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400" b="0" i="0" u="none" strike="noStrike" cap="none" spc="0" normalizeH="0" baseline="0">
                        <a:ln>
                          <a:noFill/>
                        </a:ln>
                        <a:solidFill>
                          <a:srgbClr val="4277BA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IBMPlexSans-Medium"/>
                        <a:rtl val="0"/>
                      </a:rPr>
                      <a:t>T</a:t>
                    </a:r>
                  </a:p>
                </p:txBody>
              </p:sp>
              <p:sp>
                <p:nvSpPr>
                  <p:cNvPr id="748" name="TextBox 747">
                    <a:extLst>
                      <a:ext uri="{FF2B5EF4-FFF2-40B4-BE49-F238E27FC236}">
                        <a16:creationId xmlns:a16="http://schemas.microsoft.com/office/drawing/2014/main" id="{2D528CE3-BA2B-BF72-468B-6F5F905C3AE9}"/>
                      </a:ext>
                    </a:extLst>
                  </p:cNvPr>
                  <p:cNvSpPr txBox="1"/>
                  <p:nvPr/>
                </p:nvSpPr>
                <p:spPr>
                  <a:xfrm>
                    <a:off x="3824006" y="4277829"/>
                    <a:ext cx="216360" cy="237141"/>
                  </a:xfrm>
                  <a:prstGeom prst="rect">
                    <a:avLst/>
                  </a:prstGeom>
                  <a:noFill/>
                  <a:ln w="3175" cap="flat">
                    <a:noFill/>
                    <a:miter lim="400000"/>
                  </a:ln>
                  <a:effectLst/>
                </p:spPr>
                <p:txBody>
                  <a:bodyPr rot="0" spcFirstLastPara="1" vertOverflow="overflow" horzOverflow="overflow" vert="horz" wrap="none" lIns="39290" tIns="39290" rIns="39290" bIns="39290" numCol="1" spcCol="38100" rtlCol="0" anchor="ctr">
                    <a:spAutoFit/>
                  </a:bodyPr>
                  <a:lstStyle/>
                  <a:p>
                    <a:pPr marL="0" marR="0" indent="0" algn="l" defTabSz="584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400" b="0" i="0" u="none" strike="noStrike" cap="none" spc="0" normalizeH="0" baseline="0">
                        <a:ln>
                          <a:noFill/>
                        </a:ln>
                        <a:solidFill>
                          <a:srgbClr val="4277BA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IBMPlexSans-Medium"/>
                        <a:rtl val="0"/>
                      </a:rPr>
                      <a:t>SON</a:t>
                    </a:r>
                  </a:p>
                </p:txBody>
              </p:sp>
              <p:sp>
                <p:nvSpPr>
                  <p:cNvPr id="749" name="TextBox 748">
                    <a:extLst>
                      <a:ext uri="{FF2B5EF4-FFF2-40B4-BE49-F238E27FC236}">
                        <a16:creationId xmlns:a16="http://schemas.microsoft.com/office/drawing/2014/main" id="{B2C3A8ED-9068-B7CE-963D-FB7570235454}"/>
                      </a:ext>
                    </a:extLst>
                  </p:cNvPr>
                  <p:cNvSpPr txBox="1"/>
                  <p:nvPr/>
                </p:nvSpPr>
                <p:spPr>
                  <a:xfrm>
                    <a:off x="3645274" y="4353144"/>
                    <a:ext cx="294713" cy="237141"/>
                  </a:xfrm>
                  <a:prstGeom prst="rect">
                    <a:avLst/>
                  </a:prstGeom>
                  <a:noFill/>
                  <a:ln w="3175" cap="flat">
                    <a:noFill/>
                    <a:miter lim="400000"/>
                  </a:ln>
                  <a:effectLst/>
                </p:spPr>
                <p:txBody>
                  <a:bodyPr rot="0" spcFirstLastPara="1" vertOverflow="overflow" horzOverflow="overflow" vert="horz" wrap="none" lIns="39290" tIns="39290" rIns="39290" bIns="39290" numCol="1" spcCol="38100" rtlCol="0" anchor="ctr">
                    <a:spAutoFit/>
                  </a:bodyPr>
                  <a:lstStyle/>
                  <a:p>
                    <a:pPr marL="0" marR="0" indent="0" algn="l" defTabSz="584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400" b="0" i="0" u="none" strike="noStrike" cap="none" spc="0" normalizeH="0" baseline="0">
                        <a:ln>
                          <a:noFill/>
                        </a:ln>
                        <a:solidFill>
                          <a:srgbClr val="4277BA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IBMPlexSans-Medium"/>
                        <a:rtl val="0"/>
                      </a:rPr>
                      <a:t>OPENS</a:t>
                    </a:r>
                  </a:p>
                </p:txBody>
              </p:sp>
              <p:sp>
                <p:nvSpPr>
                  <p:cNvPr id="750" name="TextBox 749">
                    <a:extLst>
                      <a:ext uri="{FF2B5EF4-FFF2-40B4-BE49-F238E27FC236}">
                        <a16:creationId xmlns:a16="http://schemas.microsoft.com/office/drawing/2014/main" id="{FF5F840F-D2A0-095B-BC45-E66827778E69}"/>
                      </a:ext>
                    </a:extLst>
                  </p:cNvPr>
                  <p:cNvSpPr txBox="1"/>
                  <p:nvPr/>
                </p:nvSpPr>
                <p:spPr>
                  <a:xfrm>
                    <a:off x="3849121" y="4355678"/>
                    <a:ext cx="129103" cy="232073"/>
                  </a:xfrm>
                  <a:prstGeom prst="rect">
                    <a:avLst/>
                  </a:prstGeom>
                  <a:noFill/>
                  <a:ln w="3175" cap="flat">
                    <a:noFill/>
                    <a:miter lim="400000"/>
                  </a:ln>
                  <a:effectLst/>
                </p:spPr>
                <p:txBody>
                  <a:bodyPr rot="0" spcFirstLastPara="1" vertOverflow="overflow" horzOverflow="overflow" vert="horz" wrap="none" lIns="39290" tIns="39290" rIns="39290" bIns="39290" numCol="1" spcCol="38100" rtlCol="0" anchor="ctr">
                    <a:spAutoFit/>
                  </a:bodyPr>
                  <a:lstStyle/>
                  <a:p>
                    <a:pPr marL="0" marR="0" indent="0" algn="l" defTabSz="584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400" b="0" i="0" u="none" strike="noStrike" cap="none" spc="0" normalizeH="0" baseline="0">
                        <a:ln>
                          <a:noFill/>
                        </a:ln>
                        <a:solidFill>
                          <a:srgbClr val="4277BA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IBMPlexSans-Medium"/>
                        <a:rtl val="0"/>
                      </a:rPr>
                      <a:t>C</a:t>
                    </a:r>
                  </a:p>
                </p:txBody>
              </p:sp>
              <p:sp>
                <p:nvSpPr>
                  <p:cNvPr id="751" name="TextBox 750">
                    <a:extLst>
                      <a:ext uri="{FF2B5EF4-FFF2-40B4-BE49-F238E27FC236}">
                        <a16:creationId xmlns:a16="http://schemas.microsoft.com/office/drawing/2014/main" id="{6EBA0FB8-7644-2F0B-7FF5-65D7944A8C38}"/>
                      </a:ext>
                    </a:extLst>
                  </p:cNvPr>
                  <p:cNvSpPr txBox="1"/>
                  <p:nvPr/>
                </p:nvSpPr>
                <p:spPr>
                  <a:xfrm>
                    <a:off x="3888467" y="4353144"/>
                    <a:ext cx="200333" cy="237141"/>
                  </a:xfrm>
                  <a:prstGeom prst="rect">
                    <a:avLst/>
                  </a:prstGeom>
                  <a:noFill/>
                  <a:ln w="3175" cap="flat">
                    <a:noFill/>
                    <a:miter lim="400000"/>
                  </a:ln>
                  <a:effectLst/>
                </p:spPr>
                <p:txBody>
                  <a:bodyPr rot="0" spcFirstLastPara="1" vertOverflow="overflow" horzOverflow="overflow" vert="horz" wrap="none" lIns="39290" tIns="39290" rIns="39290" bIns="39290" numCol="1" spcCol="38100" rtlCol="0" anchor="ctr">
                    <a:spAutoFit/>
                  </a:bodyPr>
                  <a:lstStyle/>
                  <a:p>
                    <a:pPr marL="0" marR="0" indent="0" algn="l" defTabSz="584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400" b="0" i="0" u="none" strike="noStrike" cap="none" spc="0" normalizeH="0" baseline="0">
                        <a:ln>
                          <a:noFill/>
                        </a:ln>
                        <a:solidFill>
                          <a:srgbClr val="4277BA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IBMPlexSans-Medium"/>
                        <a:rtl val="0"/>
                      </a:rPr>
                      <a:t>ALE</a:t>
                    </a:r>
                  </a:p>
                </p:txBody>
              </p:sp>
              <p:sp>
                <p:nvSpPr>
                  <p:cNvPr id="752" name="TextBox 751">
                    <a:extLst>
                      <a:ext uri="{FF2B5EF4-FFF2-40B4-BE49-F238E27FC236}">
                        <a16:creationId xmlns:a16="http://schemas.microsoft.com/office/drawing/2014/main" id="{EE055280-7057-D5D1-9BBB-CE770823DEDA}"/>
                      </a:ext>
                    </a:extLst>
                  </p:cNvPr>
                  <p:cNvSpPr txBox="1"/>
                  <p:nvPr/>
                </p:nvSpPr>
                <p:spPr>
                  <a:xfrm>
                    <a:off x="3760382" y="4430989"/>
                    <a:ext cx="132665" cy="232073"/>
                  </a:xfrm>
                  <a:prstGeom prst="rect">
                    <a:avLst/>
                  </a:prstGeom>
                  <a:noFill/>
                  <a:ln w="3175" cap="flat">
                    <a:noFill/>
                    <a:miter lim="400000"/>
                  </a:ln>
                  <a:effectLst/>
                </p:spPr>
                <p:txBody>
                  <a:bodyPr rot="0" spcFirstLastPara="1" vertOverflow="overflow" horzOverflow="overflow" vert="horz" wrap="none" lIns="39290" tIns="39290" rIns="39290" bIns="39290" numCol="1" spcCol="38100" rtlCol="0" anchor="ctr">
                    <a:spAutoFit/>
                  </a:bodyPr>
                  <a:lstStyle/>
                  <a:p>
                    <a:pPr marL="0" marR="0" indent="0" algn="l" defTabSz="584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400" b="0" i="0" u="none" strike="noStrike" cap="none" spc="0" normalizeH="0" baseline="0">
                        <a:ln>
                          <a:noFill/>
                        </a:ln>
                        <a:solidFill>
                          <a:srgbClr val="4277BA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IBMPlexSans-Medium"/>
                        <a:rtl val="0"/>
                      </a:rPr>
                      <a:t>G</a:t>
                    </a:r>
                  </a:p>
                </p:txBody>
              </p:sp>
              <p:sp>
                <p:nvSpPr>
                  <p:cNvPr id="753" name="TextBox 752">
                    <a:extLst>
                      <a:ext uri="{FF2B5EF4-FFF2-40B4-BE49-F238E27FC236}">
                        <a16:creationId xmlns:a16="http://schemas.microsoft.com/office/drawing/2014/main" id="{0594EE69-ABB9-194F-B36C-4F217CBF1491}"/>
                      </a:ext>
                    </a:extLst>
                  </p:cNvPr>
                  <p:cNvSpPr txBox="1"/>
                  <p:nvPr/>
                </p:nvSpPr>
                <p:spPr>
                  <a:xfrm>
                    <a:off x="3804333" y="4430989"/>
                    <a:ext cx="129103" cy="232073"/>
                  </a:xfrm>
                  <a:prstGeom prst="rect">
                    <a:avLst/>
                  </a:prstGeom>
                  <a:noFill/>
                  <a:ln w="3175" cap="flat">
                    <a:noFill/>
                    <a:miter lim="400000"/>
                  </a:ln>
                  <a:effectLst/>
                </p:spPr>
                <p:txBody>
                  <a:bodyPr rot="0" spcFirstLastPara="1" vertOverflow="overflow" horzOverflow="overflow" vert="horz" wrap="none" lIns="39290" tIns="39290" rIns="39290" bIns="39290" numCol="1" spcCol="38100" rtlCol="0" anchor="ctr">
                    <a:spAutoFit/>
                  </a:bodyPr>
                  <a:lstStyle/>
                  <a:p>
                    <a:pPr marL="0" marR="0" indent="0" algn="l" defTabSz="584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400" b="0" i="0" u="none" strike="noStrike" cap="none" spc="0" normalizeH="0" baseline="0">
                        <a:ln>
                          <a:noFill/>
                        </a:ln>
                        <a:solidFill>
                          <a:srgbClr val="4277BA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IBMPlexSans-Medium"/>
                        <a:rtl val="0"/>
                      </a:rPr>
                      <a:t>R</a:t>
                    </a:r>
                  </a:p>
                </p:txBody>
              </p:sp>
              <p:sp>
                <p:nvSpPr>
                  <p:cNvPr id="754" name="TextBox 753">
                    <a:extLst>
                      <a:ext uri="{FF2B5EF4-FFF2-40B4-BE49-F238E27FC236}">
                        <a16:creationId xmlns:a16="http://schemas.microsoft.com/office/drawing/2014/main" id="{7502A85A-245F-D213-138E-9BFC6C300C30}"/>
                      </a:ext>
                    </a:extLst>
                  </p:cNvPr>
                  <p:cNvSpPr txBox="1"/>
                  <p:nvPr/>
                </p:nvSpPr>
                <p:spPr>
                  <a:xfrm>
                    <a:off x="3844935" y="4430989"/>
                    <a:ext cx="129103" cy="232073"/>
                  </a:xfrm>
                  <a:prstGeom prst="rect">
                    <a:avLst/>
                  </a:prstGeom>
                  <a:noFill/>
                  <a:ln w="3175" cap="flat">
                    <a:noFill/>
                    <a:miter lim="400000"/>
                  </a:ln>
                  <a:effectLst/>
                </p:spPr>
                <p:txBody>
                  <a:bodyPr rot="0" spcFirstLastPara="1" vertOverflow="overflow" horzOverflow="overflow" vert="horz" wrap="none" lIns="39290" tIns="39290" rIns="39290" bIns="39290" numCol="1" spcCol="38100" rtlCol="0" anchor="ctr">
                    <a:spAutoFit/>
                  </a:bodyPr>
                  <a:lstStyle/>
                  <a:p>
                    <a:pPr marL="0" marR="0" indent="0" algn="l" defTabSz="584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400" b="0" i="0" u="none" strike="noStrike" cap="none" spc="0" normalizeH="0" baseline="0">
                        <a:ln>
                          <a:noFill/>
                        </a:ln>
                        <a:solidFill>
                          <a:srgbClr val="4277BA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IBMPlexSans-Medium"/>
                        <a:rtl val="0"/>
                      </a:rPr>
                      <a:t>C</a:t>
                    </a:r>
                  </a:p>
                </p:txBody>
              </p:sp>
            </p:grpSp>
            <p:sp>
              <p:nvSpPr>
                <p:cNvPr id="744" name="Freeform 743">
                  <a:extLst>
                    <a:ext uri="{FF2B5EF4-FFF2-40B4-BE49-F238E27FC236}">
                      <a16:creationId xmlns:a16="http://schemas.microsoft.com/office/drawing/2014/main" id="{C03A917C-5632-36D4-81AA-B09D85D96BE9}"/>
                    </a:ext>
                  </a:extLst>
                </p:cNvPr>
                <p:cNvSpPr/>
                <p:nvPr/>
              </p:nvSpPr>
              <p:spPr>
                <a:xfrm>
                  <a:off x="3762168" y="4067367"/>
                  <a:ext cx="303886" cy="299576"/>
                </a:xfrm>
                <a:custGeom>
                  <a:avLst/>
                  <a:gdLst>
                    <a:gd name="connsiteX0" fmla="*/ 303887 w 303886"/>
                    <a:gd name="connsiteY0" fmla="*/ 149788 h 299576"/>
                    <a:gd name="connsiteX1" fmla="*/ 151944 w 303886"/>
                    <a:gd name="connsiteY1" fmla="*/ 299576 h 299576"/>
                    <a:gd name="connsiteX2" fmla="*/ 0 w 303886"/>
                    <a:gd name="connsiteY2" fmla="*/ 149788 h 299576"/>
                    <a:gd name="connsiteX3" fmla="*/ 151944 w 303886"/>
                    <a:gd name="connsiteY3" fmla="*/ 0 h 299576"/>
                    <a:gd name="connsiteX4" fmla="*/ 303887 w 303886"/>
                    <a:gd name="connsiteY4" fmla="*/ 149788 h 299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3886" h="299576">
                      <a:moveTo>
                        <a:pt x="303887" y="149788"/>
                      </a:moveTo>
                      <a:cubicBezTo>
                        <a:pt x="303887" y="232514"/>
                        <a:pt x="235859" y="299576"/>
                        <a:pt x="151944" y="299576"/>
                      </a:cubicBezTo>
                      <a:cubicBezTo>
                        <a:pt x="68028" y="299576"/>
                        <a:pt x="0" y="232514"/>
                        <a:pt x="0" y="149788"/>
                      </a:cubicBezTo>
                      <a:cubicBezTo>
                        <a:pt x="0" y="67062"/>
                        <a:pt x="68028" y="0"/>
                        <a:pt x="151944" y="0"/>
                      </a:cubicBezTo>
                      <a:cubicBezTo>
                        <a:pt x="235859" y="0"/>
                        <a:pt x="303887" y="67062"/>
                        <a:pt x="303887" y="14978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133" cap="flat">
                  <a:solidFill>
                    <a:srgbClr val="733E97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</p:grpSp>
          <p:grpSp>
            <p:nvGrpSpPr>
              <p:cNvPr id="730" name="Graphic 2">
                <a:extLst>
                  <a:ext uri="{FF2B5EF4-FFF2-40B4-BE49-F238E27FC236}">
                    <a16:creationId xmlns:a16="http://schemas.microsoft.com/office/drawing/2014/main" id="{05ECADEA-02C2-FEA6-73D3-89ABC87B7B1C}"/>
                  </a:ext>
                </a:extLst>
              </p:cNvPr>
              <p:cNvGrpSpPr/>
              <p:nvPr/>
            </p:nvGrpSpPr>
            <p:grpSpPr>
              <a:xfrm>
                <a:off x="3842116" y="4142680"/>
                <a:ext cx="143571" cy="155645"/>
                <a:chOff x="3842116" y="4142680"/>
                <a:chExt cx="143571" cy="155645"/>
              </a:xfrm>
            </p:grpSpPr>
            <p:sp>
              <p:nvSpPr>
                <p:cNvPr id="731" name="Freeform 730">
                  <a:extLst>
                    <a:ext uri="{FF2B5EF4-FFF2-40B4-BE49-F238E27FC236}">
                      <a16:creationId xmlns:a16="http://schemas.microsoft.com/office/drawing/2014/main" id="{51B7A195-D1F4-C670-A47E-B7B4E52FDB1F}"/>
                    </a:ext>
                  </a:extLst>
                </p:cNvPr>
                <p:cNvSpPr/>
                <p:nvPr/>
              </p:nvSpPr>
              <p:spPr>
                <a:xfrm>
                  <a:off x="3878113" y="4151885"/>
                  <a:ext cx="107574" cy="109621"/>
                </a:xfrm>
                <a:custGeom>
                  <a:avLst/>
                  <a:gdLst>
                    <a:gd name="connsiteX0" fmla="*/ 0 w 107574"/>
                    <a:gd name="connsiteY0" fmla="*/ 12134 h 109621"/>
                    <a:gd name="connsiteX1" fmla="*/ 38928 w 107574"/>
                    <a:gd name="connsiteY1" fmla="*/ 0 h 109621"/>
                    <a:gd name="connsiteX2" fmla="*/ 107574 w 107574"/>
                    <a:gd name="connsiteY2" fmla="*/ 68618 h 109621"/>
                    <a:gd name="connsiteX3" fmla="*/ 95854 w 107574"/>
                    <a:gd name="connsiteY3" fmla="*/ 107111 h 109621"/>
                    <a:gd name="connsiteX4" fmla="*/ 94180 w 107574"/>
                    <a:gd name="connsiteY4" fmla="*/ 109622 h 10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7574" h="109621">
                      <a:moveTo>
                        <a:pt x="0" y="12134"/>
                      </a:moveTo>
                      <a:cubicBezTo>
                        <a:pt x="10883" y="4602"/>
                        <a:pt x="24696" y="0"/>
                        <a:pt x="38928" y="0"/>
                      </a:cubicBezTo>
                      <a:cubicBezTo>
                        <a:pt x="77018" y="0"/>
                        <a:pt x="107574" y="30543"/>
                        <a:pt x="107574" y="68618"/>
                      </a:cubicBezTo>
                      <a:cubicBezTo>
                        <a:pt x="107574" y="82844"/>
                        <a:pt x="103389" y="96233"/>
                        <a:pt x="95854" y="107111"/>
                      </a:cubicBezTo>
                      <a:cubicBezTo>
                        <a:pt x="95435" y="107948"/>
                        <a:pt x="94598" y="108785"/>
                        <a:pt x="94180" y="109622"/>
                      </a:cubicBezTo>
                    </a:path>
                  </a:pathLst>
                </a:custGeom>
                <a:noFill/>
                <a:ln w="8168" cap="flat">
                  <a:solidFill>
                    <a:srgbClr val="845DA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732" name="Freeform 731">
                  <a:extLst>
                    <a:ext uri="{FF2B5EF4-FFF2-40B4-BE49-F238E27FC236}">
                      <a16:creationId xmlns:a16="http://schemas.microsoft.com/office/drawing/2014/main" id="{F643FCEC-4832-F82B-A109-F04A719811C4}"/>
                    </a:ext>
                  </a:extLst>
                </p:cNvPr>
                <p:cNvSpPr/>
                <p:nvPr/>
              </p:nvSpPr>
              <p:spPr>
                <a:xfrm>
                  <a:off x="3842116" y="4255617"/>
                  <a:ext cx="15905" cy="15931"/>
                </a:xfrm>
                <a:custGeom>
                  <a:avLst/>
                  <a:gdLst>
                    <a:gd name="connsiteX0" fmla="*/ 15906 w 15905"/>
                    <a:gd name="connsiteY0" fmla="*/ 7982 h 15931"/>
                    <a:gd name="connsiteX1" fmla="*/ 7953 w 15905"/>
                    <a:gd name="connsiteY1" fmla="*/ 15931 h 15931"/>
                    <a:gd name="connsiteX2" fmla="*/ 0 w 15905"/>
                    <a:gd name="connsiteY2" fmla="*/ 7982 h 15931"/>
                    <a:gd name="connsiteX3" fmla="*/ 7953 w 15905"/>
                    <a:gd name="connsiteY3" fmla="*/ 32 h 15931"/>
                    <a:gd name="connsiteX4" fmla="*/ 15906 w 15905"/>
                    <a:gd name="connsiteY4" fmla="*/ 7982 h 15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905" h="15931">
                      <a:moveTo>
                        <a:pt x="15906" y="7982"/>
                      </a:moveTo>
                      <a:cubicBezTo>
                        <a:pt x="15906" y="12584"/>
                        <a:pt x="12139" y="15931"/>
                        <a:pt x="7953" y="15931"/>
                      </a:cubicBezTo>
                      <a:cubicBezTo>
                        <a:pt x="3349" y="15931"/>
                        <a:pt x="0" y="12166"/>
                        <a:pt x="0" y="7982"/>
                      </a:cubicBezTo>
                      <a:cubicBezTo>
                        <a:pt x="0" y="3379"/>
                        <a:pt x="3767" y="32"/>
                        <a:pt x="7953" y="32"/>
                      </a:cubicBezTo>
                      <a:cubicBezTo>
                        <a:pt x="12557" y="-387"/>
                        <a:pt x="15906" y="3379"/>
                        <a:pt x="15906" y="7982"/>
                      </a:cubicBezTo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733" name="Freeform 732">
                  <a:extLst>
                    <a:ext uri="{FF2B5EF4-FFF2-40B4-BE49-F238E27FC236}">
                      <a16:creationId xmlns:a16="http://schemas.microsoft.com/office/drawing/2014/main" id="{098773C2-6712-730A-E65B-C41A97D0ACF5}"/>
                    </a:ext>
                  </a:extLst>
                </p:cNvPr>
                <p:cNvSpPr/>
                <p:nvPr/>
              </p:nvSpPr>
              <p:spPr>
                <a:xfrm>
                  <a:off x="3842116" y="4255617"/>
                  <a:ext cx="15905" cy="15931"/>
                </a:xfrm>
                <a:custGeom>
                  <a:avLst/>
                  <a:gdLst>
                    <a:gd name="connsiteX0" fmla="*/ 15906 w 15905"/>
                    <a:gd name="connsiteY0" fmla="*/ 7982 h 15931"/>
                    <a:gd name="connsiteX1" fmla="*/ 7953 w 15905"/>
                    <a:gd name="connsiteY1" fmla="*/ 15931 h 15931"/>
                    <a:gd name="connsiteX2" fmla="*/ 0 w 15905"/>
                    <a:gd name="connsiteY2" fmla="*/ 7982 h 15931"/>
                    <a:gd name="connsiteX3" fmla="*/ 7953 w 15905"/>
                    <a:gd name="connsiteY3" fmla="*/ 32 h 15931"/>
                    <a:gd name="connsiteX4" fmla="*/ 15906 w 15905"/>
                    <a:gd name="connsiteY4" fmla="*/ 7982 h 15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905" h="15931">
                      <a:moveTo>
                        <a:pt x="15906" y="7982"/>
                      </a:moveTo>
                      <a:cubicBezTo>
                        <a:pt x="15906" y="12584"/>
                        <a:pt x="12139" y="15931"/>
                        <a:pt x="7953" y="15931"/>
                      </a:cubicBezTo>
                      <a:cubicBezTo>
                        <a:pt x="3349" y="15931"/>
                        <a:pt x="0" y="12166"/>
                        <a:pt x="0" y="7982"/>
                      </a:cubicBezTo>
                      <a:cubicBezTo>
                        <a:pt x="0" y="3379"/>
                        <a:pt x="3767" y="32"/>
                        <a:pt x="7953" y="32"/>
                      </a:cubicBezTo>
                      <a:cubicBezTo>
                        <a:pt x="12557" y="-387"/>
                        <a:pt x="15906" y="3379"/>
                        <a:pt x="15906" y="7982"/>
                      </a:cubicBezTo>
                      <a:close/>
                    </a:path>
                  </a:pathLst>
                </a:custGeom>
                <a:noFill/>
                <a:ln w="2723" cap="flat">
                  <a:solidFill>
                    <a:srgbClr val="845DA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734" name="Freeform 733">
                  <a:extLst>
                    <a:ext uri="{FF2B5EF4-FFF2-40B4-BE49-F238E27FC236}">
                      <a16:creationId xmlns:a16="http://schemas.microsoft.com/office/drawing/2014/main" id="{EB4EB828-2CBB-BDFF-22DF-ED2497EBDD88}"/>
                    </a:ext>
                  </a:extLst>
                </p:cNvPr>
                <p:cNvSpPr/>
                <p:nvPr/>
              </p:nvSpPr>
              <p:spPr>
                <a:xfrm>
                  <a:off x="3914530" y="4154395"/>
                  <a:ext cx="4185" cy="143930"/>
                </a:xfrm>
                <a:custGeom>
                  <a:avLst/>
                  <a:gdLst>
                    <a:gd name="connsiteX0" fmla="*/ 0 w 4185"/>
                    <a:gd name="connsiteY0" fmla="*/ 143931 h 143930"/>
                    <a:gd name="connsiteX1" fmla="*/ 0 w 4185"/>
                    <a:gd name="connsiteY1" fmla="*/ 0 h 143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185" h="143930">
                      <a:moveTo>
                        <a:pt x="0" y="14393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8168" cap="flat">
                  <a:solidFill>
                    <a:srgbClr val="845DA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735" name="Freeform 734">
                  <a:extLst>
                    <a:ext uri="{FF2B5EF4-FFF2-40B4-BE49-F238E27FC236}">
                      <a16:creationId xmlns:a16="http://schemas.microsoft.com/office/drawing/2014/main" id="{A9E3E687-7971-909E-0563-E6FB7547FAE9}"/>
                    </a:ext>
                  </a:extLst>
                </p:cNvPr>
                <p:cNvSpPr/>
                <p:nvPr/>
              </p:nvSpPr>
              <p:spPr>
                <a:xfrm>
                  <a:off x="3845883" y="4189541"/>
                  <a:ext cx="128084" cy="68618"/>
                </a:xfrm>
                <a:custGeom>
                  <a:avLst/>
                  <a:gdLst>
                    <a:gd name="connsiteX0" fmla="*/ 128085 w 128084"/>
                    <a:gd name="connsiteY0" fmla="*/ 68618 h 68618"/>
                    <a:gd name="connsiteX1" fmla="*/ 0 w 128084"/>
                    <a:gd name="connsiteY1" fmla="*/ 0 h 68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8084" h="68618">
                      <a:moveTo>
                        <a:pt x="128085" y="68618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8168" cap="flat">
                  <a:solidFill>
                    <a:srgbClr val="845DA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736" name="Freeform 735">
                  <a:extLst>
                    <a:ext uri="{FF2B5EF4-FFF2-40B4-BE49-F238E27FC236}">
                      <a16:creationId xmlns:a16="http://schemas.microsoft.com/office/drawing/2014/main" id="{E0B40CE8-F590-23EE-B7F2-481C8C18F481}"/>
                    </a:ext>
                  </a:extLst>
                </p:cNvPr>
                <p:cNvSpPr/>
                <p:nvPr/>
              </p:nvSpPr>
              <p:spPr>
                <a:xfrm>
                  <a:off x="3858022" y="4185357"/>
                  <a:ext cx="118457" cy="73638"/>
                </a:xfrm>
                <a:custGeom>
                  <a:avLst/>
                  <a:gdLst>
                    <a:gd name="connsiteX0" fmla="*/ 0 w 118457"/>
                    <a:gd name="connsiteY0" fmla="*/ 73639 h 73638"/>
                    <a:gd name="connsiteX1" fmla="*/ 118457 w 118457"/>
                    <a:gd name="connsiteY1" fmla="*/ 0 h 73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8457" h="73638">
                      <a:moveTo>
                        <a:pt x="0" y="73639"/>
                      </a:moveTo>
                      <a:lnTo>
                        <a:pt x="118457" y="0"/>
                      </a:lnTo>
                    </a:path>
                  </a:pathLst>
                </a:custGeom>
                <a:noFill/>
                <a:ln w="8168" cap="flat">
                  <a:solidFill>
                    <a:srgbClr val="845DA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737" name="Freeform 736">
                  <a:extLst>
                    <a:ext uri="{FF2B5EF4-FFF2-40B4-BE49-F238E27FC236}">
                      <a16:creationId xmlns:a16="http://schemas.microsoft.com/office/drawing/2014/main" id="{85CCFD2B-39C7-7374-DF2E-95DE2888DB5C}"/>
                    </a:ext>
                  </a:extLst>
                </p:cNvPr>
                <p:cNvSpPr/>
                <p:nvPr/>
              </p:nvSpPr>
              <p:spPr>
                <a:xfrm>
                  <a:off x="3968526" y="4253557"/>
                  <a:ext cx="15906" cy="15899"/>
                </a:xfrm>
                <a:custGeom>
                  <a:avLst/>
                  <a:gdLst>
                    <a:gd name="connsiteX0" fmla="*/ 15906 w 15906"/>
                    <a:gd name="connsiteY0" fmla="*/ 7950 h 15899"/>
                    <a:gd name="connsiteX1" fmla="*/ 7953 w 15906"/>
                    <a:gd name="connsiteY1" fmla="*/ 15899 h 15899"/>
                    <a:gd name="connsiteX2" fmla="*/ 0 w 15906"/>
                    <a:gd name="connsiteY2" fmla="*/ 7950 h 15899"/>
                    <a:gd name="connsiteX3" fmla="*/ 7953 w 15906"/>
                    <a:gd name="connsiteY3" fmla="*/ 0 h 15899"/>
                    <a:gd name="connsiteX4" fmla="*/ 15906 w 15906"/>
                    <a:gd name="connsiteY4" fmla="*/ 7950 h 15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906" h="15899">
                      <a:moveTo>
                        <a:pt x="15906" y="7950"/>
                      </a:moveTo>
                      <a:cubicBezTo>
                        <a:pt x="15906" y="12552"/>
                        <a:pt x="12139" y="15899"/>
                        <a:pt x="7953" y="15899"/>
                      </a:cubicBezTo>
                      <a:cubicBezTo>
                        <a:pt x="3349" y="15899"/>
                        <a:pt x="0" y="12134"/>
                        <a:pt x="0" y="7950"/>
                      </a:cubicBezTo>
                      <a:cubicBezTo>
                        <a:pt x="0" y="3766"/>
                        <a:pt x="3767" y="0"/>
                        <a:pt x="7953" y="0"/>
                      </a:cubicBezTo>
                      <a:cubicBezTo>
                        <a:pt x="12557" y="0"/>
                        <a:pt x="15906" y="3347"/>
                        <a:pt x="15906" y="7950"/>
                      </a:cubicBezTo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738" name="Freeform 737">
                  <a:extLst>
                    <a:ext uri="{FF2B5EF4-FFF2-40B4-BE49-F238E27FC236}">
                      <a16:creationId xmlns:a16="http://schemas.microsoft.com/office/drawing/2014/main" id="{811EA1FA-E214-8A93-E680-4161B8EDB538}"/>
                    </a:ext>
                  </a:extLst>
                </p:cNvPr>
                <p:cNvSpPr/>
                <p:nvPr/>
              </p:nvSpPr>
              <p:spPr>
                <a:xfrm>
                  <a:off x="3968526" y="4253557"/>
                  <a:ext cx="15906" cy="15899"/>
                </a:xfrm>
                <a:custGeom>
                  <a:avLst/>
                  <a:gdLst>
                    <a:gd name="connsiteX0" fmla="*/ 15906 w 15906"/>
                    <a:gd name="connsiteY0" fmla="*/ 7950 h 15899"/>
                    <a:gd name="connsiteX1" fmla="*/ 7953 w 15906"/>
                    <a:gd name="connsiteY1" fmla="*/ 15899 h 15899"/>
                    <a:gd name="connsiteX2" fmla="*/ 0 w 15906"/>
                    <a:gd name="connsiteY2" fmla="*/ 7950 h 15899"/>
                    <a:gd name="connsiteX3" fmla="*/ 7953 w 15906"/>
                    <a:gd name="connsiteY3" fmla="*/ 0 h 15899"/>
                    <a:gd name="connsiteX4" fmla="*/ 15906 w 15906"/>
                    <a:gd name="connsiteY4" fmla="*/ 7950 h 15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906" h="15899">
                      <a:moveTo>
                        <a:pt x="15906" y="7950"/>
                      </a:moveTo>
                      <a:cubicBezTo>
                        <a:pt x="15906" y="12552"/>
                        <a:pt x="12139" y="15899"/>
                        <a:pt x="7953" y="15899"/>
                      </a:cubicBezTo>
                      <a:cubicBezTo>
                        <a:pt x="3349" y="15899"/>
                        <a:pt x="0" y="12134"/>
                        <a:pt x="0" y="7950"/>
                      </a:cubicBezTo>
                      <a:cubicBezTo>
                        <a:pt x="0" y="3766"/>
                        <a:pt x="3767" y="0"/>
                        <a:pt x="7953" y="0"/>
                      </a:cubicBezTo>
                      <a:cubicBezTo>
                        <a:pt x="12557" y="0"/>
                        <a:pt x="15906" y="3347"/>
                        <a:pt x="15906" y="7950"/>
                      </a:cubicBezTo>
                      <a:close/>
                    </a:path>
                  </a:pathLst>
                </a:custGeom>
                <a:noFill/>
                <a:ln w="2723" cap="flat">
                  <a:solidFill>
                    <a:srgbClr val="845DA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739" name="Freeform 738">
                  <a:extLst>
                    <a:ext uri="{FF2B5EF4-FFF2-40B4-BE49-F238E27FC236}">
                      <a16:creationId xmlns:a16="http://schemas.microsoft.com/office/drawing/2014/main" id="{DA023B75-D317-14F9-0928-9AA6EC0F8F80}"/>
                    </a:ext>
                  </a:extLst>
                </p:cNvPr>
                <p:cNvSpPr/>
                <p:nvPr/>
              </p:nvSpPr>
              <p:spPr>
                <a:xfrm>
                  <a:off x="3906577" y="4142680"/>
                  <a:ext cx="15905" cy="15899"/>
                </a:xfrm>
                <a:custGeom>
                  <a:avLst/>
                  <a:gdLst>
                    <a:gd name="connsiteX0" fmla="*/ 15906 w 15905"/>
                    <a:gd name="connsiteY0" fmla="*/ 7950 h 15899"/>
                    <a:gd name="connsiteX1" fmla="*/ 7953 w 15905"/>
                    <a:gd name="connsiteY1" fmla="*/ 15899 h 15899"/>
                    <a:gd name="connsiteX2" fmla="*/ 0 w 15905"/>
                    <a:gd name="connsiteY2" fmla="*/ 7950 h 15899"/>
                    <a:gd name="connsiteX3" fmla="*/ 7953 w 15905"/>
                    <a:gd name="connsiteY3" fmla="*/ 0 h 15899"/>
                    <a:gd name="connsiteX4" fmla="*/ 15906 w 15905"/>
                    <a:gd name="connsiteY4" fmla="*/ 7950 h 15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905" h="15899">
                      <a:moveTo>
                        <a:pt x="15906" y="7950"/>
                      </a:moveTo>
                      <a:cubicBezTo>
                        <a:pt x="15906" y="12552"/>
                        <a:pt x="12139" y="15899"/>
                        <a:pt x="7953" y="15899"/>
                      </a:cubicBezTo>
                      <a:cubicBezTo>
                        <a:pt x="3349" y="15899"/>
                        <a:pt x="0" y="12134"/>
                        <a:pt x="0" y="7950"/>
                      </a:cubicBezTo>
                      <a:cubicBezTo>
                        <a:pt x="0" y="3347"/>
                        <a:pt x="3767" y="0"/>
                        <a:pt x="7953" y="0"/>
                      </a:cubicBezTo>
                      <a:cubicBezTo>
                        <a:pt x="12557" y="0"/>
                        <a:pt x="15906" y="3766"/>
                        <a:pt x="15906" y="7950"/>
                      </a:cubicBezTo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740" name="Freeform 739">
                  <a:extLst>
                    <a:ext uri="{FF2B5EF4-FFF2-40B4-BE49-F238E27FC236}">
                      <a16:creationId xmlns:a16="http://schemas.microsoft.com/office/drawing/2014/main" id="{5446865A-51E5-6DF9-95B7-C164DA0EECC3}"/>
                    </a:ext>
                  </a:extLst>
                </p:cNvPr>
                <p:cNvSpPr/>
                <p:nvPr/>
              </p:nvSpPr>
              <p:spPr>
                <a:xfrm>
                  <a:off x="3906577" y="4142680"/>
                  <a:ext cx="15905" cy="15899"/>
                </a:xfrm>
                <a:custGeom>
                  <a:avLst/>
                  <a:gdLst>
                    <a:gd name="connsiteX0" fmla="*/ 15906 w 15905"/>
                    <a:gd name="connsiteY0" fmla="*/ 7950 h 15899"/>
                    <a:gd name="connsiteX1" fmla="*/ 7953 w 15905"/>
                    <a:gd name="connsiteY1" fmla="*/ 15899 h 15899"/>
                    <a:gd name="connsiteX2" fmla="*/ 0 w 15905"/>
                    <a:gd name="connsiteY2" fmla="*/ 7950 h 15899"/>
                    <a:gd name="connsiteX3" fmla="*/ 7953 w 15905"/>
                    <a:gd name="connsiteY3" fmla="*/ 0 h 15899"/>
                    <a:gd name="connsiteX4" fmla="*/ 15906 w 15905"/>
                    <a:gd name="connsiteY4" fmla="*/ 7950 h 15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905" h="15899">
                      <a:moveTo>
                        <a:pt x="15906" y="7950"/>
                      </a:moveTo>
                      <a:cubicBezTo>
                        <a:pt x="15906" y="12552"/>
                        <a:pt x="12139" y="15899"/>
                        <a:pt x="7953" y="15899"/>
                      </a:cubicBezTo>
                      <a:cubicBezTo>
                        <a:pt x="3349" y="15899"/>
                        <a:pt x="0" y="12134"/>
                        <a:pt x="0" y="7950"/>
                      </a:cubicBezTo>
                      <a:cubicBezTo>
                        <a:pt x="0" y="3347"/>
                        <a:pt x="3767" y="0"/>
                        <a:pt x="7953" y="0"/>
                      </a:cubicBezTo>
                      <a:cubicBezTo>
                        <a:pt x="12557" y="0"/>
                        <a:pt x="15906" y="3766"/>
                        <a:pt x="15906" y="7950"/>
                      </a:cubicBezTo>
                      <a:close/>
                    </a:path>
                  </a:pathLst>
                </a:custGeom>
                <a:noFill/>
                <a:ln w="2723" cap="flat">
                  <a:solidFill>
                    <a:srgbClr val="845DA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741" name="Freeform 740">
                  <a:extLst>
                    <a:ext uri="{FF2B5EF4-FFF2-40B4-BE49-F238E27FC236}">
                      <a16:creationId xmlns:a16="http://schemas.microsoft.com/office/drawing/2014/main" id="{891FE28D-36E7-D334-7828-C6E1F09D9317}"/>
                    </a:ext>
                  </a:extLst>
                </p:cNvPr>
                <p:cNvSpPr/>
                <p:nvPr/>
              </p:nvSpPr>
              <p:spPr>
                <a:xfrm>
                  <a:off x="3906577" y="4215900"/>
                  <a:ext cx="15905" cy="15899"/>
                </a:xfrm>
                <a:custGeom>
                  <a:avLst/>
                  <a:gdLst>
                    <a:gd name="connsiteX0" fmla="*/ 15906 w 15905"/>
                    <a:gd name="connsiteY0" fmla="*/ 7950 h 15899"/>
                    <a:gd name="connsiteX1" fmla="*/ 7953 w 15905"/>
                    <a:gd name="connsiteY1" fmla="*/ 15899 h 15899"/>
                    <a:gd name="connsiteX2" fmla="*/ 0 w 15905"/>
                    <a:gd name="connsiteY2" fmla="*/ 7950 h 15899"/>
                    <a:gd name="connsiteX3" fmla="*/ 7953 w 15905"/>
                    <a:gd name="connsiteY3" fmla="*/ 0 h 15899"/>
                    <a:gd name="connsiteX4" fmla="*/ 15906 w 15905"/>
                    <a:gd name="connsiteY4" fmla="*/ 7950 h 15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905" h="15899">
                      <a:moveTo>
                        <a:pt x="15906" y="7950"/>
                      </a:moveTo>
                      <a:cubicBezTo>
                        <a:pt x="15906" y="12552"/>
                        <a:pt x="12139" y="15899"/>
                        <a:pt x="7953" y="15899"/>
                      </a:cubicBezTo>
                      <a:cubicBezTo>
                        <a:pt x="3349" y="15899"/>
                        <a:pt x="0" y="12134"/>
                        <a:pt x="0" y="7950"/>
                      </a:cubicBezTo>
                      <a:cubicBezTo>
                        <a:pt x="0" y="3347"/>
                        <a:pt x="3767" y="0"/>
                        <a:pt x="7953" y="0"/>
                      </a:cubicBezTo>
                      <a:cubicBezTo>
                        <a:pt x="12557" y="0"/>
                        <a:pt x="15906" y="3347"/>
                        <a:pt x="15906" y="7950"/>
                      </a:cubicBezTo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742" name="Freeform 741">
                  <a:extLst>
                    <a:ext uri="{FF2B5EF4-FFF2-40B4-BE49-F238E27FC236}">
                      <a16:creationId xmlns:a16="http://schemas.microsoft.com/office/drawing/2014/main" id="{ACF69EFD-4357-FCEB-8610-CCD9804820F9}"/>
                    </a:ext>
                  </a:extLst>
                </p:cNvPr>
                <p:cNvSpPr/>
                <p:nvPr/>
              </p:nvSpPr>
              <p:spPr>
                <a:xfrm>
                  <a:off x="3906577" y="4215900"/>
                  <a:ext cx="15905" cy="15899"/>
                </a:xfrm>
                <a:custGeom>
                  <a:avLst/>
                  <a:gdLst>
                    <a:gd name="connsiteX0" fmla="*/ 15906 w 15905"/>
                    <a:gd name="connsiteY0" fmla="*/ 7950 h 15899"/>
                    <a:gd name="connsiteX1" fmla="*/ 7953 w 15905"/>
                    <a:gd name="connsiteY1" fmla="*/ 15899 h 15899"/>
                    <a:gd name="connsiteX2" fmla="*/ 0 w 15905"/>
                    <a:gd name="connsiteY2" fmla="*/ 7950 h 15899"/>
                    <a:gd name="connsiteX3" fmla="*/ 7953 w 15905"/>
                    <a:gd name="connsiteY3" fmla="*/ 0 h 15899"/>
                    <a:gd name="connsiteX4" fmla="*/ 15906 w 15905"/>
                    <a:gd name="connsiteY4" fmla="*/ 7950 h 15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905" h="15899">
                      <a:moveTo>
                        <a:pt x="15906" y="7950"/>
                      </a:moveTo>
                      <a:cubicBezTo>
                        <a:pt x="15906" y="12552"/>
                        <a:pt x="12139" y="15899"/>
                        <a:pt x="7953" y="15899"/>
                      </a:cubicBezTo>
                      <a:cubicBezTo>
                        <a:pt x="3349" y="15899"/>
                        <a:pt x="0" y="12134"/>
                        <a:pt x="0" y="7950"/>
                      </a:cubicBezTo>
                      <a:cubicBezTo>
                        <a:pt x="0" y="3347"/>
                        <a:pt x="3767" y="0"/>
                        <a:pt x="7953" y="0"/>
                      </a:cubicBezTo>
                      <a:cubicBezTo>
                        <a:pt x="12557" y="0"/>
                        <a:pt x="15906" y="3347"/>
                        <a:pt x="15906" y="7950"/>
                      </a:cubicBezTo>
                      <a:close/>
                    </a:path>
                  </a:pathLst>
                </a:custGeom>
                <a:noFill/>
                <a:ln w="2723" cap="flat">
                  <a:solidFill>
                    <a:srgbClr val="845DA5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</p:grpSp>
        </p:grpSp>
        <p:grpSp>
          <p:nvGrpSpPr>
            <p:cNvPr id="755" name="Graphic 2">
              <a:extLst>
                <a:ext uri="{FF2B5EF4-FFF2-40B4-BE49-F238E27FC236}">
                  <a16:creationId xmlns:a16="http://schemas.microsoft.com/office/drawing/2014/main" id="{17CEDF02-B1F8-4ABE-143E-8C042A952739}"/>
                </a:ext>
              </a:extLst>
            </p:cNvPr>
            <p:cNvGrpSpPr/>
            <p:nvPr/>
          </p:nvGrpSpPr>
          <p:grpSpPr>
            <a:xfrm>
              <a:off x="5418160" y="4067367"/>
              <a:ext cx="408428" cy="525090"/>
              <a:chOff x="5418160" y="4067367"/>
              <a:chExt cx="408428" cy="525090"/>
            </a:xfrm>
          </p:grpSpPr>
          <p:grpSp>
            <p:nvGrpSpPr>
              <p:cNvPr id="756" name="Graphic 2">
                <a:extLst>
                  <a:ext uri="{FF2B5EF4-FFF2-40B4-BE49-F238E27FC236}">
                    <a16:creationId xmlns:a16="http://schemas.microsoft.com/office/drawing/2014/main" id="{AE391EF8-5F2E-8E15-B9BB-5481E7A7A548}"/>
                  </a:ext>
                </a:extLst>
              </p:cNvPr>
              <p:cNvGrpSpPr/>
              <p:nvPr/>
            </p:nvGrpSpPr>
            <p:grpSpPr>
              <a:xfrm>
                <a:off x="5418160" y="4280004"/>
                <a:ext cx="405119" cy="312453"/>
                <a:chOff x="5418160" y="4280004"/>
                <a:chExt cx="405119" cy="312453"/>
              </a:xfrm>
              <a:solidFill>
                <a:srgbClr val="4277BA"/>
              </a:solidFill>
            </p:grpSpPr>
            <p:sp>
              <p:nvSpPr>
                <p:cNvPr id="761" name="TextBox 760">
                  <a:extLst>
                    <a:ext uri="{FF2B5EF4-FFF2-40B4-BE49-F238E27FC236}">
                      <a16:creationId xmlns:a16="http://schemas.microsoft.com/office/drawing/2014/main" id="{A3EA1AB1-D95B-D551-6969-82A4B8314040}"/>
                    </a:ext>
                  </a:extLst>
                </p:cNvPr>
                <p:cNvSpPr txBox="1"/>
                <p:nvPr/>
              </p:nvSpPr>
              <p:spPr>
                <a:xfrm>
                  <a:off x="5418160" y="4280004"/>
                  <a:ext cx="405119" cy="237140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REAL-TIME</a:t>
                  </a:r>
                </a:p>
              </p:txBody>
            </p:sp>
            <p:sp>
              <p:nvSpPr>
                <p:cNvPr id="762" name="TextBox 761">
                  <a:extLst>
                    <a:ext uri="{FF2B5EF4-FFF2-40B4-BE49-F238E27FC236}">
                      <a16:creationId xmlns:a16="http://schemas.microsoft.com/office/drawing/2014/main" id="{ADF7BFA0-8807-4C37-6A13-2790A6927079}"/>
                    </a:ext>
                  </a:extLst>
                </p:cNvPr>
                <p:cNvSpPr txBox="1"/>
                <p:nvPr/>
              </p:nvSpPr>
              <p:spPr>
                <a:xfrm>
                  <a:off x="5438294" y="4355316"/>
                  <a:ext cx="367724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INSIGHTS</a:t>
                  </a:r>
                </a:p>
              </p:txBody>
            </p:sp>
          </p:grpSp>
          <p:sp>
            <p:nvSpPr>
              <p:cNvPr id="757" name="Freeform 756">
                <a:extLst>
                  <a:ext uri="{FF2B5EF4-FFF2-40B4-BE49-F238E27FC236}">
                    <a16:creationId xmlns:a16="http://schemas.microsoft.com/office/drawing/2014/main" id="{8692225D-2DB8-824F-30EF-225FD3DA0FA6}"/>
                  </a:ext>
                </a:extLst>
              </p:cNvPr>
              <p:cNvSpPr/>
              <p:nvPr/>
            </p:nvSpPr>
            <p:spPr>
              <a:xfrm>
                <a:off x="5525213" y="4067367"/>
                <a:ext cx="301375" cy="301250"/>
              </a:xfrm>
              <a:custGeom>
                <a:avLst/>
                <a:gdLst>
                  <a:gd name="connsiteX0" fmla="*/ 301375 w 301375"/>
                  <a:gd name="connsiteY0" fmla="*/ 150625 h 301250"/>
                  <a:gd name="connsiteX1" fmla="*/ 150688 w 301375"/>
                  <a:gd name="connsiteY1" fmla="*/ 301250 h 301250"/>
                  <a:gd name="connsiteX2" fmla="*/ 0 w 301375"/>
                  <a:gd name="connsiteY2" fmla="*/ 150625 h 301250"/>
                  <a:gd name="connsiteX3" fmla="*/ 150688 w 301375"/>
                  <a:gd name="connsiteY3" fmla="*/ 0 h 301250"/>
                  <a:gd name="connsiteX4" fmla="*/ 301375 w 301375"/>
                  <a:gd name="connsiteY4" fmla="*/ 150625 h 301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375" h="301250">
                    <a:moveTo>
                      <a:pt x="301375" y="150625"/>
                    </a:moveTo>
                    <a:cubicBezTo>
                      <a:pt x="301375" y="233813"/>
                      <a:pt x="233910" y="301250"/>
                      <a:pt x="150688" y="301250"/>
                    </a:cubicBezTo>
                    <a:cubicBezTo>
                      <a:pt x="67465" y="301250"/>
                      <a:pt x="0" y="233813"/>
                      <a:pt x="0" y="150625"/>
                    </a:cubicBezTo>
                    <a:cubicBezTo>
                      <a:pt x="0" y="67437"/>
                      <a:pt x="67465" y="0"/>
                      <a:pt x="150688" y="0"/>
                    </a:cubicBezTo>
                    <a:cubicBezTo>
                      <a:pt x="233910" y="0"/>
                      <a:pt x="301375" y="67437"/>
                      <a:pt x="301375" y="150625"/>
                    </a:cubicBezTo>
                    <a:close/>
                  </a:path>
                </a:pathLst>
              </a:custGeom>
              <a:solidFill>
                <a:srgbClr val="744298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758" name="Freeform 757">
                <a:extLst>
                  <a:ext uri="{FF2B5EF4-FFF2-40B4-BE49-F238E27FC236}">
                    <a16:creationId xmlns:a16="http://schemas.microsoft.com/office/drawing/2014/main" id="{1210AB55-23CA-9DF6-CF82-5BFFB2A1CDB5}"/>
                  </a:ext>
                </a:extLst>
              </p:cNvPr>
              <p:cNvSpPr/>
              <p:nvPr/>
            </p:nvSpPr>
            <p:spPr>
              <a:xfrm>
                <a:off x="5599720" y="4144354"/>
                <a:ext cx="119712" cy="119663"/>
              </a:xfrm>
              <a:custGeom>
                <a:avLst/>
                <a:gdLst>
                  <a:gd name="connsiteX0" fmla="*/ 59856 w 119712"/>
                  <a:gd name="connsiteY0" fmla="*/ 114224 h 119663"/>
                  <a:gd name="connsiteX1" fmla="*/ 5441 w 119712"/>
                  <a:gd name="connsiteY1" fmla="*/ 59832 h 119663"/>
                  <a:gd name="connsiteX2" fmla="*/ 59856 w 119712"/>
                  <a:gd name="connsiteY2" fmla="*/ 5439 h 119663"/>
                  <a:gd name="connsiteX3" fmla="*/ 114271 w 119712"/>
                  <a:gd name="connsiteY3" fmla="*/ 59832 h 119663"/>
                  <a:gd name="connsiteX4" fmla="*/ 59856 w 119712"/>
                  <a:gd name="connsiteY4" fmla="*/ 114224 h 119663"/>
                  <a:gd name="connsiteX5" fmla="*/ 59856 w 119712"/>
                  <a:gd name="connsiteY5" fmla="*/ 0 h 119663"/>
                  <a:gd name="connsiteX6" fmla="*/ 0 w 119712"/>
                  <a:gd name="connsiteY6" fmla="*/ 59832 h 119663"/>
                  <a:gd name="connsiteX7" fmla="*/ 59856 w 119712"/>
                  <a:gd name="connsiteY7" fmla="*/ 119663 h 119663"/>
                  <a:gd name="connsiteX8" fmla="*/ 119713 w 119712"/>
                  <a:gd name="connsiteY8" fmla="*/ 59832 h 119663"/>
                  <a:gd name="connsiteX9" fmla="*/ 59856 w 119712"/>
                  <a:gd name="connsiteY9" fmla="*/ 0 h 119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9712" h="119663">
                    <a:moveTo>
                      <a:pt x="59856" y="114224"/>
                    </a:moveTo>
                    <a:cubicBezTo>
                      <a:pt x="29719" y="114224"/>
                      <a:pt x="5441" y="89957"/>
                      <a:pt x="5441" y="59832"/>
                    </a:cubicBezTo>
                    <a:cubicBezTo>
                      <a:pt x="5441" y="29707"/>
                      <a:pt x="29719" y="5439"/>
                      <a:pt x="59856" y="5439"/>
                    </a:cubicBezTo>
                    <a:cubicBezTo>
                      <a:pt x="89994" y="5439"/>
                      <a:pt x="114271" y="29707"/>
                      <a:pt x="114271" y="59832"/>
                    </a:cubicBezTo>
                    <a:cubicBezTo>
                      <a:pt x="114271" y="89538"/>
                      <a:pt x="89575" y="114224"/>
                      <a:pt x="59856" y="114224"/>
                    </a:cubicBezTo>
                    <a:moveTo>
                      <a:pt x="59856" y="0"/>
                    </a:moveTo>
                    <a:cubicBezTo>
                      <a:pt x="26789" y="0"/>
                      <a:pt x="0" y="26778"/>
                      <a:pt x="0" y="59832"/>
                    </a:cubicBezTo>
                    <a:cubicBezTo>
                      <a:pt x="0" y="92886"/>
                      <a:pt x="26789" y="119663"/>
                      <a:pt x="59856" y="119663"/>
                    </a:cubicBezTo>
                    <a:cubicBezTo>
                      <a:pt x="92924" y="119663"/>
                      <a:pt x="119713" y="92886"/>
                      <a:pt x="119713" y="59832"/>
                    </a:cubicBezTo>
                    <a:cubicBezTo>
                      <a:pt x="119713" y="26778"/>
                      <a:pt x="92924" y="0"/>
                      <a:pt x="59856" y="0"/>
                    </a:cubicBezTo>
                  </a:path>
                </a:pathLst>
              </a:custGeom>
              <a:noFill/>
              <a:ln w="8372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759" name="Freeform 758">
                <a:extLst>
                  <a:ext uri="{FF2B5EF4-FFF2-40B4-BE49-F238E27FC236}">
                    <a16:creationId xmlns:a16="http://schemas.microsoft.com/office/drawing/2014/main" id="{27E8B5BC-492B-FA65-C663-28B492831FAC}"/>
                  </a:ext>
                </a:extLst>
              </p:cNvPr>
              <p:cNvSpPr/>
              <p:nvPr/>
            </p:nvSpPr>
            <p:spPr>
              <a:xfrm>
                <a:off x="5708550" y="4253138"/>
                <a:ext cx="54414" cy="54392"/>
              </a:xfrm>
              <a:custGeom>
                <a:avLst/>
                <a:gdLst>
                  <a:gd name="connsiteX0" fmla="*/ 0 w 54414"/>
                  <a:gd name="connsiteY0" fmla="*/ 16318 h 54392"/>
                  <a:gd name="connsiteX1" fmla="*/ 16324 w 54414"/>
                  <a:gd name="connsiteY1" fmla="*/ 0 h 54392"/>
                  <a:gd name="connsiteX2" fmla="*/ 54415 w 54414"/>
                  <a:gd name="connsiteY2" fmla="*/ 38075 h 54392"/>
                  <a:gd name="connsiteX3" fmla="*/ 38090 w 54414"/>
                  <a:gd name="connsiteY3" fmla="*/ 54392 h 54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414" h="54392">
                    <a:moveTo>
                      <a:pt x="0" y="16318"/>
                    </a:moveTo>
                    <a:lnTo>
                      <a:pt x="16324" y="0"/>
                    </a:lnTo>
                    <a:lnTo>
                      <a:pt x="54415" y="38075"/>
                    </a:lnTo>
                    <a:lnTo>
                      <a:pt x="38090" y="54392"/>
                    </a:lnTo>
                    <a:close/>
                  </a:path>
                </a:pathLst>
              </a:custGeom>
              <a:solidFill>
                <a:srgbClr val="FEFEFE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760" name="Freeform 759">
                <a:extLst>
                  <a:ext uri="{FF2B5EF4-FFF2-40B4-BE49-F238E27FC236}">
                    <a16:creationId xmlns:a16="http://schemas.microsoft.com/office/drawing/2014/main" id="{F69D4056-25F6-DB7B-9CB6-642875612171}"/>
                  </a:ext>
                </a:extLst>
              </p:cNvPr>
              <p:cNvSpPr/>
              <p:nvPr/>
            </p:nvSpPr>
            <p:spPr>
              <a:xfrm>
                <a:off x="5703108" y="4247699"/>
                <a:ext cx="10882" cy="10878"/>
              </a:xfrm>
              <a:custGeom>
                <a:avLst/>
                <a:gdLst>
                  <a:gd name="connsiteX0" fmla="*/ 5442 w 10882"/>
                  <a:gd name="connsiteY0" fmla="*/ 0 h 10878"/>
                  <a:gd name="connsiteX1" fmla="*/ 10883 w 10882"/>
                  <a:gd name="connsiteY1" fmla="*/ 5439 h 10878"/>
                  <a:gd name="connsiteX2" fmla="*/ 5442 w 10882"/>
                  <a:gd name="connsiteY2" fmla="*/ 10878 h 10878"/>
                  <a:gd name="connsiteX3" fmla="*/ 0 w 10882"/>
                  <a:gd name="connsiteY3" fmla="*/ 5439 h 10878"/>
                  <a:gd name="connsiteX4" fmla="*/ 5442 w 10882"/>
                  <a:gd name="connsiteY4" fmla="*/ 0 h 10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82" h="10878">
                    <a:moveTo>
                      <a:pt x="5442" y="0"/>
                    </a:moveTo>
                    <a:cubicBezTo>
                      <a:pt x="8372" y="0"/>
                      <a:pt x="10883" y="2510"/>
                      <a:pt x="10883" y="5439"/>
                    </a:cubicBezTo>
                    <a:cubicBezTo>
                      <a:pt x="10883" y="8368"/>
                      <a:pt x="8372" y="10878"/>
                      <a:pt x="5442" y="10878"/>
                    </a:cubicBezTo>
                    <a:cubicBezTo>
                      <a:pt x="2511" y="10878"/>
                      <a:pt x="0" y="8368"/>
                      <a:pt x="0" y="5439"/>
                    </a:cubicBezTo>
                    <a:cubicBezTo>
                      <a:pt x="0" y="2092"/>
                      <a:pt x="2093" y="0"/>
                      <a:pt x="5442" y="0"/>
                    </a:cubicBezTo>
                  </a:path>
                </a:pathLst>
              </a:custGeom>
              <a:solidFill>
                <a:srgbClr val="FEFEFE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</p:grpSp>
        <p:grpSp>
          <p:nvGrpSpPr>
            <p:cNvPr id="763" name="Graphic 2">
              <a:extLst>
                <a:ext uri="{FF2B5EF4-FFF2-40B4-BE49-F238E27FC236}">
                  <a16:creationId xmlns:a16="http://schemas.microsoft.com/office/drawing/2014/main" id="{082504CA-2C5F-0111-A90E-9B1DED7BF86E}"/>
                </a:ext>
              </a:extLst>
            </p:cNvPr>
            <p:cNvGrpSpPr/>
            <p:nvPr/>
          </p:nvGrpSpPr>
          <p:grpSpPr>
            <a:xfrm>
              <a:off x="2828476" y="4060673"/>
              <a:ext cx="493748" cy="524712"/>
              <a:chOff x="2828476" y="4060673"/>
              <a:chExt cx="493748" cy="524712"/>
            </a:xfrm>
          </p:grpSpPr>
          <p:sp>
            <p:nvSpPr>
              <p:cNvPr id="764" name="Freeform 763">
                <a:extLst>
                  <a:ext uri="{FF2B5EF4-FFF2-40B4-BE49-F238E27FC236}">
                    <a16:creationId xmlns:a16="http://schemas.microsoft.com/office/drawing/2014/main" id="{4992EF98-BB85-6367-9B46-5D08FB252B26}"/>
                  </a:ext>
                </a:extLst>
              </p:cNvPr>
              <p:cNvSpPr/>
              <p:nvPr/>
            </p:nvSpPr>
            <p:spPr>
              <a:xfrm>
                <a:off x="2977336" y="4060673"/>
                <a:ext cx="301375" cy="301250"/>
              </a:xfrm>
              <a:custGeom>
                <a:avLst/>
                <a:gdLst>
                  <a:gd name="connsiteX0" fmla="*/ 301375 w 301375"/>
                  <a:gd name="connsiteY0" fmla="*/ 150625 h 301250"/>
                  <a:gd name="connsiteX1" fmla="*/ 150688 w 301375"/>
                  <a:gd name="connsiteY1" fmla="*/ 301250 h 301250"/>
                  <a:gd name="connsiteX2" fmla="*/ 0 w 301375"/>
                  <a:gd name="connsiteY2" fmla="*/ 150625 h 301250"/>
                  <a:gd name="connsiteX3" fmla="*/ 150688 w 301375"/>
                  <a:gd name="connsiteY3" fmla="*/ 0 h 301250"/>
                  <a:gd name="connsiteX4" fmla="*/ 301375 w 301375"/>
                  <a:gd name="connsiteY4" fmla="*/ 150625 h 301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375" h="301250">
                    <a:moveTo>
                      <a:pt x="301375" y="150625"/>
                    </a:moveTo>
                    <a:cubicBezTo>
                      <a:pt x="301375" y="233813"/>
                      <a:pt x="233910" y="301250"/>
                      <a:pt x="150688" y="301250"/>
                    </a:cubicBezTo>
                    <a:cubicBezTo>
                      <a:pt x="67465" y="301250"/>
                      <a:pt x="0" y="233813"/>
                      <a:pt x="0" y="150625"/>
                    </a:cubicBezTo>
                    <a:cubicBezTo>
                      <a:pt x="0" y="67437"/>
                      <a:pt x="67465" y="0"/>
                      <a:pt x="150688" y="0"/>
                    </a:cubicBezTo>
                    <a:cubicBezTo>
                      <a:pt x="233910" y="0"/>
                      <a:pt x="301375" y="67437"/>
                      <a:pt x="301375" y="150625"/>
                    </a:cubicBezTo>
                    <a:close/>
                  </a:path>
                </a:pathLst>
              </a:custGeom>
              <a:solidFill>
                <a:srgbClr val="EDC01B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grpSp>
            <p:nvGrpSpPr>
              <p:cNvPr id="765" name="Graphic 2">
                <a:extLst>
                  <a:ext uri="{FF2B5EF4-FFF2-40B4-BE49-F238E27FC236}">
                    <a16:creationId xmlns:a16="http://schemas.microsoft.com/office/drawing/2014/main" id="{D8216A8C-C05D-659B-D0FE-B4448EC6DE7F}"/>
                  </a:ext>
                </a:extLst>
              </p:cNvPr>
              <p:cNvGrpSpPr/>
              <p:nvPr/>
            </p:nvGrpSpPr>
            <p:grpSpPr>
              <a:xfrm>
                <a:off x="3068586" y="4123773"/>
                <a:ext cx="119713" cy="179573"/>
                <a:chOff x="3068586" y="4123773"/>
                <a:chExt cx="119713" cy="179573"/>
              </a:xfrm>
              <a:solidFill>
                <a:srgbClr val="FFFFFF"/>
              </a:solidFill>
            </p:grpSpPr>
            <p:sp>
              <p:nvSpPr>
                <p:cNvPr id="774" name="Freeform 773">
                  <a:extLst>
                    <a:ext uri="{FF2B5EF4-FFF2-40B4-BE49-F238E27FC236}">
                      <a16:creationId xmlns:a16="http://schemas.microsoft.com/office/drawing/2014/main" id="{5389412D-963D-0990-DDF3-7770AA6BEB1B}"/>
                    </a:ext>
                  </a:extLst>
                </p:cNvPr>
                <p:cNvSpPr/>
                <p:nvPr/>
              </p:nvSpPr>
              <p:spPr>
                <a:xfrm>
                  <a:off x="3073295" y="4281987"/>
                  <a:ext cx="100667" cy="21359"/>
                </a:xfrm>
                <a:custGeom>
                  <a:avLst/>
                  <a:gdLst>
                    <a:gd name="connsiteX0" fmla="*/ 44264 w 100667"/>
                    <a:gd name="connsiteY0" fmla="*/ 21359 h 21359"/>
                    <a:gd name="connsiteX1" fmla="*/ 35893 w 100667"/>
                    <a:gd name="connsiteY1" fmla="*/ 20941 h 21359"/>
                    <a:gd name="connsiteX2" fmla="*/ 11197 w 100667"/>
                    <a:gd name="connsiteY2" fmla="*/ 17175 h 21359"/>
                    <a:gd name="connsiteX3" fmla="*/ 2825 w 100667"/>
                    <a:gd name="connsiteY3" fmla="*/ 13828 h 21359"/>
                    <a:gd name="connsiteX4" fmla="*/ 2825 w 100667"/>
                    <a:gd name="connsiteY4" fmla="*/ 6715 h 21359"/>
                    <a:gd name="connsiteX5" fmla="*/ 16220 w 100667"/>
                    <a:gd name="connsiteY5" fmla="*/ 2531 h 21359"/>
                    <a:gd name="connsiteX6" fmla="*/ 55985 w 100667"/>
                    <a:gd name="connsiteY6" fmla="*/ 21 h 21359"/>
                    <a:gd name="connsiteX7" fmla="*/ 81936 w 100667"/>
                    <a:gd name="connsiteY7" fmla="*/ 1694 h 21359"/>
                    <a:gd name="connsiteX8" fmla="*/ 94912 w 100667"/>
                    <a:gd name="connsiteY8" fmla="*/ 5042 h 21359"/>
                    <a:gd name="connsiteX9" fmla="*/ 99098 w 100667"/>
                    <a:gd name="connsiteY9" fmla="*/ 7552 h 21359"/>
                    <a:gd name="connsiteX10" fmla="*/ 99098 w 100667"/>
                    <a:gd name="connsiteY10" fmla="*/ 12573 h 21359"/>
                    <a:gd name="connsiteX11" fmla="*/ 92401 w 100667"/>
                    <a:gd name="connsiteY11" fmla="*/ 15920 h 21359"/>
                    <a:gd name="connsiteX12" fmla="*/ 69798 w 100667"/>
                    <a:gd name="connsiteY12" fmla="*/ 20104 h 21359"/>
                    <a:gd name="connsiteX13" fmla="*/ 58496 w 100667"/>
                    <a:gd name="connsiteY13" fmla="*/ 20941 h 21359"/>
                    <a:gd name="connsiteX14" fmla="*/ 44264 w 100667"/>
                    <a:gd name="connsiteY14" fmla="*/ 21359 h 21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00667" h="21359">
                      <a:moveTo>
                        <a:pt x="44264" y="21359"/>
                      </a:moveTo>
                      <a:cubicBezTo>
                        <a:pt x="41334" y="21359"/>
                        <a:pt x="38823" y="20941"/>
                        <a:pt x="35893" y="20941"/>
                      </a:cubicBezTo>
                      <a:cubicBezTo>
                        <a:pt x="27521" y="20522"/>
                        <a:pt x="19569" y="19686"/>
                        <a:pt x="11197" y="17175"/>
                      </a:cubicBezTo>
                      <a:cubicBezTo>
                        <a:pt x="8267" y="16338"/>
                        <a:pt x="5337" y="15502"/>
                        <a:pt x="2825" y="13828"/>
                      </a:cubicBezTo>
                      <a:cubicBezTo>
                        <a:pt x="-942" y="11736"/>
                        <a:pt x="-942" y="9226"/>
                        <a:pt x="2825" y="6715"/>
                      </a:cubicBezTo>
                      <a:cubicBezTo>
                        <a:pt x="7011" y="4205"/>
                        <a:pt x="11615" y="3368"/>
                        <a:pt x="16220" y="2531"/>
                      </a:cubicBezTo>
                      <a:cubicBezTo>
                        <a:pt x="29196" y="-398"/>
                        <a:pt x="42590" y="21"/>
                        <a:pt x="55985" y="21"/>
                      </a:cubicBezTo>
                      <a:cubicBezTo>
                        <a:pt x="64775" y="21"/>
                        <a:pt x="73146" y="439"/>
                        <a:pt x="81936" y="1694"/>
                      </a:cubicBezTo>
                      <a:cubicBezTo>
                        <a:pt x="86541" y="2531"/>
                        <a:pt x="90727" y="3786"/>
                        <a:pt x="94912" y="5042"/>
                      </a:cubicBezTo>
                      <a:cubicBezTo>
                        <a:pt x="96587" y="5460"/>
                        <a:pt x="97842" y="6297"/>
                        <a:pt x="99098" y="7552"/>
                      </a:cubicBezTo>
                      <a:cubicBezTo>
                        <a:pt x="101191" y="9226"/>
                        <a:pt x="101191" y="10899"/>
                        <a:pt x="99098" y="12573"/>
                      </a:cubicBezTo>
                      <a:cubicBezTo>
                        <a:pt x="97005" y="13828"/>
                        <a:pt x="94912" y="15083"/>
                        <a:pt x="92401" y="15920"/>
                      </a:cubicBezTo>
                      <a:cubicBezTo>
                        <a:pt x="84866" y="18430"/>
                        <a:pt x="77332" y="19267"/>
                        <a:pt x="69798" y="20104"/>
                      </a:cubicBezTo>
                      <a:cubicBezTo>
                        <a:pt x="66030" y="20522"/>
                        <a:pt x="62263" y="20522"/>
                        <a:pt x="58496" y="20941"/>
                      </a:cubicBezTo>
                      <a:cubicBezTo>
                        <a:pt x="53473" y="21359"/>
                        <a:pt x="48869" y="21359"/>
                        <a:pt x="44264" y="2135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775" name="Freeform 774">
                  <a:extLst>
                    <a:ext uri="{FF2B5EF4-FFF2-40B4-BE49-F238E27FC236}">
                      <a16:creationId xmlns:a16="http://schemas.microsoft.com/office/drawing/2014/main" id="{E1519755-2B31-3683-8E73-D80B627C59C1}"/>
                    </a:ext>
                  </a:extLst>
                </p:cNvPr>
                <p:cNvSpPr/>
                <p:nvPr/>
              </p:nvSpPr>
              <p:spPr>
                <a:xfrm>
                  <a:off x="3068586" y="4123773"/>
                  <a:ext cx="119713" cy="134804"/>
                </a:xfrm>
                <a:custGeom>
                  <a:avLst/>
                  <a:gdLst>
                    <a:gd name="connsiteX0" fmla="*/ 74507 w 119713"/>
                    <a:gd name="connsiteY0" fmla="*/ 100077 h 134804"/>
                    <a:gd name="connsiteX1" fmla="*/ 82460 w 119713"/>
                    <a:gd name="connsiteY1" fmla="*/ 101750 h 134804"/>
                    <a:gd name="connsiteX2" fmla="*/ 111342 w 119713"/>
                    <a:gd name="connsiteY2" fmla="*/ 107190 h 134804"/>
                    <a:gd name="connsiteX3" fmla="*/ 119713 w 119713"/>
                    <a:gd name="connsiteY3" fmla="*/ 117650 h 134804"/>
                    <a:gd name="connsiteX4" fmla="*/ 118457 w 119713"/>
                    <a:gd name="connsiteY4" fmla="*/ 128528 h 134804"/>
                    <a:gd name="connsiteX5" fmla="*/ 117620 w 119713"/>
                    <a:gd name="connsiteY5" fmla="*/ 133549 h 134804"/>
                    <a:gd name="connsiteX6" fmla="*/ 115946 w 119713"/>
                    <a:gd name="connsiteY6" fmla="*/ 134804 h 134804"/>
                    <a:gd name="connsiteX7" fmla="*/ 102970 w 119713"/>
                    <a:gd name="connsiteY7" fmla="*/ 132712 h 134804"/>
                    <a:gd name="connsiteX8" fmla="*/ 56089 w 119713"/>
                    <a:gd name="connsiteY8" fmla="*/ 124763 h 134804"/>
                    <a:gd name="connsiteX9" fmla="*/ 10464 w 119713"/>
                    <a:gd name="connsiteY9" fmla="*/ 116813 h 134804"/>
                    <a:gd name="connsiteX10" fmla="*/ 0 w 119713"/>
                    <a:gd name="connsiteY10" fmla="*/ 114721 h 134804"/>
                    <a:gd name="connsiteX11" fmla="*/ 837 w 119713"/>
                    <a:gd name="connsiteY11" fmla="*/ 109700 h 134804"/>
                    <a:gd name="connsiteX12" fmla="*/ 3349 w 119713"/>
                    <a:gd name="connsiteY12" fmla="*/ 97985 h 134804"/>
                    <a:gd name="connsiteX13" fmla="*/ 14650 w 119713"/>
                    <a:gd name="connsiteY13" fmla="*/ 90454 h 134804"/>
                    <a:gd name="connsiteX14" fmla="*/ 40184 w 119713"/>
                    <a:gd name="connsiteY14" fmla="*/ 94638 h 134804"/>
                    <a:gd name="connsiteX15" fmla="*/ 50229 w 119713"/>
                    <a:gd name="connsiteY15" fmla="*/ 95893 h 134804"/>
                    <a:gd name="connsiteX16" fmla="*/ 51904 w 119713"/>
                    <a:gd name="connsiteY16" fmla="*/ 95893 h 134804"/>
                    <a:gd name="connsiteX17" fmla="*/ 51066 w 119713"/>
                    <a:gd name="connsiteY17" fmla="*/ 93801 h 134804"/>
                    <a:gd name="connsiteX18" fmla="*/ 55671 w 119713"/>
                    <a:gd name="connsiteY18" fmla="*/ 79994 h 134804"/>
                    <a:gd name="connsiteX19" fmla="*/ 56508 w 119713"/>
                    <a:gd name="connsiteY19" fmla="*/ 78320 h 134804"/>
                    <a:gd name="connsiteX20" fmla="*/ 52741 w 119713"/>
                    <a:gd name="connsiteY20" fmla="*/ 46940 h 134804"/>
                    <a:gd name="connsiteX21" fmla="*/ 49811 w 119713"/>
                    <a:gd name="connsiteY21" fmla="*/ 26856 h 134804"/>
                    <a:gd name="connsiteX22" fmla="*/ 70740 w 119713"/>
                    <a:gd name="connsiteY22" fmla="*/ 497 h 134804"/>
                    <a:gd name="connsiteX23" fmla="*/ 101714 w 119713"/>
                    <a:gd name="connsiteY23" fmla="*/ 20162 h 134804"/>
                    <a:gd name="connsiteX24" fmla="*/ 99203 w 119713"/>
                    <a:gd name="connsiteY24" fmla="*/ 39408 h 134804"/>
                    <a:gd name="connsiteX25" fmla="*/ 85808 w 119713"/>
                    <a:gd name="connsiteY25" fmla="*/ 62421 h 134804"/>
                    <a:gd name="connsiteX26" fmla="*/ 76181 w 119713"/>
                    <a:gd name="connsiteY26" fmla="*/ 82086 h 134804"/>
                    <a:gd name="connsiteX27" fmla="*/ 76600 w 119713"/>
                    <a:gd name="connsiteY27" fmla="*/ 84178 h 134804"/>
                    <a:gd name="connsiteX28" fmla="*/ 76600 w 119713"/>
                    <a:gd name="connsiteY28" fmla="*/ 98403 h 134804"/>
                    <a:gd name="connsiteX29" fmla="*/ 74507 w 119713"/>
                    <a:gd name="connsiteY29" fmla="*/ 100077 h 1348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19713" h="134804">
                      <a:moveTo>
                        <a:pt x="74507" y="100077"/>
                      </a:moveTo>
                      <a:cubicBezTo>
                        <a:pt x="77437" y="100495"/>
                        <a:pt x="79948" y="101332"/>
                        <a:pt x="82460" y="101750"/>
                      </a:cubicBezTo>
                      <a:cubicBezTo>
                        <a:pt x="92087" y="103424"/>
                        <a:pt x="101714" y="105516"/>
                        <a:pt x="111342" y="107190"/>
                      </a:cubicBezTo>
                      <a:cubicBezTo>
                        <a:pt x="115527" y="108026"/>
                        <a:pt x="119713" y="112629"/>
                        <a:pt x="119713" y="117650"/>
                      </a:cubicBezTo>
                      <a:cubicBezTo>
                        <a:pt x="119713" y="121415"/>
                        <a:pt x="118876" y="125181"/>
                        <a:pt x="118457" y="128528"/>
                      </a:cubicBezTo>
                      <a:cubicBezTo>
                        <a:pt x="118039" y="130202"/>
                        <a:pt x="117620" y="131875"/>
                        <a:pt x="117620" y="133549"/>
                      </a:cubicBezTo>
                      <a:cubicBezTo>
                        <a:pt x="117620" y="134804"/>
                        <a:pt x="116783" y="134804"/>
                        <a:pt x="115946" y="134804"/>
                      </a:cubicBezTo>
                      <a:cubicBezTo>
                        <a:pt x="111760" y="133967"/>
                        <a:pt x="107156" y="133549"/>
                        <a:pt x="102970" y="132712"/>
                      </a:cubicBezTo>
                      <a:cubicBezTo>
                        <a:pt x="87483" y="130202"/>
                        <a:pt x="71577" y="127273"/>
                        <a:pt x="56089" y="124763"/>
                      </a:cubicBezTo>
                      <a:cubicBezTo>
                        <a:pt x="41021" y="122252"/>
                        <a:pt x="25533" y="119323"/>
                        <a:pt x="10464" y="116813"/>
                      </a:cubicBezTo>
                      <a:cubicBezTo>
                        <a:pt x="7116" y="116394"/>
                        <a:pt x="3767" y="115558"/>
                        <a:pt x="0" y="114721"/>
                      </a:cubicBezTo>
                      <a:cubicBezTo>
                        <a:pt x="419" y="113047"/>
                        <a:pt x="419" y="111374"/>
                        <a:pt x="837" y="109700"/>
                      </a:cubicBezTo>
                      <a:cubicBezTo>
                        <a:pt x="1674" y="105934"/>
                        <a:pt x="2512" y="101750"/>
                        <a:pt x="3349" y="97985"/>
                      </a:cubicBezTo>
                      <a:cubicBezTo>
                        <a:pt x="4604" y="92964"/>
                        <a:pt x="9627" y="89617"/>
                        <a:pt x="14650" y="90454"/>
                      </a:cubicBezTo>
                      <a:cubicBezTo>
                        <a:pt x="23022" y="91709"/>
                        <a:pt x="31812" y="93382"/>
                        <a:pt x="40184" y="94638"/>
                      </a:cubicBezTo>
                      <a:cubicBezTo>
                        <a:pt x="43532" y="95056"/>
                        <a:pt x="46881" y="95474"/>
                        <a:pt x="50229" y="95893"/>
                      </a:cubicBezTo>
                      <a:cubicBezTo>
                        <a:pt x="50648" y="95893"/>
                        <a:pt x="51066" y="95893"/>
                        <a:pt x="51904" y="95893"/>
                      </a:cubicBezTo>
                      <a:cubicBezTo>
                        <a:pt x="51485" y="95056"/>
                        <a:pt x="51485" y="94219"/>
                        <a:pt x="51066" y="93801"/>
                      </a:cubicBezTo>
                      <a:cubicBezTo>
                        <a:pt x="47718" y="89198"/>
                        <a:pt x="49392" y="82086"/>
                        <a:pt x="55671" y="79994"/>
                      </a:cubicBezTo>
                      <a:cubicBezTo>
                        <a:pt x="56508" y="79575"/>
                        <a:pt x="56508" y="79157"/>
                        <a:pt x="56508" y="78320"/>
                      </a:cubicBezTo>
                      <a:cubicBezTo>
                        <a:pt x="56927" y="67442"/>
                        <a:pt x="54834" y="56981"/>
                        <a:pt x="52741" y="46940"/>
                      </a:cubicBezTo>
                      <a:cubicBezTo>
                        <a:pt x="51485" y="40245"/>
                        <a:pt x="50229" y="33551"/>
                        <a:pt x="49811" y="26856"/>
                      </a:cubicBezTo>
                      <a:cubicBezTo>
                        <a:pt x="48555" y="13049"/>
                        <a:pt x="60275" y="2171"/>
                        <a:pt x="70740" y="497"/>
                      </a:cubicBezTo>
                      <a:cubicBezTo>
                        <a:pt x="87064" y="-2432"/>
                        <a:pt x="98784" y="8028"/>
                        <a:pt x="101714" y="20162"/>
                      </a:cubicBezTo>
                      <a:cubicBezTo>
                        <a:pt x="103389" y="26856"/>
                        <a:pt x="102970" y="33551"/>
                        <a:pt x="99203" y="39408"/>
                      </a:cubicBezTo>
                      <a:cubicBezTo>
                        <a:pt x="94599" y="46940"/>
                        <a:pt x="90413" y="54471"/>
                        <a:pt x="85808" y="62421"/>
                      </a:cubicBezTo>
                      <a:cubicBezTo>
                        <a:pt x="82041" y="68697"/>
                        <a:pt x="78693" y="74973"/>
                        <a:pt x="76181" y="82086"/>
                      </a:cubicBezTo>
                      <a:cubicBezTo>
                        <a:pt x="75763" y="82922"/>
                        <a:pt x="75763" y="83759"/>
                        <a:pt x="76600" y="84178"/>
                      </a:cubicBezTo>
                      <a:cubicBezTo>
                        <a:pt x="81622" y="88780"/>
                        <a:pt x="80786" y="94638"/>
                        <a:pt x="76600" y="98403"/>
                      </a:cubicBezTo>
                      <a:cubicBezTo>
                        <a:pt x="75763" y="98403"/>
                        <a:pt x="75344" y="99240"/>
                        <a:pt x="74507" y="10007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776" name="Freeform 775">
                  <a:extLst>
                    <a:ext uri="{FF2B5EF4-FFF2-40B4-BE49-F238E27FC236}">
                      <a16:creationId xmlns:a16="http://schemas.microsoft.com/office/drawing/2014/main" id="{D2348B8C-650D-080D-CD2C-94977EA30396}"/>
                    </a:ext>
                  </a:extLst>
                </p:cNvPr>
                <p:cNvSpPr/>
                <p:nvPr/>
              </p:nvSpPr>
              <p:spPr>
                <a:xfrm>
                  <a:off x="3069842" y="4242260"/>
                  <a:ext cx="110922" cy="30125"/>
                </a:xfrm>
                <a:custGeom>
                  <a:avLst/>
                  <a:gdLst>
                    <a:gd name="connsiteX0" fmla="*/ 110923 w 110922"/>
                    <a:gd name="connsiteY0" fmla="*/ 19247 h 30125"/>
                    <a:gd name="connsiteX1" fmla="*/ 108830 w 110922"/>
                    <a:gd name="connsiteY1" fmla="*/ 30125 h 30125"/>
                    <a:gd name="connsiteX2" fmla="*/ 0 w 110922"/>
                    <a:gd name="connsiteY2" fmla="*/ 11297 h 30125"/>
                    <a:gd name="connsiteX3" fmla="*/ 418 w 110922"/>
                    <a:gd name="connsiteY3" fmla="*/ 9205 h 30125"/>
                    <a:gd name="connsiteX4" fmla="*/ 2093 w 110922"/>
                    <a:gd name="connsiteY4" fmla="*/ 0 h 30125"/>
                    <a:gd name="connsiteX5" fmla="*/ 110923 w 110922"/>
                    <a:gd name="connsiteY5" fmla="*/ 19247 h 30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0922" h="30125">
                      <a:moveTo>
                        <a:pt x="110923" y="19247"/>
                      </a:moveTo>
                      <a:cubicBezTo>
                        <a:pt x="110086" y="23012"/>
                        <a:pt x="109667" y="26360"/>
                        <a:pt x="108830" y="30125"/>
                      </a:cubicBezTo>
                      <a:cubicBezTo>
                        <a:pt x="72414" y="23849"/>
                        <a:pt x="35998" y="17573"/>
                        <a:pt x="0" y="11297"/>
                      </a:cubicBezTo>
                      <a:cubicBezTo>
                        <a:pt x="0" y="10460"/>
                        <a:pt x="0" y="9623"/>
                        <a:pt x="418" y="9205"/>
                      </a:cubicBezTo>
                      <a:cubicBezTo>
                        <a:pt x="837" y="6276"/>
                        <a:pt x="1674" y="3347"/>
                        <a:pt x="2093" y="0"/>
                      </a:cubicBezTo>
                      <a:cubicBezTo>
                        <a:pt x="38090" y="6695"/>
                        <a:pt x="74507" y="12971"/>
                        <a:pt x="110923" y="1924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</p:grpSp>
          <p:grpSp>
            <p:nvGrpSpPr>
              <p:cNvPr id="766" name="Graphic 2">
                <a:extLst>
                  <a:ext uri="{FF2B5EF4-FFF2-40B4-BE49-F238E27FC236}">
                    <a16:creationId xmlns:a16="http://schemas.microsoft.com/office/drawing/2014/main" id="{315C18B0-B193-27C9-7EAD-3DE07E3F5364}"/>
                  </a:ext>
                </a:extLst>
              </p:cNvPr>
              <p:cNvGrpSpPr/>
              <p:nvPr/>
            </p:nvGrpSpPr>
            <p:grpSpPr>
              <a:xfrm>
                <a:off x="2828476" y="4272932"/>
                <a:ext cx="493748" cy="312453"/>
                <a:chOff x="2828476" y="4272932"/>
                <a:chExt cx="493748" cy="312453"/>
              </a:xfrm>
              <a:solidFill>
                <a:srgbClr val="4277BA"/>
              </a:solidFill>
            </p:grpSpPr>
            <p:sp>
              <p:nvSpPr>
                <p:cNvPr id="767" name="TextBox 766">
                  <a:extLst>
                    <a:ext uri="{FF2B5EF4-FFF2-40B4-BE49-F238E27FC236}">
                      <a16:creationId xmlns:a16="http://schemas.microsoft.com/office/drawing/2014/main" id="{00F87C42-3AD9-34D5-CA02-16CBCDF66AFE}"/>
                    </a:ext>
                  </a:extLst>
                </p:cNvPr>
                <p:cNvSpPr txBox="1"/>
                <p:nvPr/>
              </p:nvSpPr>
              <p:spPr>
                <a:xfrm>
                  <a:off x="2956560" y="4275467"/>
                  <a:ext cx="120199" cy="232072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L</a:t>
                  </a:r>
                </a:p>
              </p:txBody>
            </p:sp>
            <p:sp>
              <p:nvSpPr>
                <p:cNvPr id="768" name="TextBox 767">
                  <a:extLst>
                    <a:ext uri="{FF2B5EF4-FFF2-40B4-BE49-F238E27FC236}">
                      <a16:creationId xmlns:a16="http://schemas.microsoft.com/office/drawing/2014/main" id="{F22B7286-E2C5-4A0D-7A0C-4A94163F4660}"/>
                    </a:ext>
                  </a:extLst>
                </p:cNvPr>
                <p:cNvSpPr txBox="1"/>
                <p:nvPr/>
              </p:nvSpPr>
              <p:spPr>
                <a:xfrm>
                  <a:off x="2986698" y="4275467"/>
                  <a:ext cx="132665" cy="232072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O</a:t>
                  </a:r>
                </a:p>
              </p:txBody>
            </p:sp>
            <p:sp>
              <p:nvSpPr>
                <p:cNvPr id="769" name="TextBox 768">
                  <a:extLst>
                    <a:ext uri="{FF2B5EF4-FFF2-40B4-BE49-F238E27FC236}">
                      <a16:creationId xmlns:a16="http://schemas.microsoft.com/office/drawing/2014/main" id="{4717441E-197D-A00C-827C-692BFA7BE82D}"/>
                    </a:ext>
                  </a:extLst>
                </p:cNvPr>
                <p:cNvSpPr txBox="1"/>
                <p:nvPr/>
              </p:nvSpPr>
              <p:spPr>
                <a:xfrm>
                  <a:off x="3029811" y="4272932"/>
                  <a:ext cx="170061" cy="237140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AN</a:t>
                  </a:r>
                </a:p>
              </p:txBody>
            </p:sp>
            <p:sp>
              <p:nvSpPr>
                <p:cNvPr id="770" name="TextBox 769">
                  <a:extLst>
                    <a:ext uri="{FF2B5EF4-FFF2-40B4-BE49-F238E27FC236}">
                      <a16:creationId xmlns:a16="http://schemas.microsoft.com/office/drawing/2014/main" id="{DB2BD3F2-FEE5-E6A8-E47C-E20CBC363C0B}"/>
                    </a:ext>
                  </a:extLst>
                </p:cNvPr>
                <p:cNvSpPr txBox="1"/>
                <p:nvPr/>
              </p:nvSpPr>
              <p:spPr>
                <a:xfrm>
                  <a:off x="2828476" y="4348245"/>
                  <a:ext cx="298274" cy="237140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ORIGIN</a:t>
                  </a:r>
                </a:p>
              </p:txBody>
            </p:sp>
            <p:sp>
              <p:nvSpPr>
                <p:cNvPr id="771" name="TextBox 770">
                  <a:extLst>
                    <a:ext uri="{FF2B5EF4-FFF2-40B4-BE49-F238E27FC236}">
                      <a16:creationId xmlns:a16="http://schemas.microsoft.com/office/drawing/2014/main" id="{8887444D-8F78-9D1D-9F64-72A9B338E08E}"/>
                    </a:ext>
                  </a:extLst>
                </p:cNvPr>
                <p:cNvSpPr txBox="1"/>
                <p:nvPr/>
              </p:nvSpPr>
              <p:spPr>
                <a:xfrm>
                  <a:off x="3055763" y="4350779"/>
                  <a:ext cx="125542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A</a:t>
                  </a:r>
                </a:p>
              </p:txBody>
            </p:sp>
            <p:sp>
              <p:nvSpPr>
                <p:cNvPr id="772" name="TextBox 771">
                  <a:extLst>
                    <a:ext uri="{FF2B5EF4-FFF2-40B4-BE49-F238E27FC236}">
                      <a16:creationId xmlns:a16="http://schemas.microsoft.com/office/drawing/2014/main" id="{AE3D76AF-9F8D-98CB-C3B3-B4CB612D3C3B}"/>
                    </a:ext>
                  </a:extLst>
                </p:cNvPr>
                <p:cNvSpPr txBox="1"/>
                <p:nvPr/>
              </p:nvSpPr>
              <p:spPr>
                <a:xfrm>
                  <a:off x="3093016" y="4350779"/>
                  <a:ext cx="123760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T</a:t>
                  </a:r>
                </a:p>
              </p:txBody>
            </p:sp>
            <p:sp>
              <p:nvSpPr>
                <p:cNvPr id="773" name="TextBox 772">
                  <a:extLst>
                    <a:ext uri="{FF2B5EF4-FFF2-40B4-BE49-F238E27FC236}">
                      <a16:creationId xmlns:a16="http://schemas.microsoft.com/office/drawing/2014/main" id="{4AE19B79-021C-5DBD-8F55-6214258C8BAA}"/>
                    </a:ext>
                  </a:extLst>
                </p:cNvPr>
                <p:cNvSpPr txBox="1"/>
                <p:nvPr/>
              </p:nvSpPr>
              <p:spPr>
                <a:xfrm>
                  <a:off x="3129014" y="4348245"/>
                  <a:ext cx="193210" cy="237140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ION</a:t>
                  </a:r>
                </a:p>
              </p:txBody>
            </p:sp>
          </p:grpSp>
        </p:grpSp>
        <p:grpSp>
          <p:nvGrpSpPr>
            <p:cNvPr id="777" name="Graphic 2">
              <a:extLst>
                <a:ext uri="{FF2B5EF4-FFF2-40B4-BE49-F238E27FC236}">
                  <a16:creationId xmlns:a16="http://schemas.microsoft.com/office/drawing/2014/main" id="{04511581-6F3E-8E6B-59D5-9B63511D23DA}"/>
                </a:ext>
              </a:extLst>
            </p:cNvPr>
            <p:cNvGrpSpPr/>
            <p:nvPr/>
          </p:nvGrpSpPr>
          <p:grpSpPr>
            <a:xfrm>
              <a:off x="2391904" y="5269857"/>
              <a:ext cx="476096" cy="447895"/>
              <a:chOff x="2391904" y="5269857"/>
              <a:chExt cx="476096" cy="447895"/>
            </a:xfrm>
          </p:grpSpPr>
          <p:sp>
            <p:nvSpPr>
              <p:cNvPr id="778" name="Freeform 777">
                <a:extLst>
                  <a:ext uri="{FF2B5EF4-FFF2-40B4-BE49-F238E27FC236}">
                    <a16:creationId xmlns:a16="http://schemas.microsoft.com/office/drawing/2014/main" id="{FCE6B10D-F017-3751-4BF6-1F3AF99AF42E}"/>
                  </a:ext>
                </a:extLst>
              </p:cNvPr>
              <p:cNvSpPr/>
              <p:nvPr/>
            </p:nvSpPr>
            <p:spPr>
              <a:xfrm>
                <a:off x="2530715" y="5269857"/>
                <a:ext cx="301375" cy="301250"/>
              </a:xfrm>
              <a:custGeom>
                <a:avLst/>
                <a:gdLst>
                  <a:gd name="connsiteX0" fmla="*/ 301375 w 301375"/>
                  <a:gd name="connsiteY0" fmla="*/ 150625 h 301250"/>
                  <a:gd name="connsiteX1" fmla="*/ 150688 w 301375"/>
                  <a:gd name="connsiteY1" fmla="*/ 301250 h 301250"/>
                  <a:gd name="connsiteX2" fmla="*/ 0 w 301375"/>
                  <a:gd name="connsiteY2" fmla="*/ 150625 h 301250"/>
                  <a:gd name="connsiteX3" fmla="*/ 150688 w 301375"/>
                  <a:gd name="connsiteY3" fmla="*/ 0 h 301250"/>
                  <a:gd name="connsiteX4" fmla="*/ 301375 w 301375"/>
                  <a:gd name="connsiteY4" fmla="*/ 150625 h 301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375" h="301250">
                    <a:moveTo>
                      <a:pt x="301375" y="150625"/>
                    </a:moveTo>
                    <a:cubicBezTo>
                      <a:pt x="301375" y="233887"/>
                      <a:pt x="233985" y="301250"/>
                      <a:pt x="150688" y="301250"/>
                    </a:cubicBezTo>
                    <a:cubicBezTo>
                      <a:pt x="67391" y="301250"/>
                      <a:pt x="0" y="233887"/>
                      <a:pt x="0" y="150625"/>
                    </a:cubicBezTo>
                    <a:cubicBezTo>
                      <a:pt x="0" y="67363"/>
                      <a:pt x="67391" y="0"/>
                      <a:pt x="150688" y="0"/>
                    </a:cubicBezTo>
                    <a:cubicBezTo>
                      <a:pt x="233985" y="0"/>
                      <a:pt x="301375" y="67363"/>
                      <a:pt x="301375" y="150625"/>
                    </a:cubicBezTo>
                  </a:path>
                </a:pathLst>
              </a:custGeom>
              <a:solidFill>
                <a:srgbClr val="EDC01B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grpSp>
            <p:nvGrpSpPr>
              <p:cNvPr id="779" name="Graphic 2">
                <a:extLst>
                  <a:ext uri="{FF2B5EF4-FFF2-40B4-BE49-F238E27FC236}">
                    <a16:creationId xmlns:a16="http://schemas.microsoft.com/office/drawing/2014/main" id="{1D4348B3-CC2C-E809-B769-2868EA0332F8}"/>
                  </a:ext>
                </a:extLst>
              </p:cNvPr>
              <p:cNvGrpSpPr/>
              <p:nvPr/>
            </p:nvGrpSpPr>
            <p:grpSpPr>
              <a:xfrm>
                <a:off x="2603547" y="5342241"/>
                <a:ext cx="155896" cy="158993"/>
                <a:chOff x="2603547" y="5342241"/>
                <a:chExt cx="155896" cy="158993"/>
              </a:xfrm>
              <a:solidFill>
                <a:srgbClr val="FEFEFE"/>
              </a:solidFill>
            </p:grpSpPr>
            <p:sp>
              <p:nvSpPr>
                <p:cNvPr id="783" name="Freeform 782">
                  <a:extLst>
                    <a:ext uri="{FF2B5EF4-FFF2-40B4-BE49-F238E27FC236}">
                      <a16:creationId xmlns:a16="http://schemas.microsoft.com/office/drawing/2014/main" id="{94D8E12B-0B03-EDA8-1620-B89514CB2A9E}"/>
                    </a:ext>
                  </a:extLst>
                </p:cNvPr>
                <p:cNvSpPr/>
                <p:nvPr/>
              </p:nvSpPr>
              <p:spPr>
                <a:xfrm>
                  <a:off x="2677322" y="5416245"/>
                  <a:ext cx="82121" cy="84989"/>
                </a:xfrm>
                <a:custGeom>
                  <a:avLst/>
                  <a:gdLst>
                    <a:gd name="connsiteX0" fmla="*/ 63518 w 82121"/>
                    <a:gd name="connsiteY0" fmla="*/ 32271 h 84989"/>
                    <a:gd name="connsiteX1" fmla="*/ 59751 w 82121"/>
                    <a:gd name="connsiteY1" fmla="*/ 8421 h 84989"/>
                    <a:gd name="connsiteX2" fmla="*/ 62681 w 82121"/>
                    <a:gd name="connsiteY2" fmla="*/ 890 h 84989"/>
                    <a:gd name="connsiteX3" fmla="*/ 71889 w 82121"/>
                    <a:gd name="connsiteY3" fmla="*/ 5075 h 84989"/>
                    <a:gd name="connsiteX4" fmla="*/ 81098 w 82121"/>
                    <a:gd name="connsiteY4" fmla="*/ 40639 h 84989"/>
                    <a:gd name="connsiteX5" fmla="*/ 78587 w 82121"/>
                    <a:gd name="connsiteY5" fmla="*/ 59885 h 84989"/>
                    <a:gd name="connsiteX6" fmla="*/ 68959 w 82121"/>
                    <a:gd name="connsiteY6" fmla="*/ 76621 h 84989"/>
                    <a:gd name="connsiteX7" fmla="*/ 54309 w 82121"/>
                    <a:gd name="connsiteY7" fmla="*/ 84989 h 84989"/>
                    <a:gd name="connsiteX8" fmla="*/ 45938 w 82121"/>
                    <a:gd name="connsiteY8" fmla="*/ 82897 h 84989"/>
                    <a:gd name="connsiteX9" fmla="*/ 37566 w 82121"/>
                    <a:gd name="connsiteY9" fmla="*/ 77877 h 84989"/>
                    <a:gd name="connsiteX10" fmla="*/ 40915 w 82121"/>
                    <a:gd name="connsiteY10" fmla="*/ 76203 h 84989"/>
                    <a:gd name="connsiteX11" fmla="*/ 43845 w 82121"/>
                    <a:gd name="connsiteY11" fmla="*/ 67835 h 84989"/>
                    <a:gd name="connsiteX12" fmla="*/ 44682 w 82121"/>
                    <a:gd name="connsiteY12" fmla="*/ 66161 h 84989"/>
                    <a:gd name="connsiteX13" fmla="*/ 50123 w 82121"/>
                    <a:gd name="connsiteY13" fmla="*/ 57375 h 84989"/>
                    <a:gd name="connsiteX14" fmla="*/ 51379 w 82121"/>
                    <a:gd name="connsiteY14" fmla="*/ 55283 h 84989"/>
                    <a:gd name="connsiteX15" fmla="*/ 56821 w 82121"/>
                    <a:gd name="connsiteY15" fmla="*/ 49425 h 84989"/>
                    <a:gd name="connsiteX16" fmla="*/ 53054 w 82121"/>
                    <a:gd name="connsiteY16" fmla="*/ 41475 h 84989"/>
                    <a:gd name="connsiteX17" fmla="*/ 22916 w 82121"/>
                    <a:gd name="connsiteY17" fmla="*/ 24321 h 84989"/>
                    <a:gd name="connsiteX18" fmla="*/ 3662 w 82121"/>
                    <a:gd name="connsiteY18" fmla="*/ 13024 h 84989"/>
                    <a:gd name="connsiteX19" fmla="*/ 2406 w 82121"/>
                    <a:gd name="connsiteY19" fmla="*/ 2145 h 84989"/>
                    <a:gd name="connsiteX20" fmla="*/ 10359 w 82121"/>
                    <a:gd name="connsiteY20" fmla="*/ 1727 h 84989"/>
                    <a:gd name="connsiteX21" fmla="*/ 47612 w 82121"/>
                    <a:gd name="connsiteY21" fmla="*/ 23066 h 84989"/>
                    <a:gd name="connsiteX22" fmla="*/ 63518 w 82121"/>
                    <a:gd name="connsiteY22" fmla="*/ 32271 h 84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82121" h="84989">
                      <a:moveTo>
                        <a:pt x="63518" y="32271"/>
                      </a:moveTo>
                      <a:cubicBezTo>
                        <a:pt x="62262" y="24321"/>
                        <a:pt x="61007" y="16371"/>
                        <a:pt x="59751" y="8421"/>
                      </a:cubicBezTo>
                      <a:cubicBezTo>
                        <a:pt x="59332" y="5075"/>
                        <a:pt x="60169" y="2145"/>
                        <a:pt x="62681" y="890"/>
                      </a:cubicBezTo>
                      <a:cubicBezTo>
                        <a:pt x="66448" y="-1202"/>
                        <a:pt x="71052" y="472"/>
                        <a:pt x="71889" y="5075"/>
                      </a:cubicBezTo>
                      <a:cubicBezTo>
                        <a:pt x="73982" y="17208"/>
                        <a:pt x="77331" y="28923"/>
                        <a:pt x="81098" y="40639"/>
                      </a:cubicBezTo>
                      <a:cubicBezTo>
                        <a:pt x="83191" y="47333"/>
                        <a:pt x="81935" y="53609"/>
                        <a:pt x="78587" y="59885"/>
                      </a:cubicBezTo>
                      <a:cubicBezTo>
                        <a:pt x="75657" y="65743"/>
                        <a:pt x="72308" y="71182"/>
                        <a:pt x="68959" y="76621"/>
                      </a:cubicBezTo>
                      <a:cubicBezTo>
                        <a:pt x="65611" y="82061"/>
                        <a:pt x="60588" y="84571"/>
                        <a:pt x="54309" y="84989"/>
                      </a:cubicBezTo>
                      <a:cubicBezTo>
                        <a:pt x="51379" y="84989"/>
                        <a:pt x="48449" y="84571"/>
                        <a:pt x="45938" y="82897"/>
                      </a:cubicBezTo>
                      <a:cubicBezTo>
                        <a:pt x="43008" y="81224"/>
                        <a:pt x="40496" y="79550"/>
                        <a:pt x="37566" y="77877"/>
                      </a:cubicBezTo>
                      <a:cubicBezTo>
                        <a:pt x="38822" y="77040"/>
                        <a:pt x="40078" y="77040"/>
                        <a:pt x="40915" y="76203"/>
                      </a:cubicBezTo>
                      <a:cubicBezTo>
                        <a:pt x="43845" y="74111"/>
                        <a:pt x="44682" y="71182"/>
                        <a:pt x="43845" y="67835"/>
                      </a:cubicBezTo>
                      <a:cubicBezTo>
                        <a:pt x="43426" y="66998"/>
                        <a:pt x="43426" y="66580"/>
                        <a:pt x="44682" y="66161"/>
                      </a:cubicBezTo>
                      <a:cubicBezTo>
                        <a:pt x="48868" y="65325"/>
                        <a:pt x="51379" y="61141"/>
                        <a:pt x="50123" y="57375"/>
                      </a:cubicBezTo>
                      <a:cubicBezTo>
                        <a:pt x="49705" y="56119"/>
                        <a:pt x="49705" y="55701"/>
                        <a:pt x="51379" y="55283"/>
                      </a:cubicBezTo>
                      <a:cubicBezTo>
                        <a:pt x="54309" y="54446"/>
                        <a:pt x="56402" y="52354"/>
                        <a:pt x="56821" y="49425"/>
                      </a:cubicBezTo>
                      <a:cubicBezTo>
                        <a:pt x="57239" y="46078"/>
                        <a:pt x="55984" y="43567"/>
                        <a:pt x="53054" y="41475"/>
                      </a:cubicBezTo>
                      <a:cubicBezTo>
                        <a:pt x="43008" y="35618"/>
                        <a:pt x="32962" y="29760"/>
                        <a:pt x="22916" y="24321"/>
                      </a:cubicBezTo>
                      <a:cubicBezTo>
                        <a:pt x="16637" y="20555"/>
                        <a:pt x="9940" y="17208"/>
                        <a:pt x="3662" y="13024"/>
                      </a:cubicBezTo>
                      <a:cubicBezTo>
                        <a:pt x="-524" y="10513"/>
                        <a:pt x="-1361" y="5493"/>
                        <a:pt x="2406" y="2145"/>
                      </a:cubicBezTo>
                      <a:cubicBezTo>
                        <a:pt x="4499" y="472"/>
                        <a:pt x="7847" y="53"/>
                        <a:pt x="10359" y="1727"/>
                      </a:cubicBezTo>
                      <a:cubicBezTo>
                        <a:pt x="22916" y="8840"/>
                        <a:pt x="35055" y="15953"/>
                        <a:pt x="47612" y="23066"/>
                      </a:cubicBezTo>
                      <a:cubicBezTo>
                        <a:pt x="53054" y="26413"/>
                        <a:pt x="58077" y="29342"/>
                        <a:pt x="63518" y="32271"/>
                      </a:cubicBezTo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784" name="Freeform 783">
                  <a:extLst>
                    <a:ext uri="{FF2B5EF4-FFF2-40B4-BE49-F238E27FC236}">
                      <a16:creationId xmlns:a16="http://schemas.microsoft.com/office/drawing/2014/main" id="{E5DF1E2E-D3F0-DA5E-F60E-24A62274C8B2}"/>
                    </a:ext>
                  </a:extLst>
                </p:cNvPr>
                <p:cNvSpPr/>
                <p:nvPr/>
              </p:nvSpPr>
              <p:spPr>
                <a:xfrm>
                  <a:off x="2693639" y="5442658"/>
                  <a:ext cx="38903" cy="26793"/>
                </a:xfrm>
                <a:custGeom>
                  <a:avLst/>
                  <a:gdLst>
                    <a:gd name="connsiteX0" fmla="*/ 5344 w 38903"/>
                    <a:gd name="connsiteY0" fmla="*/ 0 h 26793"/>
                    <a:gd name="connsiteX1" fmla="*/ 10367 w 38903"/>
                    <a:gd name="connsiteY1" fmla="*/ 2092 h 26793"/>
                    <a:gd name="connsiteX2" fmla="*/ 35900 w 38903"/>
                    <a:gd name="connsiteY2" fmla="*/ 16736 h 26793"/>
                    <a:gd name="connsiteX3" fmla="*/ 38411 w 38903"/>
                    <a:gd name="connsiteY3" fmla="*/ 23849 h 26793"/>
                    <a:gd name="connsiteX4" fmla="*/ 31295 w 38903"/>
                    <a:gd name="connsiteY4" fmla="*/ 25941 h 26793"/>
                    <a:gd name="connsiteX5" fmla="*/ 6599 w 38903"/>
                    <a:gd name="connsiteY5" fmla="*/ 11715 h 26793"/>
                    <a:gd name="connsiteX6" fmla="*/ 2414 w 38903"/>
                    <a:gd name="connsiteY6" fmla="*/ 9205 h 26793"/>
                    <a:gd name="connsiteX7" fmla="*/ 321 w 38903"/>
                    <a:gd name="connsiteY7" fmla="*/ 3347 h 26793"/>
                    <a:gd name="connsiteX8" fmla="*/ 5344 w 38903"/>
                    <a:gd name="connsiteY8" fmla="*/ 0 h 267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903" h="26793">
                      <a:moveTo>
                        <a:pt x="5344" y="0"/>
                      </a:moveTo>
                      <a:cubicBezTo>
                        <a:pt x="7018" y="0"/>
                        <a:pt x="8692" y="1255"/>
                        <a:pt x="10367" y="2092"/>
                      </a:cubicBezTo>
                      <a:cubicBezTo>
                        <a:pt x="18738" y="7113"/>
                        <a:pt x="27528" y="11715"/>
                        <a:pt x="35900" y="16736"/>
                      </a:cubicBezTo>
                      <a:cubicBezTo>
                        <a:pt x="38411" y="18410"/>
                        <a:pt x="39667" y="21338"/>
                        <a:pt x="38411" y="23849"/>
                      </a:cubicBezTo>
                      <a:cubicBezTo>
                        <a:pt x="36737" y="26778"/>
                        <a:pt x="33807" y="27614"/>
                        <a:pt x="31295" y="25941"/>
                      </a:cubicBezTo>
                      <a:cubicBezTo>
                        <a:pt x="22924" y="21338"/>
                        <a:pt x="14971" y="16736"/>
                        <a:pt x="6599" y="11715"/>
                      </a:cubicBezTo>
                      <a:cubicBezTo>
                        <a:pt x="5344" y="10878"/>
                        <a:pt x="3670" y="10042"/>
                        <a:pt x="2414" y="9205"/>
                      </a:cubicBezTo>
                      <a:cubicBezTo>
                        <a:pt x="321" y="7950"/>
                        <a:pt x="-516" y="5439"/>
                        <a:pt x="321" y="3347"/>
                      </a:cubicBezTo>
                      <a:cubicBezTo>
                        <a:pt x="321" y="1674"/>
                        <a:pt x="2414" y="0"/>
                        <a:pt x="5344" y="0"/>
                      </a:cubicBezTo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785" name="Freeform 784">
                  <a:extLst>
                    <a:ext uri="{FF2B5EF4-FFF2-40B4-BE49-F238E27FC236}">
                      <a16:creationId xmlns:a16="http://schemas.microsoft.com/office/drawing/2014/main" id="{499AF1DA-B6FC-2C1F-6D0D-8B9C50C825D3}"/>
                    </a:ext>
                  </a:extLst>
                </p:cNvPr>
                <p:cNvSpPr/>
                <p:nvPr/>
              </p:nvSpPr>
              <p:spPr>
                <a:xfrm>
                  <a:off x="2692670" y="5457268"/>
                  <a:ext cx="33101" cy="23325"/>
                </a:xfrm>
                <a:custGeom>
                  <a:avLst/>
                  <a:gdLst>
                    <a:gd name="connsiteX0" fmla="*/ 33102 w 33101"/>
                    <a:gd name="connsiteY0" fmla="*/ 18025 h 23325"/>
                    <a:gd name="connsiteX1" fmla="*/ 25567 w 33101"/>
                    <a:gd name="connsiteY1" fmla="*/ 22628 h 23325"/>
                    <a:gd name="connsiteX2" fmla="*/ 2546 w 33101"/>
                    <a:gd name="connsiteY2" fmla="*/ 9657 h 23325"/>
                    <a:gd name="connsiteX3" fmla="*/ 871 w 33101"/>
                    <a:gd name="connsiteY3" fmla="*/ 2544 h 23325"/>
                    <a:gd name="connsiteX4" fmla="*/ 7987 w 33101"/>
                    <a:gd name="connsiteY4" fmla="*/ 870 h 23325"/>
                    <a:gd name="connsiteX5" fmla="*/ 30590 w 33101"/>
                    <a:gd name="connsiteY5" fmla="*/ 13841 h 23325"/>
                    <a:gd name="connsiteX6" fmla="*/ 33102 w 33101"/>
                    <a:gd name="connsiteY6" fmla="*/ 18025 h 23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3101" h="23325">
                      <a:moveTo>
                        <a:pt x="33102" y="18025"/>
                      </a:moveTo>
                      <a:cubicBezTo>
                        <a:pt x="33102" y="21791"/>
                        <a:pt x="28916" y="24720"/>
                        <a:pt x="25567" y="22628"/>
                      </a:cubicBezTo>
                      <a:cubicBezTo>
                        <a:pt x="18033" y="18444"/>
                        <a:pt x="10080" y="13841"/>
                        <a:pt x="2546" y="9657"/>
                      </a:cubicBezTo>
                      <a:cubicBezTo>
                        <a:pt x="34" y="7984"/>
                        <a:pt x="-803" y="5055"/>
                        <a:pt x="871" y="2544"/>
                      </a:cubicBezTo>
                      <a:cubicBezTo>
                        <a:pt x="2127" y="34"/>
                        <a:pt x="5475" y="-803"/>
                        <a:pt x="7987" y="870"/>
                      </a:cubicBezTo>
                      <a:cubicBezTo>
                        <a:pt x="15521" y="5055"/>
                        <a:pt x="23056" y="9239"/>
                        <a:pt x="30590" y="13841"/>
                      </a:cubicBezTo>
                      <a:cubicBezTo>
                        <a:pt x="32264" y="14678"/>
                        <a:pt x="33102" y="15933"/>
                        <a:pt x="33102" y="18025"/>
                      </a:cubicBezTo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786" name="Freeform 785">
                  <a:extLst>
                    <a:ext uri="{FF2B5EF4-FFF2-40B4-BE49-F238E27FC236}">
                      <a16:creationId xmlns:a16="http://schemas.microsoft.com/office/drawing/2014/main" id="{596670FD-1EC1-C60D-FCF7-A38A22B7087D}"/>
                    </a:ext>
                  </a:extLst>
                </p:cNvPr>
                <p:cNvSpPr/>
                <p:nvPr/>
              </p:nvSpPr>
              <p:spPr>
                <a:xfrm>
                  <a:off x="2691535" y="5471369"/>
                  <a:ext cx="27441" cy="20241"/>
                </a:xfrm>
                <a:custGeom>
                  <a:avLst/>
                  <a:gdLst>
                    <a:gd name="connsiteX0" fmla="*/ 22097 w 27441"/>
                    <a:gd name="connsiteY0" fmla="*/ 20241 h 20241"/>
                    <a:gd name="connsiteX1" fmla="*/ 18330 w 27441"/>
                    <a:gd name="connsiteY1" fmla="*/ 18987 h 20241"/>
                    <a:gd name="connsiteX2" fmla="*/ 3261 w 27441"/>
                    <a:gd name="connsiteY2" fmla="*/ 10200 h 20241"/>
                    <a:gd name="connsiteX3" fmla="*/ 750 w 27441"/>
                    <a:gd name="connsiteY3" fmla="*/ 2669 h 20241"/>
                    <a:gd name="connsiteX4" fmla="*/ 7447 w 27441"/>
                    <a:gd name="connsiteY4" fmla="*/ 577 h 20241"/>
                    <a:gd name="connsiteX5" fmla="*/ 25027 w 27441"/>
                    <a:gd name="connsiteY5" fmla="*/ 10619 h 20241"/>
                    <a:gd name="connsiteX6" fmla="*/ 27120 w 27441"/>
                    <a:gd name="connsiteY6" fmla="*/ 16476 h 20241"/>
                    <a:gd name="connsiteX7" fmla="*/ 22097 w 27441"/>
                    <a:gd name="connsiteY7" fmla="*/ 20241 h 20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441" h="20241">
                      <a:moveTo>
                        <a:pt x="22097" y="20241"/>
                      </a:moveTo>
                      <a:cubicBezTo>
                        <a:pt x="20842" y="20241"/>
                        <a:pt x="19586" y="19405"/>
                        <a:pt x="18330" y="18987"/>
                      </a:cubicBezTo>
                      <a:cubicBezTo>
                        <a:pt x="13307" y="16057"/>
                        <a:pt x="8284" y="13129"/>
                        <a:pt x="3261" y="10200"/>
                      </a:cubicBezTo>
                      <a:cubicBezTo>
                        <a:pt x="331" y="8527"/>
                        <a:pt x="-924" y="5179"/>
                        <a:pt x="750" y="2669"/>
                      </a:cubicBezTo>
                      <a:cubicBezTo>
                        <a:pt x="2006" y="158"/>
                        <a:pt x="5354" y="-679"/>
                        <a:pt x="7447" y="577"/>
                      </a:cubicBezTo>
                      <a:cubicBezTo>
                        <a:pt x="13307" y="3924"/>
                        <a:pt x="19167" y="7271"/>
                        <a:pt x="25027" y="10619"/>
                      </a:cubicBezTo>
                      <a:cubicBezTo>
                        <a:pt x="27120" y="11873"/>
                        <a:pt x="27957" y="14384"/>
                        <a:pt x="27120" y="16476"/>
                      </a:cubicBezTo>
                      <a:cubicBezTo>
                        <a:pt x="26702" y="18987"/>
                        <a:pt x="25027" y="20241"/>
                        <a:pt x="22097" y="20241"/>
                      </a:cubicBezTo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787" name="Freeform 786">
                  <a:extLst>
                    <a:ext uri="{FF2B5EF4-FFF2-40B4-BE49-F238E27FC236}">
                      <a16:creationId xmlns:a16="http://schemas.microsoft.com/office/drawing/2014/main" id="{AD30877D-491F-1853-0EDD-8397F356D42F}"/>
                    </a:ext>
                  </a:extLst>
                </p:cNvPr>
                <p:cNvSpPr/>
                <p:nvPr/>
              </p:nvSpPr>
              <p:spPr>
                <a:xfrm>
                  <a:off x="2622325" y="5417807"/>
                  <a:ext cx="25747" cy="18156"/>
                </a:xfrm>
                <a:custGeom>
                  <a:avLst/>
                  <a:gdLst>
                    <a:gd name="connsiteX0" fmla="*/ 9685 w 25747"/>
                    <a:gd name="connsiteY0" fmla="*/ 18156 h 18156"/>
                    <a:gd name="connsiteX1" fmla="*/ 7592 w 25747"/>
                    <a:gd name="connsiteY1" fmla="*/ 17319 h 18156"/>
                    <a:gd name="connsiteX2" fmla="*/ 1314 w 25747"/>
                    <a:gd name="connsiteY2" fmla="*/ 11880 h 18156"/>
                    <a:gd name="connsiteX3" fmla="*/ 895 w 25747"/>
                    <a:gd name="connsiteY3" fmla="*/ 7278 h 18156"/>
                    <a:gd name="connsiteX4" fmla="*/ 5499 w 25747"/>
                    <a:gd name="connsiteY4" fmla="*/ 6859 h 18156"/>
                    <a:gd name="connsiteX5" fmla="*/ 8848 w 25747"/>
                    <a:gd name="connsiteY5" fmla="*/ 9788 h 18156"/>
                    <a:gd name="connsiteX6" fmla="*/ 10941 w 25747"/>
                    <a:gd name="connsiteY6" fmla="*/ 9788 h 18156"/>
                    <a:gd name="connsiteX7" fmla="*/ 20150 w 25747"/>
                    <a:gd name="connsiteY7" fmla="*/ 1002 h 18156"/>
                    <a:gd name="connsiteX8" fmla="*/ 24335 w 25747"/>
                    <a:gd name="connsiteY8" fmla="*/ 583 h 18156"/>
                    <a:gd name="connsiteX9" fmla="*/ 25591 w 25747"/>
                    <a:gd name="connsiteY9" fmla="*/ 3930 h 18156"/>
                    <a:gd name="connsiteX10" fmla="*/ 24335 w 25747"/>
                    <a:gd name="connsiteY10" fmla="*/ 5604 h 18156"/>
                    <a:gd name="connsiteX11" fmla="*/ 12615 w 25747"/>
                    <a:gd name="connsiteY11" fmla="*/ 16901 h 18156"/>
                    <a:gd name="connsiteX12" fmla="*/ 9685 w 25747"/>
                    <a:gd name="connsiteY12" fmla="*/ 18156 h 18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5747" h="18156">
                      <a:moveTo>
                        <a:pt x="9685" y="18156"/>
                      </a:moveTo>
                      <a:cubicBezTo>
                        <a:pt x="8848" y="18156"/>
                        <a:pt x="8011" y="17738"/>
                        <a:pt x="7592" y="17319"/>
                      </a:cubicBezTo>
                      <a:cubicBezTo>
                        <a:pt x="5499" y="15646"/>
                        <a:pt x="3406" y="13554"/>
                        <a:pt x="1314" y="11880"/>
                      </a:cubicBezTo>
                      <a:cubicBezTo>
                        <a:pt x="-361" y="10625"/>
                        <a:pt x="-361" y="8951"/>
                        <a:pt x="895" y="7278"/>
                      </a:cubicBezTo>
                      <a:cubicBezTo>
                        <a:pt x="2151" y="6022"/>
                        <a:pt x="3825" y="5604"/>
                        <a:pt x="5499" y="6859"/>
                      </a:cubicBezTo>
                      <a:cubicBezTo>
                        <a:pt x="6755" y="7696"/>
                        <a:pt x="8011" y="8951"/>
                        <a:pt x="8848" y="9788"/>
                      </a:cubicBezTo>
                      <a:cubicBezTo>
                        <a:pt x="9685" y="10625"/>
                        <a:pt x="10104" y="10206"/>
                        <a:pt x="10941" y="9788"/>
                      </a:cubicBezTo>
                      <a:cubicBezTo>
                        <a:pt x="13871" y="6859"/>
                        <a:pt x="17219" y="3930"/>
                        <a:pt x="20150" y="1002"/>
                      </a:cubicBezTo>
                      <a:cubicBezTo>
                        <a:pt x="21405" y="-254"/>
                        <a:pt x="23080" y="-254"/>
                        <a:pt x="24335" y="583"/>
                      </a:cubicBezTo>
                      <a:cubicBezTo>
                        <a:pt x="25591" y="1420"/>
                        <a:pt x="26010" y="2675"/>
                        <a:pt x="25591" y="3930"/>
                      </a:cubicBezTo>
                      <a:cubicBezTo>
                        <a:pt x="25591" y="4767"/>
                        <a:pt x="24754" y="5186"/>
                        <a:pt x="24335" y="5604"/>
                      </a:cubicBezTo>
                      <a:cubicBezTo>
                        <a:pt x="20568" y="9370"/>
                        <a:pt x="16382" y="13135"/>
                        <a:pt x="12615" y="16901"/>
                      </a:cubicBezTo>
                      <a:cubicBezTo>
                        <a:pt x="11359" y="17738"/>
                        <a:pt x="10522" y="18156"/>
                        <a:pt x="9685" y="18156"/>
                      </a:cubicBezTo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788" name="Freeform 787">
                  <a:extLst>
                    <a:ext uri="{FF2B5EF4-FFF2-40B4-BE49-F238E27FC236}">
                      <a16:creationId xmlns:a16="http://schemas.microsoft.com/office/drawing/2014/main" id="{CB3C647B-24E3-45EF-E98D-4B55C4F78EFB}"/>
                    </a:ext>
                  </a:extLst>
                </p:cNvPr>
                <p:cNvSpPr/>
                <p:nvPr/>
              </p:nvSpPr>
              <p:spPr>
                <a:xfrm>
                  <a:off x="2622043" y="5389689"/>
                  <a:ext cx="25454" cy="17927"/>
                </a:xfrm>
                <a:custGeom>
                  <a:avLst/>
                  <a:gdLst>
                    <a:gd name="connsiteX0" fmla="*/ 25454 w 25454"/>
                    <a:gd name="connsiteY0" fmla="*/ 2760 h 17927"/>
                    <a:gd name="connsiteX1" fmla="*/ 24617 w 25454"/>
                    <a:gd name="connsiteY1" fmla="*/ 5271 h 17927"/>
                    <a:gd name="connsiteX2" fmla="*/ 12478 w 25454"/>
                    <a:gd name="connsiteY2" fmla="*/ 16986 h 17927"/>
                    <a:gd name="connsiteX3" fmla="*/ 7874 w 25454"/>
                    <a:gd name="connsiteY3" fmla="*/ 16986 h 17927"/>
                    <a:gd name="connsiteX4" fmla="*/ 1177 w 25454"/>
                    <a:gd name="connsiteY4" fmla="*/ 11547 h 17927"/>
                    <a:gd name="connsiteX5" fmla="*/ 758 w 25454"/>
                    <a:gd name="connsiteY5" fmla="*/ 7363 h 17927"/>
                    <a:gd name="connsiteX6" fmla="*/ 5363 w 25454"/>
                    <a:gd name="connsiteY6" fmla="*/ 6945 h 17927"/>
                    <a:gd name="connsiteX7" fmla="*/ 8711 w 25454"/>
                    <a:gd name="connsiteY7" fmla="*/ 9873 h 17927"/>
                    <a:gd name="connsiteX8" fmla="*/ 11223 w 25454"/>
                    <a:gd name="connsiteY8" fmla="*/ 9873 h 17927"/>
                    <a:gd name="connsiteX9" fmla="*/ 20431 w 25454"/>
                    <a:gd name="connsiteY9" fmla="*/ 1087 h 17927"/>
                    <a:gd name="connsiteX10" fmla="*/ 24199 w 25454"/>
                    <a:gd name="connsiteY10" fmla="*/ 250 h 17927"/>
                    <a:gd name="connsiteX11" fmla="*/ 25454 w 25454"/>
                    <a:gd name="connsiteY11" fmla="*/ 2760 h 179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5454" h="17927">
                      <a:moveTo>
                        <a:pt x="25454" y="2760"/>
                      </a:moveTo>
                      <a:cubicBezTo>
                        <a:pt x="25454" y="3597"/>
                        <a:pt x="25036" y="4434"/>
                        <a:pt x="24617" y="5271"/>
                      </a:cubicBezTo>
                      <a:cubicBezTo>
                        <a:pt x="20431" y="9037"/>
                        <a:pt x="16246" y="13221"/>
                        <a:pt x="12478" y="16986"/>
                      </a:cubicBezTo>
                      <a:cubicBezTo>
                        <a:pt x="11223" y="18241"/>
                        <a:pt x="9548" y="18241"/>
                        <a:pt x="7874" y="16986"/>
                      </a:cubicBezTo>
                      <a:cubicBezTo>
                        <a:pt x="5781" y="15313"/>
                        <a:pt x="3270" y="13221"/>
                        <a:pt x="1177" y="11547"/>
                      </a:cubicBezTo>
                      <a:cubicBezTo>
                        <a:pt x="-79" y="10292"/>
                        <a:pt x="-498" y="8618"/>
                        <a:pt x="758" y="7363"/>
                      </a:cubicBezTo>
                      <a:cubicBezTo>
                        <a:pt x="2014" y="6108"/>
                        <a:pt x="3688" y="5689"/>
                        <a:pt x="5363" y="6945"/>
                      </a:cubicBezTo>
                      <a:cubicBezTo>
                        <a:pt x="6618" y="7781"/>
                        <a:pt x="7874" y="8618"/>
                        <a:pt x="8711" y="9873"/>
                      </a:cubicBezTo>
                      <a:cubicBezTo>
                        <a:pt x="9548" y="10710"/>
                        <a:pt x="10386" y="10710"/>
                        <a:pt x="11223" y="9873"/>
                      </a:cubicBezTo>
                      <a:cubicBezTo>
                        <a:pt x="14153" y="6945"/>
                        <a:pt x="17083" y="4016"/>
                        <a:pt x="20431" y="1087"/>
                      </a:cubicBezTo>
                      <a:cubicBezTo>
                        <a:pt x="21687" y="-168"/>
                        <a:pt x="22943" y="-168"/>
                        <a:pt x="24199" y="250"/>
                      </a:cubicBezTo>
                      <a:cubicBezTo>
                        <a:pt x="25036" y="668"/>
                        <a:pt x="25454" y="1505"/>
                        <a:pt x="25454" y="2760"/>
                      </a:cubicBezTo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789" name="Freeform 788">
                  <a:extLst>
                    <a:ext uri="{FF2B5EF4-FFF2-40B4-BE49-F238E27FC236}">
                      <a16:creationId xmlns:a16="http://schemas.microsoft.com/office/drawing/2014/main" id="{0F3E570F-3EA1-2F8D-30FF-5C7E627C2675}"/>
                    </a:ext>
                  </a:extLst>
                </p:cNvPr>
                <p:cNvSpPr/>
                <p:nvPr/>
              </p:nvSpPr>
              <p:spPr>
                <a:xfrm>
                  <a:off x="2621833" y="5445988"/>
                  <a:ext cx="25893" cy="18426"/>
                </a:xfrm>
                <a:custGeom>
                  <a:avLst/>
                  <a:gdLst>
                    <a:gd name="connsiteX0" fmla="*/ 10177 w 25893"/>
                    <a:gd name="connsiteY0" fmla="*/ 18426 h 18426"/>
                    <a:gd name="connsiteX1" fmla="*/ 7666 w 25893"/>
                    <a:gd name="connsiteY1" fmla="*/ 17590 h 18426"/>
                    <a:gd name="connsiteX2" fmla="*/ 1387 w 25893"/>
                    <a:gd name="connsiteY2" fmla="*/ 12150 h 18426"/>
                    <a:gd name="connsiteX3" fmla="*/ 550 w 25893"/>
                    <a:gd name="connsiteY3" fmla="*/ 7548 h 18426"/>
                    <a:gd name="connsiteX4" fmla="*/ 5154 w 25893"/>
                    <a:gd name="connsiteY4" fmla="*/ 7130 h 18426"/>
                    <a:gd name="connsiteX5" fmla="*/ 8503 w 25893"/>
                    <a:gd name="connsiteY5" fmla="*/ 10058 h 18426"/>
                    <a:gd name="connsiteX6" fmla="*/ 11014 w 25893"/>
                    <a:gd name="connsiteY6" fmla="*/ 10058 h 18426"/>
                    <a:gd name="connsiteX7" fmla="*/ 20223 w 25893"/>
                    <a:gd name="connsiteY7" fmla="*/ 1272 h 18426"/>
                    <a:gd name="connsiteX8" fmla="*/ 24409 w 25893"/>
                    <a:gd name="connsiteY8" fmla="*/ 435 h 18426"/>
                    <a:gd name="connsiteX9" fmla="*/ 24827 w 25893"/>
                    <a:gd name="connsiteY9" fmla="*/ 5038 h 18426"/>
                    <a:gd name="connsiteX10" fmla="*/ 12270 w 25893"/>
                    <a:gd name="connsiteY10" fmla="*/ 17172 h 18426"/>
                    <a:gd name="connsiteX11" fmla="*/ 10177 w 25893"/>
                    <a:gd name="connsiteY11" fmla="*/ 18426 h 18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5893" h="18426">
                      <a:moveTo>
                        <a:pt x="10177" y="18426"/>
                      </a:moveTo>
                      <a:cubicBezTo>
                        <a:pt x="9340" y="18426"/>
                        <a:pt x="8503" y="18008"/>
                        <a:pt x="7666" y="17590"/>
                      </a:cubicBezTo>
                      <a:cubicBezTo>
                        <a:pt x="5573" y="15916"/>
                        <a:pt x="3480" y="14242"/>
                        <a:pt x="1387" y="12150"/>
                      </a:cubicBezTo>
                      <a:cubicBezTo>
                        <a:pt x="-287" y="10896"/>
                        <a:pt x="-287" y="9222"/>
                        <a:pt x="550" y="7548"/>
                      </a:cubicBezTo>
                      <a:cubicBezTo>
                        <a:pt x="1806" y="6293"/>
                        <a:pt x="3480" y="5874"/>
                        <a:pt x="5154" y="7130"/>
                      </a:cubicBezTo>
                      <a:cubicBezTo>
                        <a:pt x="6410" y="7966"/>
                        <a:pt x="7666" y="8804"/>
                        <a:pt x="8503" y="10058"/>
                      </a:cubicBezTo>
                      <a:cubicBezTo>
                        <a:pt x="9340" y="10896"/>
                        <a:pt x="9759" y="10896"/>
                        <a:pt x="11014" y="10058"/>
                      </a:cubicBezTo>
                      <a:cubicBezTo>
                        <a:pt x="13944" y="7130"/>
                        <a:pt x="16875" y="4201"/>
                        <a:pt x="20223" y="1272"/>
                      </a:cubicBezTo>
                      <a:cubicBezTo>
                        <a:pt x="21479" y="17"/>
                        <a:pt x="23153" y="-402"/>
                        <a:pt x="24409" y="435"/>
                      </a:cubicBezTo>
                      <a:cubicBezTo>
                        <a:pt x="26083" y="1272"/>
                        <a:pt x="26502" y="3782"/>
                        <a:pt x="24827" y="5038"/>
                      </a:cubicBezTo>
                      <a:cubicBezTo>
                        <a:pt x="20642" y="9222"/>
                        <a:pt x="16456" y="12988"/>
                        <a:pt x="12270" y="17172"/>
                      </a:cubicBezTo>
                      <a:cubicBezTo>
                        <a:pt x="11852" y="18008"/>
                        <a:pt x="11014" y="18426"/>
                        <a:pt x="10177" y="18426"/>
                      </a:cubicBezTo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790" name="Freeform 789">
                  <a:extLst>
                    <a:ext uri="{FF2B5EF4-FFF2-40B4-BE49-F238E27FC236}">
                      <a16:creationId xmlns:a16="http://schemas.microsoft.com/office/drawing/2014/main" id="{F1A72752-9771-0372-BE3D-FDDE8250B68D}"/>
                    </a:ext>
                  </a:extLst>
                </p:cNvPr>
                <p:cNvSpPr/>
                <p:nvPr/>
              </p:nvSpPr>
              <p:spPr>
                <a:xfrm>
                  <a:off x="2659485" y="5452281"/>
                  <a:ext cx="30288" cy="5857"/>
                </a:xfrm>
                <a:custGeom>
                  <a:avLst/>
                  <a:gdLst>
                    <a:gd name="connsiteX0" fmla="*/ 15220 w 30288"/>
                    <a:gd name="connsiteY0" fmla="*/ 0 h 5857"/>
                    <a:gd name="connsiteX1" fmla="*/ 28614 w 30288"/>
                    <a:gd name="connsiteY1" fmla="*/ 0 h 5857"/>
                    <a:gd name="connsiteX2" fmla="*/ 30288 w 30288"/>
                    <a:gd name="connsiteY2" fmla="*/ 1673 h 5857"/>
                    <a:gd name="connsiteX3" fmla="*/ 26103 w 30288"/>
                    <a:gd name="connsiteY3" fmla="*/ 5857 h 5857"/>
                    <a:gd name="connsiteX4" fmla="*/ 1825 w 30288"/>
                    <a:gd name="connsiteY4" fmla="*/ 5857 h 5857"/>
                    <a:gd name="connsiteX5" fmla="*/ 151 w 30288"/>
                    <a:gd name="connsiteY5" fmla="*/ 3765 h 5857"/>
                    <a:gd name="connsiteX6" fmla="*/ 3918 w 30288"/>
                    <a:gd name="connsiteY6" fmla="*/ 0 h 5857"/>
                    <a:gd name="connsiteX7" fmla="*/ 15220 w 30288"/>
                    <a:gd name="connsiteY7" fmla="*/ 0 h 5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288" h="5857">
                      <a:moveTo>
                        <a:pt x="15220" y="0"/>
                      </a:moveTo>
                      <a:cubicBezTo>
                        <a:pt x="19824" y="0"/>
                        <a:pt x="24428" y="0"/>
                        <a:pt x="28614" y="0"/>
                      </a:cubicBezTo>
                      <a:cubicBezTo>
                        <a:pt x="29870" y="0"/>
                        <a:pt x="30288" y="418"/>
                        <a:pt x="30288" y="1673"/>
                      </a:cubicBezTo>
                      <a:cubicBezTo>
                        <a:pt x="30288" y="5857"/>
                        <a:pt x="30288" y="5857"/>
                        <a:pt x="26103" y="5857"/>
                      </a:cubicBezTo>
                      <a:cubicBezTo>
                        <a:pt x="18150" y="5857"/>
                        <a:pt x="9778" y="5857"/>
                        <a:pt x="1825" y="5857"/>
                      </a:cubicBezTo>
                      <a:cubicBezTo>
                        <a:pt x="151" y="5857"/>
                        <a:pt x="-268" y="5439"/>
                        <a:pt x="151" y="3765"/>
                      </a:cubicBezTo>
                      <a:cubicBezTo>
                        <a:pt x="151" y="0"/>
                        <a:pt x="151" y="0"/>
                        <a:pt x="3918" y="0"/>
                      </a:cubicBezTo>
                      <a:lnTo>
                        <a:pt x="15220" y="0"/>
                      </a:lnTo>
                      <a:close/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791" name="Freeform 790">
                  <a:extLst>
                    <a:ext uri="{FF2B5EF4-FFF2-40B4-BE49-F238E27FC236}">
                      <a16:creationId xmlns:a16="http://schemas.microsoft.com/office/drawing/2014/main" id="{4DDF96F2-9A3F-D680-769E-C8CE138F039C}"/>
                    </a:ext>
                  </a:extLst>
                </p:cNvPr>
                <p:cNvSpPr/>
                <p:nvPr/>
              </p:nvSpPr>
              <p:spPr>
                <a:xfrm>
                  <a:off x="2659636" y="5396215"/>
                  <a:ext cx="25114" cy="5857"/>
                </a:xfrm>
                <a:custGeom>
                  <a:avLst/>
                  <a:gdLst>
                    <a:gd name="connsiteX0" fmla="*/ 12557 w 25114"/>
                    <a:gd name="connsiteY0" fmla="*/ 0 h 5857"/>
                    <a:gd name="connsiteX1" fmla="*/ 23440 w 25114"/>
                    <a:gd name="connsiteY1" fmla="*/ 0 h 5857"/>
                    <a:gd name="connsiteX2" fmla="*/ 25115 w 25114"/>
                    <a:gd name="connsiteY2" fmla="*/ 1674 h 5857"/>
                    <a:gd name="connsiteX3" fmla="*/ 20929 w 25114"/>
                    <a:gd name="connsiteY3" fmla="*/ 5858 h 5857"/>
                    <a:gd name="connsiteX4" fmla="*/ 1674 w 25114"/>
                    <a:gd name="connsiteY4" fmla="*/ 5858 h 5857"/>
                    <a:gd name="connsiteX5" fmla="*/ 0 w 25114"/>
                    <a:gd name="connsiteY5" fmla="*/ 4184 h 5857"/>
                    <a:gd name="connsiteX6" fmla="*/ 4186 w 25114"/>
                    <a:gd name="connsiteY6" fmla="*/ 418 h 5857"/>
                    <a:gd name="connsiteX7" fmla="*/ 12557 w 25114"/>
                    <a:gd name="connsiteY7" fmla="*/ 0 h 5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114" h="5857">
                      <a:moveTo>
                        <a:pt x="12557" y="0"/>
                      </a:moveTo>
                      <a:cubicBezTo>
                        <a:pt x="16324" y="0"/>
                        <a:pt x="19673" y="0"/>
                        <a:pt x="23440" y="0"/>
                      </a:cubicBezTo>
                      <a:cubicBezTo>
                        <a:pt x="24696" y="0"/>
                        <a:pt x="25115" y="418"/>
                        <a:pt x="25115" y="1674"/>
                      </a:cubicBezTo>
                      <a:cubicBezTo>
                        <a:pt x="25115" y="5858"/>
                        <a:pt x="25115" y="5858"/>
                        <a:pt x="20929" y="5858"/>
                      </a:cubicBezTo>
                      <a:cubicBezTo>
                        <a:pt x="14650" y="5858"/>
                        <a:pt x="7953" y="5858"/>
                        <a:pt x="1674" y="5858"/>
                      </a:cubicBezTo>
                      <a:cubicBezTo>
                        <a:pt x="418" y="5858"/>
                        <a:pt x="0" y="5439"/>
                        <a:pt x="0" y="4184"/>
                      </a:cubicBezTo>
                      <a:cubicBezTo>
                        <a:pt x="0" y="418"/>
                        <a:pt x="0" y="418"/>
                        <a:pt x="4186" y="418"/>
                      </a:cubicBezTo>
                      <a:cubicBezTo>
                        <a:pt x="6697" y="0"/>
                        <a:pt x="12976" y="0"/>
                        <a:pt x="12557" y="0"/>
                      </a:cubicBezTo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792" name="Freeform 791">
                  <a:extLst>
                    <a:ext uri="{FF2B5EF4-FFF2-40B4-BE49-F238E27FC236}">
                      <a16:creationId xmlns:a16="http://schemas.microsoft.com/office/drawing/2014/main" id="{143B8CE3-1CA3-24F9-3AFC-5E25C758632A}"/>
                    </a:ext>
                  </a:extLst>
                </p:cNvPr>
                <p:cNvSpPr/>
                <p:nvPr/>
              </p:nvSpPr>
              <p:spPr>
                <a:xfrm>
                  <a:off x="2714470" y="5392450"/>
                  <a:ext cx="4185" cy="22593"/>
                </a:xfrm>
                <a:custGeom>
                  <a:avLst/>
                  <a:gdLst>
                    <a:gd name="connsiteX0" fmla="*/ 0 w 4185"/>
                    <a:gd name="connsiteY0" fmla="*/ 11297 h 22593"/>
                    <a:gd name="connsiteX1" fmla="*/ 0 w 4185"/>
                    <a:gd name="connsiteY1" fmla="*/ 2510 h 22593"/>
                    <a:gd name="connsiteX2" fmla="*/ 2093 w 4185"/>
                    <a:gd name="connsiteY2" fmla="*/ 0 h 22593"/>
                    <a:gd name="connsiteX3" fmla="*/ 4186 w 4185"/>
                    <a:gd name="connsiteY3" fmla="*/ 2510 h 22593"/>
                    <a:gd name="connsiteX4" fmla="*/ 4186 w 4185"/>
                    <a:gd name="connsiteY4" fmla="*/ 20084 h 22593"/>
                    <a:gd name="connsiteX5" fmla="*/ 2093 w 4185"/>
                    <a:gd name="connsiteY5" fmla="*/ 22594 h 22593"/>
                    <a:gd name="connsiteX6" fmla="*/ 0 w 4185"/>
                    <a:gd name="connsiteY6" fmla="*/ 20084 h 22593"/>
                    <a:gd name="connsiteX7" fmla="*/ 0 w 4185"/>
                    <a:gd name="connsiteY7" fmla="*/ 11297 h 22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85" h="22593">
                      <a:moveTo>
                        <a:pt x="0" y="11297"/>
                      </a:moveTo>
                      <a:cubicBezTo>
                        <a:pt x="0" y="8368"/>
                        <a:pt x="0" y="5439"/>
                        <a:pt x="0" y="2510"/>
                      </a:cubicBezTo>
                      <a:cubicBezTo>
                        <a:pt x="0" y="1255"/>
                        <a:pt x="418" y="0"/>
                        <a:pt x="2093" y="0"/>
                      </a:cubicBezTo>
                      <a:cubicBezTo>
                        <a:pt x="3349" y="0"/>
                        <a:pt x="4186" y="837"/>
                        <a:pt x="4186" y="2510"/>
                      </a:cubicBezTo>
                      <a:cubicBezTo>
                        <a:pt x="4186" y="8368"/>
                        <a:pt x="4186" y="14226"/>
                        <a:pt x="4186" y="20084"/>
                      </a:cubicBezTo>
                      <a:cubicBezTo>
                        <a:pt x="4186" y="21338"/>
                        <a:pt x="3767" y="22176"/>
                        <a:pt x="2093" y="22594"/>
                      </a:cubicBezTo>
                      <a:cubicBezTo>
                        <a:pt x="837" y="22594"/>
                        <a:pt x="0" y="21757"/>
                        <a:pt x="0" y="20084"/>
                      </a:cubicBezTo>
                      <a:cubicBezTo>
                        <a:pt x="0" y="17573"/>
                        <a:pt x="0" y="14644"/>
                        <a:pt x="0" y="11297"/>
                      </a:cubicBezTo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793" name="Freeform 792">
                  <a:extLst>
                    <a:ext uri="{FF2B5EF4-FFF2-40B4-BE49-F238E27FC236}">
                      <a16:creationId xmlns:a16="http://schemas.microsoft.com/office/drawing/2014/main" id="{95BCBB30-20A5-49D1-2B92-B12BCF4810D1}"/>
                    </a:ext>
                  </a:extLst>
                </p:cNvPr>
                <p:cNvSpPr/>
                <p:nvPr/>
              </p:nvSpPr>
              <p:spPr>
                <a:xfrm>
                  <a:off x="2725607" y="5397052"/>
                  <a:ext cx="13140" cy="18845"/>
                </a:xfrm>
                <a:custGeom>
                  <a:avLst/>
                  <a:gdLst>
                    <a:gd name="connsiteX0" fmla="*/ 13141 w 13140"/>
                    <a:gd name="connsiteY0" fmla="*/ 2510 h 18845"/>
                    <a:gd name="connsiteX1" fmla="*/ 12722 w 13140"/>
                    <a:gd name="connsiteY1" fmla="*/ 3766 h 18845"/>
                    <a:gd name="connsiteX2" fmla="*/ 3932 w 13140"/>
                    <a:gd name="connsiteY2" fmla="*/ 17573 h 18845"/>
                    <a:gd name="connsiteX3" fmla="*/ 1002 w 13140"/>
                    <a:gd name="connsiteY3" fmla="*/ 18410 h 18845"/>
                    <a:gd name="connsiteX4" fmla="*/ 583 w 13140"/>
                    <a:gd name="connsiteY4" fmla="*/ 15062 h 18845"/>
                    <a:gd name="connsiteX5" fmla="*/ 9374 w 13140"/>
                    <a:gd name="connsiteY5" fmla="*/ 1674 h 18845"/>
                    <a:gd name="connsiteX6" fmla="*/ 11467 w 13140"/>
                    <a:gd name="connsiteY6" fmla="*/ 0 h 18845"/>
                    <a:gd name="connsiteX7" fmla="*/ 13141 w 13140"/>
                    <a:gd name="connsiteY7" fmla="*/ 2510 h 18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140" h="18845">
                      <a:moveTo>
                        <a:pt x="13141" y="2510"/>
                      </a:moveTo>
                      <a:cubicBezTo>
                        <a:pt x="13141" y="2929"/>
                        <a:pt x="13141" y="3347"/>
                        <a:pt x="12722" y="3766"/>
                      </a:cubicBezTo>
                      <a:cubicBezTo>
                        <a:pt x="9792" y="8368"/>
                        <a:pt x="6862" y="12970"/>
                        <a:pt x="3932" y="17573"/>
                      </a:cubicBezTo>
                      <a:cubicBezTo>
                        <a:pt x="3095" y="18828"/>
                        <a:pt x="2258" y="19246"/>
                        <a:pt x="1002" y="18410"/>
                      </a:cubicBezTo>
                      <a:cubicBezTo>
                        <a:pt x="-254" y="17992"/>
                        <a:pt x="-254" y="16318"/>
                        <a:pt x="583" y="15062"/>
                      </a:cubicBezTo>
                      <a:cubicBezTo>
                        <a:pt x="3514" y="10460"/>
                        <a:pt x="6444" y="6276"/>
                        <a:pt x="9374" y="1674"/>
                      </a:cubicBezTo>
                      <a:cubicBezTo>
                        <a:pt x="9792" y="837"/>
                        <a:pt x="10211" y="0"/>
                        <a:pt x="11467" y="0"/>
                      </a:cubicBezTo>
                      <a:cubicBezTo>
                        <a:pt x="12304" y="837"/>
                        <a:pt x="13141" y="1255"/>
                        <a:pt x="13141" y="2510"/>
                      </a:cubicBezTo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794" name="Freeform 793">
                  <a:extLst>
                    <a:ext uri="{FF2B5EF4-FFF2-40B4-BE49-F238E27FC236}">
                      <a16:creationId xmlns:a16="http://schemas.microsoft.com/office/drawing/2014/main" id="{3A307A55-327D-A383-D6AA-A8C78A70B55F}"/>
                    </a:ext>
                  </a:extLst>
                </p:cNvPr>
                <p:cNvSpPr/>
                <p:nvPr/>
              </p:nvSpPr>
              <p:spPr>
                <a:xfrm>
                  <a:off x="2693167" y="5398290"/>
                  <a:ext cx="13941" cy="16753"/>
                </a:xfrm>
                <a:custGeom>
                  <a:avLst/>
                  <a:gdLst>
                    <a:gd name="connsiteX0" fmla="*/ 11676 w 13941"/>
                    <a:gd name="connsiteY0" fmla="*/ 16753 h 16753"/>
                    <a:gd name="connsiteX1" fmla="*/ 10420 w 13941"/>
                    <a:gd name="connsiteY1" fmla="*/ 15916 h 16753"/>
                    <a:gd name="connsiteX2" fmla="*/ 792 w 13941"/>
                    <a:gd name="connsiteY2" fmla="*/ 3783 h 16753"/>
                    <a:gd name="connsiteX3" fmla="*/ 792 w 13941"/>
                    <a:gd name="connsiteY3" fmla="*/ 435 h 16753"/>
                    <a:gd name="connsiteX4" fmla="*/ 3723 w 13941"/>
                    <a:gd name="connsiteY4" fmla="*/ 1272 h 16753"/>
                    <a:gd name="connsiteX5" fmla="*/ 13350 w 13941"/>
                    <a:gd name="connsiteY5" fmla="*/ 13406 h 16753"/>
                    <a:gd name="connsiteX6" fmla="*/ 13768 w 13941"/>
                    <a:gd name="connsiteY6" fmla="*/ 15916 h 16753"/>
                    <a:gd name="connsiteX7" fmla="*/ 11676 w 13941"/>
                    <a:gd name="connsiteY7" fmla="*/ 16753 h 16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941" h="16753">
                      <a:moveTo>
                        <a:pt x="11676" y="16753"/>
                      </a:moveTo>
                      <a:cubicBezTo>
                        <a:pt x="11676" y="16753"/>
                        <a:pt x="10838" y="16335"/>
                        <a:pt x="10420" y="15916"/>
                      </a:cubicBezTo>
                      <a:cubicBezTo>
                        <a:pt x="7071" y="11732"/>
                        <a:pt x="4141" y="7967"/>
                        <a:pt x="792" y="3783"/>
                      </a:cubicBezTo>
                      <a:cubicBezTo>
                        <a:pt x="-463" y="2527"/>
                        <a:pt x="-45" y="1272"/>
                        <a:pt x="792" y="435"/>
                      </a:cubicBezTo>
                      <a:cubicBezTo>
                        <a:pt x="2048" y="-401"/>
                        <a:pt x="2885" y="17"/>
                        <a:pt x="3723" y="1272"/>
                      </a:cubicBezTo>
                      <a:cubicBezTo>
                        <a:pt x="7071" y="5456"/>
                        <a:pt x="10001" y="9222"/>
                        <a:pt x="13350" y="13406"/>
                      </a:cubicBezTo>
                      <a:cubicBezTo>
                        <a:pt x="13768" y="14243"/>
                        <a:pt x="14187" y="15079"/>
                        <a:pt x="13768" y="15916"/>
                      </a:cubicBezTo>
                      <a:cubicBezTo>
                        <a:pt x="13768" y="16335"/>
                        <a:pt x="12931" y="16753"/>
                        <a:pt x="11676" y="16753"/>
                      </a:cubicBezTo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795" name="Freeform 794">
                  <a:extLst>
                    <a:ext uri="{FF2B5EF4-FFF2-40B4-BE49-F238E27FC236}">
                      <a16:creationId xmlns:a16="http://schemas.microsoft.com/office/drawing/2014/main" id="{53D7AC4E-63D0-DA6E-99DE-E2CB21CAF608}"/>
                    </a:ext>
                  </a:extLst>
                </p:cNvPr>
                <p:cNvSpPr/>
                <p:nvPr/>
              </p:nvSpPr>
              <p:spPr>
                <a:xfrm>
                  <a:off x="2659584" y="5425797"/>
                  <a:ext cx="13028" cy="5564"/>
                </a:xfrm>
                <a:custGeom>
                  <a:avLst/>
                  <a:gdLst>
                    <a:gd name="connsiteX0" fmla="*/ 6331 w 13028"/>
                    <a:gd name="connsiteY0" fmla="*/ 5565 h 5564"/>
                    <a:gd name="connsiteX1" fmla="*/ 1308 w 13028"/>
                    <a:gd name="connsiteY1" fmla="*/ 5565 h 5564"/>
                    <a:gd name="connsiteX2" fmla="*/ 52 w 13028"/>
                    <a:gd name="connsiteY2" fmla="*/ 4309 h 5564"/>
                    <a:gd name="connsiteX3" fmla="*/ 4238 w 13028"/>
                    <a:gd name="connsiteY3" fmla="*/ 125 h 5564"/>
                    <a:gd name="connsiteX4" fmla="*/ 11354 w 13028"/>
                    <a:gd name="connsiteY4" fmla="*/ 125 h 5564"/>
                    <a:gd name="connsiteX5" fmla="*/ 13028 w 13028"/>
                    <a:gd name="connsiteY5" fmla="*/ 1381 h 5564"/>
                    <a:gd name="connsiteX6" fmla="*/ 8842 w 13028"/>
                    <a:gd name="connsiteY6" fmla="*/ 5565 h 5564"/>
                    <a:gd name="connsiteX7" fmla="*/ 6331 w 13028"/>
                    <a:gd name="connsiteY7" fmla="*/ 5565 h 5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028" h="5564">
                      <a:moveTo>
                        <a:pt x="6331" y="5565"/>
                      </a:moveTo>
                      <a:cubicBezTo>
                        <a:pt x="4657" y="5565"/>
                        <a:pt x="2982" y="5565"/>
                        <a:pt x="1308" y="5565"/>
                      </a:cubicBezTo>
                      <a:cubicBezTo>
                        <a:pt x="471" y="5565"/>
                        <a:pt x="52" y="5146"/>
                        <a:pt x="52" y="4309"/>
                      </a:cubicBezTo>
                      <a:cubicBezTo>
                        <a:pt x="52" y="-1130"/>
                        <a:pt x="-785" y="125"/>
                        <a:pt x="4238" y="125"/>
                      </a:cubicBezTo>
                      <a:cubicBezTo>
                        <a:pt x="6749" y="125"/>
                        <a:pt x="9261" y="125"/>
                        <a:pt x="11354" y="125"/>
                      </a:cubicBezTo>
                      <a:cubicBezTo>
                        <a:pt x="12191" y="125"/>
                        <a:pt x="12610" y="544"/>
                        <a:pt x="13028" y="1381"/>
                      </a:cubicBezTo>
                      <a:cubicBezTo>
                        <a:pt x="13028" y="5565"/>
                        <a:pt x="13028" y="5565"/>
                        <a:pt x="8842" y="5565"/>
                      </a:cubicBezTo>
                      <a:lnTo>
                        <a:pt x="6331" y="5565"/>
                      </a:lnTo>
                      <a:close/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796" name="Freeform 795">
                  <a:extLst>
                    <a:ext uri="{FF2B5EF4-FFF2-40B4-BE49-F238E27FC236}">
                      <a16:creationId xmlns:a16="http://schemas.microsoft.com/office/drawing/2014/main" id="{6E5F1524-CB73-2338-A581-917F50854F15}"/>
                    </a:ext>
                  </a:extLst>
                </p:cNvPr>
                <p:cNvSpPr/>
                <p:nvPr/>
              </p:nvSpPr>
              <p:spPr>
                <a:xfrm>
                  <a:off x="2603547" y="5342241"/>
                  <a:ext cx="108411" cy="145604"/>
                </a:xfrm>
                <a:custGeom>
                  <a:avLst/>
                  <a:gdLst>
                    <a:gd name="connsiteX0" fmla="*/ 54415 w 108411"/>
                    <a:gd name="connsiteY0" fmla="*/ 15062 h 145604"/>
                    <a:gd name="connsiteX1" fmla="*/ 49811 w 108411"/>
                    <a:gd name="connsiteY1" fmla="*/ 10878 h 145604"/>
                    <a:gd name="connsiteX2" fmla="*/ 53997 w 108411"/>
                    <a:gd name="connsiteY2" fmla="*/ 6276 h 145604"/>
                    <a:gd name="connsiteX3" fmla="*/ 58601 w 108411"/>
                    <a:gd name="connsiteY3" fmla="*/ 10460 h 145604"/>
                    <a:gd name="connsiteX4" fmla="*/ 54415 w 108411"/>
                    <a:gd name="connsiteY4" fmla="*/ 15062 h 145604"/>
                    <a:gd name="connsiteX5" fmla="*/ 108411 w 108411"/>
                    <a:gd name="connsiteY5" fmla="*/ 30125 h 145604"/>
                    <a:gd name="connsiteX6" fmla="*/ 96691 w 108411"/>
                    <a:gd name="connsiteY6" fmla="*/ 18828 h 145604"/>
                    <a:gd name="connsiteX7" fmla="*/ 82460 w 108411"/>
                    <a:gd name="connsiteY7" fmla="*/ 18828 h 145604"/>
                    <a:gd name="connsiteX8" fmla="*/ 78692 w 108411"/>
                    <a:gd name="connsiteY8" fmla="*/ 15062 h 145604"/>
                    <a:gd name="connsiteX9" fmla="*/ 74925 w 108411"/>
                    <a:gd name="connsiteY9" fmla="*/ 11297 h 145604"/>
                    <a:gd name="connsiteX10" fmla="*/ 69902 w 108411"/>
                    <a:gd name="connsiteY10" fmla="*/ 11297 h 145604"/>
                    <a:gd name="connsiteX11" fmla="*/ 66972 w 108411"/>
                    <a:gd name="connsiteY11" fmla="*/ 9205 h 145604"/>
                    <a:gd name="connsiteX12" fmla="*/ 53159 w 108411"/>
                    <a:gd name="connsiteY12" fmla="*/ 0 h 145604"/>
                    <a:gd name="connsiteX13" fmla="*/ 41439 w 108411"/>
                    <a:gd name="connsiteY13" fmla="*/ 10042 h 145604"/>
                    <a:gd name="connsiteX14" fmla="*/ 39765 w 108411"/>
                    <a:gd name="connsiteY14" fmla="*/ 11297 h 145604"/>
                    <a:gd name="connsiteX15" fmla="*/ 33486 w 108411"/>
                    <a:gd name="connsiteY15" fmla="*/ 11297 h 145604"/>
                    <a:gd name="connsiteX16" fmla="*/ 29719 w 108411"/>
                    <a:gd name="connsiteY16" fmla="*/ 15062 h 145604"/>
                    <a:gd name="connsiteX17" fmla="*/ 29719 w 108411"/>
                    <a:gd name="connsiteY17" fmla="*/ 17154 h 145604"/>
                    <a:gd name="connsiteX18" fmla="*/ 28045 w 108411"/>
                    <a:gd name="connsiteY18" fmla="*/ 18828 h 145604"/>
                    <a:gd name="connsiteX19" fmla="*/ 12557 w 108411"/>
                    <a:gd name="connsiteY19" fmla="*/ 18828 h 145604"/>
                    <a:gd name="connsiteX20" fmla="*/ 0 w 108411"/>
                    <a:gd name="connsiteY20" fmla="*/ 31380 h 145604"/>
                    <a:gd name="connsiteX21" fmla="*/ 0 w 108411"/>
                    <a:gd name="connsiteY21" fmla="*/ 133471 h 145604"/>
                    <a:gd name="connsiteX22" fmla="*/ 837 w 108411"/>
                    <a:gd name="connsiteY22" fmla="*/ 137655 h 145604"/>
                    <a:gd name="connsiteX23" fmla="*/ 12557 w 108411"/>
                    <a:gd name="connsiteY23" fmla="*/ 145604 h 145604"/>
                    <a:gd name="connsiteX24" fmla="*/ 90831 w 108411"/>
                    <a:gd name="connsiteY24" fmla="*/ 145604 h 145604"/>
                    <a:gd name="connsiteX25" fmla="*/ 94598 w 108411"/>
                    <a:gd name="connsiteY25" fmla="*/ 145604 h 145604"/>
                    <a:gd name="connsiteX26" fmla="*/ 94598 w 108411"/>
                    <a:gd name="connsiteY26" fmla="*/ 145186 h 145604"/>
                    <a:gd name="connsiteX27" fmla="*/ 89994 w 108411"/>
                    <a:gd name="connsiteY27" fmla="*/ 142675 h 145604"/>
                    <a:gd name="connsiteX28" fmla="*/ 86645 w 108411"/>
                    <a:gd name="connsiteY28" fmla="*/ 139747 h 145604"/>
                    <a:gd name="connsiteX29" fmla="*/ 84134 w 108411"/>
                    <a:gd name="connsiteY29" fmla="*/ 138491 h 145604"/>
                    <a:gd name="connsiteX30" fmla="*/ 13813 w 108411"/>
                    <a:gd name="connsiteY30" fmla="*/ 138491 h 145604"/>
                    <a:gd name="connsiteX31" fmla="*/ 12139 w 108411"/>
                    <a:gd name="connsiteY31" fmla="*/ 138491 h 145604"/>
                    <a:gd name="connsiteX32" fmla="*/ 7116 w 108411"/>
                    <a:gd name="connsiteY32" fmla="*/ 133052 h 145604"/>
                    <a:gd name="connsiteX33" fmla="*/ 7116 w 108411"/>
                    <a:gd name="connsiteY33" fmla="*/ 32217 h 145604"/>
                    <a:gd name="connsiteX34" fmla="*/ 12557 w 108411"/>
                    <a:gd name="connsiteY34" fmla="*/ 26778 h 145604"/>
                    <a:gd name="connsiteX35" fmla="*/ 25952 w 108411"/>
                    <a:gd name="connsiteY35" fmla="*/ 26778 h 145604"/>
                    <a:gd name="connsiteX36" fmla="*/ 29300 w 108411"/>
                    <a:gd name="connsiteY36" fmla="*/ 30125 h 145604"/>
                    <a:gd name="connsiteX37" fmla="*/ 34323 w 108411"/>
                    <a:gd name="connsiteY37" fmla="*/ 35146 h 145604"/>
                    <a:gd name="connsiteX38" fmla="*/ 71995 w 108411"/>
                    <a:gd name="connsiteY38" fmla="*/ 35146 h 145604"/>
                    <a:gd name="connsiteX39" fmla="*/ 78274 w 108411"/>
                    <a:gd name="connsiteY39" fmla="*/ 28870 h 145604"/>
                    <a:gd name="connsiteX40" fmla="*/ 80367 w 108411"/>
                    <a:gd name="connsiteY40" fmla="*/ 26778 h 145604"/>
                    <a:gd name="connsiteX41" fmla="*/ 95854 w 108411"/>
                    <a:gd name="connsiteY41" fmla="*/ 26778 h 145604"/>
                    <a:gd name="connsiteX42" fmla="*/ 100458 w 108411"/>
                    <a:gd name="connsiteY42" fmla="*/ 31380 h 145604"/>
                    <a:gd name="connsiteX43" fmla="*/ 100458 w 108411"/>
                    <a:gd name="connsiteY43" fmla="*/ 43514 h 145604"/>
                    <a:gd name="connsiteX44" fmla="*/ 102133 w 108411"/>
                    <a:gd name="connsiteY44" fmla="*/ 45188 h 145604"/>
                    <a:gd name="connsiteX45" fmla="*/ 106737 w 108411"/>
                    <a:gd name="connsiteY45" fmla="*/ 45188 h 145604"/>
                    <a:gd name="connsiteX46" fmla="*/ 108411 w 108411"/>
                    <a:gd name="connsiteY46" fmla="*/ 43514 h 145604"/>
                    <a:gd name="connsiteX47" fmla="*/ 108411 w 108411"/>
                    <a:gd name="connsiteY47" fmla="*/ 30125 h 1456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108411" h="145604">
                      <a:moveTo>
                        <a:pt x="54415" y="15062"/>
                      </a:moveTo>
                      <a:cubicBezTo>
                        <a:pt x="51904" y="15062"/>
                        <a:pt x="49811" y="13389"/>
                        <a:pt x="49811" y="10878"/>
                      </a:cubicBezTo>
                      <a:cubicBezTo>
                        <a:pt x="49811" y="8368"/>
                        <a:pt x="51485" y="6276"/>
                        <a:pt x="53997" y="6276"/>
                      </a:cubicBezTo>
                      <a:cubicBezTo>
                        <a:pt x="56508" y="6276"/>
                        <a:pt x="58601" y="7950"/>
                        <a:pt x="58601" y="10460"/>
                      </a:cubicBezTo>
                      <a:cubicBezTo>
                        <a:pt x="58601" y="12970"/>
                        <a:pt x="56926" y="15062"/>
                        <a:pt x="54415" y="15062"/>
                      </a:cubicBezTo>
                      <a:moveTo>
                        <a:pt x="108411" y="30125"/>
                      </a:moveTo>
                      <a:cubicBezTo>
                        <a:pt x="108411" y="23430"/>
                        <a:pt x="103389" y="18828"/>
                        <a:pt x="96691" y="18828"/>
                      </a:cubicBezTo>
                      <a:cubicBezTo>
                        <a:pt x="92087" y="18828"/>
                        <a:pt x="87064" y="18828"/>
                        <a:pt x="82460" y="18828"/>
                      </a:cubicBezTo>
                      <a:cubicBezTo>
                        <a:pt x="78692" y="18828"/>
                        <a:pt x="78692" y="18828"/>
                        <a:pt x="78692" y="15062"/>
                      </a:cubicBezTo>
                      <a:cubicBezTo>
                        <a:pt x="78692" y="12552"/>
                        <a:pt x="77018" y="11297"/>
                        <a:pt x="74925" y="11297"/>
                      </a:cubicBezTo>
                      <a:cubicBezTo>
                        <a:pt x="73251" y="11297"/>
                        <a:pt x="71577" y="11297"/>
                        <a:pt x="69902" y="11297"/>
                      </a:cubicBezTo>
                      <a:cubicBezTo>
                        <a:pt x="68228" y="11297"/>
                        <a:pt x="67391" y="10878"/>
                        <a:pt x="66972" y="9205"/>
                      </a:cubicBezTo>
                      <a:cubicBezTo>
                        <a:pt x="65298" y="3347"/>
                        <a:pt x="59856" y="0"/>
                        <a:pt x="53159" y="0"/>
                      </a:cubicBezTo>
                      <a:cubicBezTo>
                        <a:pt x="47718" y="418"/>
                        <a:pt x="42695" y="4602"/>
                        <a:pt x="41439" y="10042"/>
                      </a:cubicBezTo>
                      <a:cubicBezTo>
                        <a:pt x="41020" y="10878"/>
                        <a:pt x="40602" y="11297"/>
                        <a:pt x="39765" y="11297"/>
                      </a:cubicBezTo>
                      <a:cubicBezTo>
                        <a:pt x="37672" y="11297"/>
                        <a:pt x="35579" y="11297"/>
                        <a:pt x="33486" y="11297"/>
                      </a:cubicBezTo>
                      <a:cubicBezTo>
                        <a:pt x="31393" y="11297"/>
                        <a:pt x="29719" y="12970"/>
                        <a:pt x="29719" y="15062"/>
                      </a:cubicBezTo>
                      <a:cubicBezTo>
                        <a:pt x="29719" y="15900"/>
                        <a:pt x="29719" y="16318"/>
                        <a:pt x="29719" y="17154"/>
                      </a:cubicBezTo>
                      <a:cubicBezTo>
                        <a:pt x="29719" y="18410"/>
                        <a:pt x="29300" y="18828"/>
                        <a:pt x="28045" y="18828"/>
                      </a:cubicBezTo>
                      <a:cubicBezTo>
                        <a:pt x="23022" y="18828"/>
                        <a:pt x="17580" y="18828"/>
                        <a:pt x="12557" y="18828"/>
                      </a:cubicBezTo>
                      <a:cubicBezTo>
                        <a:pt x="5441" y="18828"/>
                        <a:pt x="0" y="23849"/>
                        <a:pt x="0" y="31380"/>
                      </a:cubicBezTo>
                      <a:cubicBezTo>
                        <a:pt x="0" y="65271"/>
                        <a:pt x="0" y="99580"/>
                        <a:pt x="0" y="133471"/>
                      </a:cubicBezTo>
                      <a:cubicBezTo>
                        <a:pt x="0" y="134726"/>
                        <a:pt x="0" y="136399"/>
                        <a:pt x="837" y="137655"/>
                      </a:cubicBezTo>
                      <a:cubicBezTo>
                        <a:pt x="2930" y="142675"/>
                        <a:pt x="6697" y="145604"/>
                        <a:pt x="12557" y="145604"/>
                      </a:cubicBezTo>
                      <a:cubicBezTo>
                        <a:pt x="38509" y="145604"/>
                        <a:pt x="64879" y="145604"/>
                        <a:pt x="90831" y="145604"/>
                      </a:cubicBezTo>
                      <a:lnTo>
                        <a:pt x="94598" y="145604"/>
                      </a:lnTo>
                      <a:lnTo>
                        <a:pt x="94598" y="145186"/>
                      </a:lnTo>
                      <a:cubicBezTo>
                        <a:pt x="92924" y="144349"/>
                        <a:pt x="91668" y="143512"/>
                        <a:pt x="89994" y="142675"/>
                      </a:cubicBezTo>
                      <a:cubicBezTo>
                        <a:pt x="88738" y="141839"/>
                        <a:pt x="87483" y="141002"/>
                        <a:pt x="86645" y="139747"/>
                      </a:cubicBezTo>
                      <a:cubicBezTo>
                        <a:pt x="86227" y="138491"/>
                        <a:pt x="85390" y="138073"/>
                        <a:pt x="84134" y="138491"/>
                      </a:cubicBezTo>
                      <a:cubicBezTo>
                        <a:pt x="60694" y="138491"/>
                        <a:pt x="37253" y="138491"/>
                        <a:pt x="13813" y="138491"/>
                      </a:cubicBezTo>
                      <a:cubicBezTo>
                        <a:pt x="13395" y="138491"/>
                        <a:pt x="12976" y="138491"/>
                        <a:pt x="12139" y="138491"/>
                      </a:cubicBezTo>
                      <a:cubicBezTo>
                        <a:pt x="9209" y="138491"/>
                        <a:pt x="7116" y="136399"/>
                        <a:pt x="7116" y="133052"/>
                      </a:cubicBezTo>
                      <a:cubicBezTo>
                        <a:pt x="7116" y="99580"/>
                        <a:pt x="7116" y="65689"/>
                        <a:pt x="7116" y="32217"/>
                      </a:cubicBezTo>
                      <a:cubicBezTo>
                        <a:pt x="7116" y="28033"/>
                        <a:pt x="9209" y="26778"/>
                        <a:pt x="12557" y="26778"/>
                      </a:cubicBezTo>
                      <a:cubicBezTo>
                        <a:pt x="17162" y="26778"/>
                        <a:pt x="21347" y="26778"/>
                        <a:pt x="25952" y="26778"/>
                      </a:cubicBezTo>
                      <a:cubicBezTo>
                        <a:pt x="29719" y="26778"/>
                        <a:pt x="29300" y="26360"/>
                        <a:pt x="29300" y="30125"/>
                      </a:cubicBezTo>
                      <a:cubicBezTo>
                        <a:pt x="29300" y="33891"/>
                        <a:pt x="30556" y="35146"/>
                        <a:pt x="34323" y="35146"/>
                      </a:cubicBezTo>
                      <a:cubicBezTo>
                        <a:pt x="46881" y="35146"/>
                        <a:pt x="59438" y="35146"/>
                        <a:pt x="71995" y="35146"/>
                      </a:cubicBezTo>
                      <a:cubicBezTo>
                        <a:pt x="77437" y="35146"/>
                        <a:pt x="78692" y="33891"/>
                        <a:pt x="78274" y="28870"/>
                      </a:cubicBezTo>
                      <a:cubicBezTo>
                        <a:pt x="78274" y="26778"/>
                        <a:pt x="78274" y="26778"/>
                        <a:pt x="80367" y="26778"/>
                      </a:cubicBezTo>
                      <a:cubicBezTo>
                        <a:pt x="85390" y="27196"/>
                        <a:pt x="90831" y="26778"/>
                        <a:pt x="95854" y="26778"/>
                      </a:cubicBezTo>
                      <a:cubicBezTo>
                        <a:pt x="99203" y="26778"/>
                        <a:pt x="100458" y="28033"/>
                        <a:pt x="100458" y="31380"/>
                      </a:cubicBezTo>
                      <a:cubicBezTo>
                        <a:pt x="100458" y="35564"/>
                        <a:pt x="100458" y="39330"/>
                        <a:pt x="100458" y="43514"/>
                      </a:cubicBezTo>
                      <a:cubicBezTo>
                        <a:pt x="100458" y="44769"/>
                        <a:pt x="100877" y="45188"/>
                        <a:pt x="102133" y="45188"/>
                      </a:cubicBezTo>
                      <a:cubicBezTo>
                        <a:pt x="103807" y="45188"/>
                        <a:pt x="105063" y="45188"/>
                        <a:pt x="106737" y="45188"/>
                      </a:cubicBezTo>
                      <a:cubicBezTo>
                        <a:pt x="107993" y="45188"/>
                        <a:pt x="108411" y="44769"/>
                        <a:pt x="108411" y="43514"/>
                      </a:cubicBezTo>
                      <a:cubicBezTo>
                        <a:pt x="108411" y="38912"/>
                        <a:pt x="108411" y="34728"/>
                        <a:pt x="108411" y="30125"/>
                      </a:cubicBezTo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</p:grpSp>
          <p:grpSp>
            <p:nvGrpSpPr>
              <p:cNvPr id="780" name="Graphic 2">
                <a:extLst>
                  <a:ext uri="{FF2B5EF4-FFF2-40B4-BE49-F238E27FC236}">
                    <a16:creationId xmlns:a16="http://schemas.microsoft.com/office/drawing/2014/main" id="{1ED63ECB-D422-0979-F774-0C345655F199}"/>
                  </a:ext>
                </a:extLst>
              </p:cNvPr>
              <p:cNvGrpSpPr/>
              <p:nvPr/>
            </p:nvGrpSpPr>
            <p:grpSpPr>
              <a:xfrm>
                <a:off x="2391904" y="5480611"/>
                <a:ext cx="476096" cy="237141"/>
                <a:chOff x="2391904" y="5480611"/>
                <a:chExt cx="476096" cy="237141"/>
              </a:xfrm>
              <a:solidFill>
                <a:srgbClr val="4277BA"/>
              </a:solidFill>
            </p:grpSpPr>
            <p:sp>
              <p:nvSpPr>
                <p:cNvPr id="781" name="TextBox 780">
                  <a:extLst>
                    <a:ext uri="{FF2B5EF4-FFF2-40B4-BE49-F238E27FC236}">
                      <a16:creationId xmlns:a16="http://schemas.microsoft.com/office/drawing/2014/main" id="{1A92DEF5-BFEB-94C4-00D1-60D947379260}"/>
                    </a:ext>
                  </a:extLst>
                </p:cNvPr>
                <p:cNvSpPr txBox="1"/>
                <p:nvPr/>
              </p:nvSpPr>
              <p:spPr>
                <a:xfrm>
                  <a:off x="2391904" y="5483146"/>
                  <a:ext cx="129103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C</a:t>
                  </a:r>
                </a:p>
              </p:txBody>
            </p:sp>
            <p:sp>
              <p:nvSpPr>
                <p:cNvPr id="782" name="TextBox 781">
                  <a:extLst>
                    <a:ext uri="{FF2B5EF4-FFF2-40B4-BE49-F238E27FC236}">
                      <a16:creationId xmlns:a16="http://schemas.microsoft.com/office/drawing/2014/main" id="{93FBA41B-85E0-AECB-F6F0-1566E40FBAB1}"/>
                    </a:ext>
                  </a:extLst>
                </p:cNvPr>
                <p:cNvSpPr txBox="1"/>
                <p:nvPr/>
              </p:nvSpPr>
              <p:spPr>
                <a:xfrm>
                  <a:off x="2430828" y="5480611"/>
                  <a:ext cx="437172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OMPLIANCE</a:t>
                  </a:r>
                </a:p>
              </p:txBody>
            </p:sp>
          </p:grpSp>
        </p:grpSp>
        <p:grpSp>
          <p:nvGrpSpPr>
            <p:cNvPr id="797" name="Graphic 2">
              <a:extLst>
                <a:ext uri="{FF2B5EF4-FFF2-40B4-BE49-F238E27FC236}">
                  <a16:creationId xmlns:a16="http://schemas.microsoft.com/office/drawing/2014/main" id="{E0F36EA3-E232-E175-5210-90BFD6850E5B}"/>
                </a:ext>
              </a:extLst>
            </p:cNvPr>
            <p:cNvGrpSpPr/>
            <p:nvPr/>
          </p:nvGrpSpPr>
          <p:grpSpPr>
            <a:xfrm>
              <a:off x="2896700" y="4658571"/>
              <a:ext cx="382011" cy="525174"/>
              <a:chOff x="2896700" y="4658571"/>
              <a:chExt cx="382011" cy="525174"/>
            </a:xfrm>
          </p:grpSpPr>
          <p:sp>
            <p:nvSpPr>
              <p:cNvPr id="798" name="Freeform 797">
                <a:extLst>
                  <a:ext uri="{FF2B5EF4-FFF2-40B4-BE49-F238E27FC236}">
                    <a16:creationId xmlns:a16="http://schemas.microsoft.com/office/drawing/2014/main" id="{3FA1FD00-9534-5061-171B-E6749E8C99C6}"/>
                  </a:ext>
                </a:extLst>
              </p:cNvPr>
              <p:cNvSpPr/>
              <p:nvPr/>
            </p:nvSpPr>
            <p:spPr>
              <a:xfrm>
                <a:off x="2977336" y="4658571"/>
                <a:ext cx="301375" cy="301250"/>
              </a:xfrm>
              <a:custGeom>
                <a:avLst/>
                <a:gdLst>
                  <a:gd name="connsiteX0" fmla="*/ 301375 w 301375"/>
                  <a:gd name="connsiteY0" fmla="*/ 150625 h 301250"/>
                  <a:gd name="connsiteX1" fmla="*/ 150688 w 301375"/>
                  <a:gd name="connsiteY1" fmla="*/ 301250 h 301250"/>
                  <a:gd name="connsiteX2" fmla="*/ 0 w 301375"/>
                  <a:gd name="connsiteY2" fmla="*/ 150625 h 301250"/>
                  <a:gd name="connsiteX3" fmla="*/ 150688 w 301375"/>
                  <a:gd name="connsiteY3" fmla="*/ 0 h 301250"/>
                  <a:gd name="connsiteX4" fmla="*/ 301375 w 301375"/>
                  <a:gd name="connsiteY4" fmla="*/ 150625 h 301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375" h="301250">
                    <a:moveTo>
                      <a:pt x="301375" y="150625"/>
                    </a:moveTo>
                    <a:cubicBezTo>
                      <a:pt x="301375" y="233813"/>
                      <a:pt x="233910" y="301250"/>
                      <a:pt x="150688" y="301250"/>
                    </a:cubicBezTo>
                    <a:cubicBezTo>
                      <a:pt x="67465" y="301250"/>
                      <a:pt x="0" y="233813"/>
                      <a:pt x="0" y="150625"/>
                    </a:cubicBezTo>
                    <a:cubicBezTo>
                      <a:pt x="0" y="67437"/>
                      <a:pt x="67465" y="0"/>
                      <a:pt x="150688" y="0"/>
                    </a:cubicBezTo>
                    <a:cubicBezTo>
                      <a:pt x="233910" y="0"/>
                      <a:pt x="301375" y="67437"/>
                      <a:pt x="301375" y="150625"/>
                    </a:cubicBezTo>
                    <a:close/>
                  </a:path>
                </a:pathLst>
              </a:custGeom>
              <a:solidFill>
                <a:srgbClr val="EDC01B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grpSp>
            <p:nvGrpSpPr>
              <p:cNvPr id="799" name="Graphic 2">
                <a:extLst>
                  <a:ext uri="{FF2B5EF4-FFF2-40B4-BE49-F238E27FC236}">
                    <a16:creationId xmlns:a16="http://schemas.microsoft.com/office/drawing/2014/main" id="{ED514645-F2B6-05CF-1299-30BD8F101009}"/>
                  </a:ext>
                </a:extLst>
              </p:cNvPr>
              <p:cNvGrpSpPr/>
              <p:nvPr/>
            </p:nvGrpSpPr>
            <p:grpSpPr>
              <a:xfrm>
                <a:off x="3053517" y="4736812"/>
                <a:ext cx="148594" cy="159411"/>
                <a:chOff x="3053517" y="4736812"/>
                <a:chExt cx="148594" cy="159411"/>
              </a:xfrm>
            </p:grpSpPr>
            <p:sp>
              <p:nvSpPr>
                <p:cNvPr id="803" name="Freeform 802">
                  <a:extLst>
                    <a:ext uri="{FF2B5EF4-FFF2-40B4-BE49-F238E27FC236}">
                      <a16:creationId xmlns:a16="http://schemas.microsoft.com/office/drawing/2014/main" id="{0BD8887C-C8B2-28DC-D0DC-FD543AD3D939}"/>
                    </a:ext>
                  </a:extLst>
                </p:cNvPr>
                <p:cNvSpPr/>
                <p:nvPr/>
              </p:nvSpPr>
              <p:spPr>
                <a:xfrm>
                  <a:off x="3053517" y="4736812"/>
                  <a:ext cx="105062" cy="148114"/>
                </a:xfrm>
                <a:custGeom>
                  <a:avLst/>
                  <a:gdLst>
                    <a:gd name="connsiteX0" fmla="*/ 89157 w 105062"/>
                    <a:gd name="connsiteY0" fmla="*/ 103764 h 148114"/>
                    <a:gd name="connsiteX1" fmla="*/ 17580 w 105062"/>
                    <a:gd name="connsiteY1" fmla="*/ 103764 h 148114"/>
                    <a:gd name="connsiteX2" fmla="*/ 0 w 105062"/>
                    <a:gd name="connsiteY2" fmla="*/ 121337 h 148114"/>
                    <a:gd name="connsiteX3" fmla="*/ 0 w 105062"/>
                    <a:gd name="connsiteY3" fmla="*/ 148114 h 148114"/>
                    <a:gd name="connsiteX4" fmla="*/ 105063 w 105062"/>
                    <a:gd name="connsiteY4" fmla="*/ 148114 h 148114"/>
                    <a:gd name="connsiteX5" fmla="*/ 105063 w 105062"/>
                    <a:gd name="connsiteY5" fmla="*/ 121337 h 148114"/>
                    <a:gd name="connsiteX6" fmla="*/ 87483 w 105062"/>
                    <a:gd name="connsiteY6" fmla="*/ 103345 h 148114"/>
                    <a:gd name="connsiteX7" fmla="*/ 52322 w 105062"/>
                    <a:gd name="connsiteY7" fmla="*/ 8368 h 148114"/>
                    <a:gd name="connsiteX8" fmla="*/ 87483 w 105062"/>
                    <a:gd name="connsiteY8" fmla="*/ 43513 h 148114"/>
                    <a:gd name="connsiteX9" fmla="*/ 52322 w 105062"/>
                    <a:gd name="connsiteY9" fmla="*/ 78659 h 148114"/>
                    <a:gd name="connsiteX10" fmla="*/ 17162 w 105062"/>
                    <a:gd name="connsiteY10" fmla="*/ 43513 h 148114"/>
                    <a:gd name="connsiteX11" fmla="*/ 52322 w 105062"/>
                    <a:gd name="connsiteY11" fmla="*/ 8368 h 148114"/>
                    <a:gd name="connsiteX12" fmla="*/ 52322 w 105062"/>
                    <a:gd name="connsiteY12" fmla="*/ 87865 h 148114"/>
                    <a:gd name="connsiteX13" fmla="*/ 96273 w 105062"/>
                    <a:gd name="connsiteY13" fmla="*/ 43932 h 148114"/>
                    <a:gd name="connsiteX14" fmla="*/ 52322 w 105062"/>
                    <a:gd name="connsiteY14" fmla="*/ 0 h 148114"/>
                    <a:gd name="connsiteX15" fmla="*/ 8372 w 105062"/>
                    <a:gd name="connsiteY15" fmla="*/ 43932 h 148114"/>
                    <a:gd name="connsiteX16" fmla="*/ 52322 w 105062"/>
                    <a:gd name="connsiteY16" fmla="*/ 87865 h 148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05062" h="148114">
                      <a:moveTo>
                        <a:pt x="89157" y="103764"/>
                      </a:moveTo>
                      <a:lnTo>
                        <a:pt x="17580" y="103764"/>
                      </a:lnTo>
                      <a:cubicBezTo>
                        <a:pt x="7953" y="103764"/>
                        <a:pt x="0" y="111713"/>
                        <a:pt x="0" y="121337"/>
                      </a:cubicBezTo>
                      <a:lnTo>
                        <a:pt x="0" y="148114"/>
                      </a:lnTo>
                      <a:lnTo>
                        <a:pt x="105063" y="148114"/>
                      </a:lnTo>
                      <a:lnTo>
                        <a:pt x="105063" y="121337"/>
                      </a:lnTo>
                      <a:cubicBezTo>
                        <a:pt x="105063" y="111295"/>
                        <a:pt x="97110" y="103345"/>
                        <a:pt x="87483" y="103345"/>
                      </a:cubicBezTo>
                      <a:moveTo>
                        <a:pt x="52322" y="8368"/>
                      </a:moveTo>
                      <a:cubicBezTo>
                        <a:pt x="71577" y="8368"/>
                        <a:pt x="87483" y="24267"/>
                        <a:pt x="87483" y="43513"/>
                      </a:cubicBezTo>
                      <a:cubicBezTo>
                        <a:pt x="87483" y="62760"/>
                        <a:pt x="71577" y="78659"/>
                        <a:pt x="52322" y="78659"/>
                      </a:cubicBezTo>
                      <a:cubicBezTo>
                        <a:pt x="33068" y="78659"/>
                        <a:pt x="17162" y="62760"/>
                        <a:pt x="17162" y="43513"/>
                      </a:cubicBezTo>
                      <a:cubicBezTo>
                        <a:pt x="17162" y="24267"/>
                        <a:pt x="33068" y="8368"/>
                        <a:pt x="52322" y="8368"/>
                      </a:cubicBezTo>
                      <a:moveTo>
                        <a:pt x="52322" y="87865"/>
                      </a:moveTo>
                      <a:cubicBezTo>
                        <a:pt x="76600" y="87865"/>
                        <a:pt x="96273" y="68199"/>
                        <a:pt x="96273" y="43932"/>
                      </a:cubicBezTo>
                      <a:cubicBezTo>
                        <a:pt x="96273" y="19665"/>
                        <a:pt x="76600" y="0"/>
                        <a:pt x="52322" y="0"/>
                      </a:cubicBezTo>
                      <a:cubicBezTo>
                        <a:pt x="28045" y="0"/>
                        <a:pt x="8372" y="19665"/>
                        <a:pt x="8372" y="43932"/>
                      </a:cubicBezTo>
                      <a:cubicBezTo>
                        <a:pt x="8372" y="68199"/>
                        <a:pt x="28045" y="87865"/>
                        <a:pt x="52322" y="87865"/>
                      </a:cubicBezTo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804" name="Freeform 803">
                  <a:extLst>
                    <a:ext uri="{FF2B5EF4-FFF2-40B4-BE49-F238E27FC236}">
                      <a16:creationId xmlns:a16="http://schemas.microsoft.com/office/drawing/2014/main" id="{D39D9434-5681-EE5F-A455-6EAD1F0E12B5}"/>
                    </a:ext>
                  </a:extLst>
                </p:cNvPr>
                <p:cNvSpPr/>
                <p:nvPr/>
              </p:nvSpPr>
              <p:spPr>
                <a:xfrm>
                  <a:off x="3130117" y="4824258"/>
                  <a:ext cx="71995" cy="71965"/>
                </a:xfrm>
                <a:custGeom>
                  <a:avLst/>
                  <a:gdLst>
                    <a:gd name="connsiteX0" fmla="*/ 71995 w 71995"/>
                    <a:gd name="connsiteY0" fmla="*/ 35983 h 71965"/>
                    <a:gd name="connsiteX1" fmla="*/ 35998 w 71995"/>
                    <a:gd name="connsiteY1" fmla="*/ 71966 h 71965"/>
                    <a:gd name="connsiteX2" fmla="*/ 0 w 71995"/>
                    <a:gd name="connsiteY2" fmla="*/ 35983 h 71965"/>
                    <a:gd name="connsiteX3" fmla="*/ 35998 w 71995"/>
                    <a:gd name="connsiteY3" fmla="*/ 0 h 71965"/>
                    <a:gd name="connsiteX4" fmla="*/ 71995 w 71995"/>
                    <a:gd name="connsiteY4" fmla="*/ 35983 h 71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995" h="71965">
                      <a:moveTo>
                        <a:pt x="71995" y="35983"/>
                      </a:moveTo>
                      <a:cubicBezTo>
                        <a:pt x="71995" y="55648"/>
                        <a:pt x="56089" y="71966"/>
                        <a:pt x="35998" y="71966"/>
                      </a:cubicBezTo>
                      <a:cubicBezTo>
                        <a:pt x="15906" y="71966"/>
                        <a:pt x="0" y="56066"/>
                        <a:pt x="0" y="35983"/>
                      </a:cubicBezTo>
                      <a:cubicBezTo>
                        <a:pt x="0" y="16318"/>
                        <a:pt x="15906" y="0"/>
                        <a:pt x="35998" y="0"/>
                      </a:cubicBezTo>
                      <a:cubicBezTo>
                        <a:pt x="56089" y="0"/>
                        <a:pt x="71995" y="16318"/>
                        <a:pt x="71995" y="35983"/>
                      </a:cubicBezTo>
                    </a:path>
                  </a:pathLst>
                </a:custGeom>
                <a:solidFill>
                  <a:srgbClr val="EDC01B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805" name="Freeform 804">
                  <a:extLst>
                    <a:ext uri="{FF2B5EF4-FFF2-40B4-BE49-F238E27FC236}">
                      <a16:creationId xmlns:a16="http://schemas.microsoft.com/office/drawing/2014/main" id="{776EDE3E-2B9F-7B54-6970-15788B1754F8}"/>
                    </a:ext>
                  </a:extLst>
                </p:cNvPr>
                <p:cNvSpPr/>
                <p:nvPr/>
              </p:nvSpPr>
              <p:spPr>
                <a:xfrm>
                  <a:off x="3131910" y="4827420"/>
                  <a:ext cx="65935" cy="65825"/>
                </a:xfrm>
                <a:custGeom>
                  <a:avLst/>
                  <a:gdLst>
                    <a:gd name="connsiteX0" fmla="*/ 40901 w 65935"/>
                    <a:gd name="connsiteY0" fmla="*/ 1441 h 65825"/>
                    <a:gd name="connsiteX1" fmla="*/ 32948 w 65935"/>
                    <a:gd name="connsiteY1" fmla="*/ 7299 h 65825"/>
                    <a:gd name="connsiteX2" fmla="*/ 7415 w 65935"/>
                    <a:gd name="connsiteY2" fmla="*/ 31148 h 65825"/>
                    <a:gd name="connsiteX3" fmla="*/ 27507 w 65935"/>
                    <a:gd name="connsiteY3" fmla="*/ 57926 h 65825"/>
                    <a:gd name="connsiteX4" fmla="*/ 58481 w 65935"/>
                    <a:gd name="connsiteY4" fmla="*/ 34495 h 65825"/>
                    <a:gd name="connsiteX5" fmla="*/ 63923 w 65935"/>
                    <a:gd name="connsiteY5" fmla="*/ 23198 h 65825"/>
                    <a:gd name="connsiteX6" fmla="*/ 52621 w 65935"/>
                    <a:gd name="connsiteY6" fmla="*/ 59599 h 65825"/>
                    <a:gd name="connsiteX7" fmla="*/ 11182 w 65935"/>
                    <a:gd name="connsiteY7" fmla="*/ 57507 h 65825"/>
                    <a:gd name="connsiteX8" fmla="*/ 4904 w 65935"/>
                    <a:gd name="connsiteY8" fmla="*/ 15248 h 65825"/>
                    <a:gd name="connsiteX9" fmla="*/ 40901 w 65935"/>
                    <a:gd name="connsiteY9" fmla="*/ 1441 h 65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5935" h="65825">
                      <a:moveTo>
                        <a:pt x="40901" y="1441"/>
                      </a:moveTo>
                      <a:cubicBezTo>
                        <a:pt x="39227" y="6880"/>
                        <a:pt x="38390" y="7299"/>
                        <a:pt x="32948" y="7299"/>
                      </a:cubicBezTo>
                      <a:cubicBezTo>
                        <a:pt x="19554" y="7299"/>
                        <a:pt x="8252" y="17340"/>
                        <a:pt x="7415" y="31148"/>
                      </a:cubicBezTo>
                      <a:cubicBezTo>
                        <a:pt x="6578" y="41190"/>
                        <a:pt x="12857" y="54997"/>
                        <a:pt x="27507" y="57926"/>
                      </a:cubicBezTo>
                      <a:cubicBezTo>
                        <a:pt x="43831" y="61273"/>
                        <a:pt x="57226" y="49976"/>
                        <a:pt x="58481" y="34495"/>
                      </a:cubicBezTo>
                      <a:cubicBezTo>
                        <a:pt x="58900" y="29474"/>
                        <a:pt x="60993" y="26546"/>
                        <a:pt x="63923" y="23198"/>
                      </a:cubicBezTo>
                      <a:cubicBezTo>
                        <a:pt x="68946" y="34077"/>
                        <a:pt x="64341" y="50813"/>
                        <a:pt x="52621" y="59599"/>
                      </a:cubicBezTo>
                      <a:cubicBezTo>
                        <a:pt x="40483" y="68804"/>
                        <a:pt x="22065" y="67549"/>
                        <a:pt x="11182" y="57507"/>
                      </a:cubicBezTo>
                      <a:cubicBezTo>
                        <a:pt x="-956" y="46210"/>
                        <a:pt x="-3468" y="28638"/>
                        <a:pt x="4904" y="15248"/>
                      </a:cubicBezTo>
                      <a:cubicBezTo>
                        <a:pt x="13275" y="2278"/>
                        <a:pt x="30855" y="-2743"/>
                        <a:pt x="40901" y="1441"/>
                      </a:cubicBezTo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806" name="Freeform 805">
                  <a:extLst>
                    <a:ext uri="{FF2B5EF4-FFF2-40B4-BE49-F238E27FC236}">
                      <a16:creationId xmlns:a16="http://schemas.microsoft.com/office/drawing/2014/main" id="{03900FEE-76A0-F138-8569-7B3CE9BFDBFD}"/>
                    </a:ext>
                  </a:extLst>
                </p:cNvPr>
                <p:cNvSpPr/>
                <p:nvPr/>
              </p:nvSpPr>
              <p:spPr>
                <a:xfrm>
                  <a:off x="3150208" y="4830953"/>
                  <a:ext cx="42276" cy="45605"/>
                </a:xfrm>
                <a:custGeom>
                  <a:avLst/>
                  <a:gdLst>
                    <a:gd name="connsiteX0" fmla="*/ 17580 w 42276"/>
                    <a:gd name="connsiteY0" fmla="*/ 45606 h 45605"/>
                    <a:gd name="connsiteX1" fmla="*/ 0 w 42276"/>
                    <a:gd name="connsiteY1" fmla="*/ 30961 h 45605"/>
                    <a:gd name="connsiteX2" fmla="*/ 5860 w 42276"/>
                    <a:gd name="connsiteY2" fmla="*/ 23012 h 45605"/>
                    <a:gd name="connsiteX3" fmla="*/ 16325 w 42276"/>
                    <a:gd name="connsiteY3" fmla="*/ 30961 h 45605"/>
                    <a:gd name="connsiteX4" fmla="*/ 33905 w 42276"/>
                    <a:gd name="connsiteY4" fmla="*/ 0 h 45605"/>
                    <a:gd name="connsiteX5" fmla="*/ 42276 w 42276"/>
                    <a:gd name="connsiteY5" fmla="*/ 6276 h 45605"/>
                    <a:gd name="connsiteX6" fmla="*/ 17580 w 42276"/>
                    <a:gd name="connsiteY6" fmla="*/ 45606 h 45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276" h="45605">
                      <a:moveTo>
                        <a:pt x="17580" y="45606"/>
                      </a:moveTo>
                      <a:cubicBezTo>
                        <a:pt x="11720" y="40585"/>
                        <a:pt x="5860" y="35983"/>
                        <a:pt x="0" y="30961"/>
                      </a:cubicBezTo>
                      <a:cubicBezTo>
                        <a:pt x="2093" y="28451"/>
                        <a:pt x="3767" y="25941"/>
                        <a:pt x="5860" y="23012"/>
                      </a:cubicBezTo>
                      <a:cubicBezTo>
                        <a:pt x="9209" y="25522"/>
                        <a:pt x="12557" y="28033"/>
                        <a:pt x="16325" y="30961"/>
                      </a:cubicBezTo>
                      <a:cubicBezTo>
                        <a:pt x="22185" y="20501"/>
                        <a:pt x="28045" y="10460"/>
                        <a:pt x="33905" y="0"/>
                      </a:cubicBezTo>
                      <a:cubicBezTo>
                        <a:pt x="36835" y="2092"/>
                        <a:pt x="39346" y="4184"/>
                        <a:pt x="42276" y="6276"/>
                      </a:cubicBezTo>
                      <a:cubicBezTo>
                        <a:pt x="33905" y="19246"/>
                        <a:pt x="25952" y="32217"/>
                        <a:pt x="17580" y="45606"/>
                      </a:cubicBezTo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</p:grpSp>
          <p:grpSp>
            <p:nvGrpSpPr>
              <p:cNvPr id="800" name="Graphic 2">
                <a:extLst>
                  <a:ext uri="{FF2B5EF4-FFF2-40B4-BE49-F238E27FC236}">
                    <a16:creationId xmlns:a16="http://schemas.microsoft.com/office/drawing/2014/main" id="{8215E0B4-FE17-75F1-552F-33D900BD8504}"/>
                  </a:ext>
                </a:extLst>
              </p:cNvPr>
              <p:cNvGrpSpPr/>
              <p:nvPr/>
            </p:nvGrpSpPr>
            <p:grpSpPr>
              <a:xfrm>
                <a:off x="2896700" y="4871292"/>
                <a:ext cx="381969" cy="312453"/>
                <a:chOff x="2896700" y="4871292"/>
                <a:chExt cx="381969" cy="312453"/>
              </a:xfrm>
              <a:solidFill>
                <a:srgbClr val="4277BA"/>
              </a:solidFill>
            </p:grpSpPr>
            <p:sp>
              <p:nvSpPr>
                <p:cNvPr id="801" name="TextBox 800">
                  <a:extLst>
                    <a:ext uri="{FF2B5EF4-FFF2-40B4-BE49-F238E27FC236}">
                      <a16:creationId xmlns:a16="http://schemas.microsoft.com/office/drawing/2014/main" id="{F810D077-649D-A1F9-8251-95BF4339AC17}"/>
                    </a:ext>
                  </a:extLst>
                </p:cNvPr>
                <p:cNvSpPr txBox="1"/>
                <p:nvPr/>
              </p:nvSpPr>
              <p:spPr>
                <a:xfrm>
                  <a:off x="2896700" y="4871292"/>
                  <a:ext cx="381969" cy="237140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ACCOUNT</a:t>
                  </a:r>
                </a:p>
              </p:txBody>
            </p:sp>
            <p:sp>
              <p:nvSpPr>
                <p:cNvPr id="802" name="TextBox 801">
                  <a:extLst>
                    <a:ext uri="{FF2B5EF4-FFF2-40B4-BE49-F238E27FC236}">
                      <a16:creationId xmlns:a16="http://schemas.microsoft.com/office/drawing/2014/main" id="{31490B08-8E6D-66D1-F582-D6CA63D73975}"/>
                    </a:ext>
                  </a:extLst>
                </p:cNvPr>
                <p:cNvSpPr txBox="1"/>
                <p:nvPr/>
              </p:nvSpPr>
              <p:spPr>
                <a:xfrm>
                  <a:off x="2899558" y="4946604"/>
                  <a:ext cx="360600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OPENING</a:t>
                  </a:r>
                </a:p>
              </p:txBody>
            </p:sp>
          </p:grpSp>
        </p:grpSp>
        <p:grpSp>
          <p:nvGrpSpPr>
            <p:cNvPr id="807" name="Graphic 2">
              <a:extLst>
                <a:ext uri="{FF2B5EF4-FFF2-40B4-BE49-F238E27FC236}">
                  <a16:creationId xmlns:a16="http://schemas.microsoft.com/office/drawing/2014/main" id="{B005D5AB-708E-56AF-3197-38AE5B40646F}"/>
                </a:ext>
              </a:extLst>
            </p:cNvPr>
            <p:cNvGrpSpPr/>
            <p:nvPr/>
          </p:nvGrpSpPr>
          <p:grpSpPr>
            <a:xfrm>
              <a:off x="2454800" y="4056489"/>
              <a:ext cx="377290" cy="523500"/>
              <a:chOff x="2454800" y="4056489"/>
              <a:chExt cx="377290" cy="523500"/>
            </a:xfrm>
          </p:grpSpPr>
          <p:sp>
            <p:nvSpPr>
              <p:cNvPr id="808" name="Freeform 807">
                <a:extLst>
                  <a:ext uri="{FF2B5EF4-FFF2-40B4-BE49-F238E27FC236}">
                    <a16:creationId xmlns:a16="http://schemas.microsoft.com/office/drawing/2014/main" id="{204BFCAE-F1A5-6F40-385C-A8BDD53C63A4}"/>
                  </a:ext>
                </a:extLst>
              </p:cNvPr>
              <p:cNvSpPr/>
              <p:nvPr/>
            </p:nvSpPr>
            <p:spPr>
              <a:xfrm>
                <a:off x="2530715" y="4056489"/>
                <a:ext cx="301375" cy="301250"/>
              </a:xfrm>
              <a:custGeom>
                <a:avLst/>
                <a:gdLst>
                  <a:gd name="connsiteX0" fmla="*/ 301375 w 301375"/>
                  <a:gd name="connsiteY0" fmla="*/ 150625 h 301250"/>
                  <a:gd name="connsiteX1" fmla="*/ 150688 w 301375"/>
                  <a:gd name="connsiteY1" fmla="*/ 301250 h 301250"/>
                  <a:gd name="connsiteX2" fmla="*/ 0 w 301375"/>
                  <a:gd name="connsiteY2" fmla="*/ 150625 h 301250"/>
                  <a:gd name="connsiteX3" fmla="*/ 150688 w 301375"/>
                  <a:gd name="connsiteY3" fmla="*/ 0 h 301250"/>
                  <a:gd name="connsiteX4" fmla="*/ 301375 w 301375"/>
                  <a:gd name="connsiteY4" fmla="*/ 150625 h 301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375" h="301250">
                    <a:moveTo>
                      <a:pt x="301375" y="150625"/>
                    </a:moveTo>
                    <a:cubicBezTo>
                      <a:pt x="301375" y="233813"/>
                      <a:pt x="233910" y="301250"/>
                      <a:pt x="150688" y="301250"/>
                    </a:cubicBezTo>
                    <a:cubicBezTo>
                      <a:pt x="67465" y="301250"/>
                      <a:pt x="0" y="233813"/>
                      <a:pt x="0" y="150625"/>
                    </a:cubicBezTo>
                    <a:cubicBezTo>
                      <a:pt x="0" y="67437"/>
                      <a:pt x="67465" y="0"/>
                      <a:pt x="150688" y="0"/>
                    </a:cubicBezTo>
                    <a:cubicBezTo>
                      <a:pt x="233910" y="0"/>
                      <a:pt x="301375" y="67437"/>
                      <a:pt x="301375" y="150625"/>
                    </a:cubicBezTo>
                    <a:close/>
                  </a:path>
                </a:pathLst>
              </a:custGeom>
              <a:solidFill>
                <a:srgbClr val="EDC01B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grpSp>
            <p:nvGrpSpPr>
              <p:cNvPr id="809" name="Graphic 2">
                <a:extLst>
                  <a:ext uri="{FF2B5EF4-FFF2-40B4-BE49-F238E27FC236}">
                    <a16:creationId xmlns:a16="http://schemas.microsoft.com/office/drawing/2014/main" id="{2F8E5EEE-D8A8-FA1D-F4E8-1B4483B44E68}"/>
                  </a:ext>
                </a:extLst>
              </p:cNvPr>
              <p:cNvGrpSpPr/>
              <p:nvPr/>
            </p:nvGrpSpPr>
            <p:grpSpPr>
              <a:xfrm>
                <a:off x="2531521" y="4085962"/>
                <a:ext cx="227318" cy="232073"/>
                <a:chOff x="2531521" y="4085962"/>
                <a:chExt cx="227318" cy="232073"/>
              </a:xfrm>
              <a:solidFill>
                <a:srgbClr val="FEFEFE"/>
              </a:solidFill>
            </p:grpSpPr>
            <p:sp>
              <p:nvSpPr>
                <p:cNvPr id="813" name="Freeform 812">
                  <a:extLst>
                    <a:ext uri="{FF2B5EF4-FFF2-40B4-BE49-F238E27FC236}">
                      <a16:creationId xmlns:a16="http://schemas.microsoft.com/office/drawing/2014/main" id="{3C77AA41-0255-C255-5F9C-557DD4C87BBF}"/>
                    </a:ext>
                  </a:extLst>
                </p:cNvPr>
                <p:cNvSpPr/>
                <p:nvPr/>
              </p:nvSpPr>
              <p:spPr>
                <a:xfrm>
                  <a:off x="2604384" y="4168621"/>
                  <a:ext cx="69491" cy="69454"/>
                </a:xfrm>
                <a:custGeom>
                  <a:avLst/>
                  <a:gdLst>
                    <a:gd name="connsiteX0" fmla="*/ 5023 w 69491"/>
                    <a:gd name="connsiteY0" fmla="*/ 34309 h 69454"/>
                    <a:gd name="connsiteX1" fmla="*/ 35160 w 69491"/>
                    <a:gd name="connsiteY1" fmla="*/ 64434 h 69454"/>
                    <a:gd name="connsiteX2" fmla="*/ 64879 w 69491"/>
                    <a:gd name="connsiteY2" fmla="*/ 34309 h 69454"/>
                    <a:gd name="connsiteX3" fmla="*/ 34742 w 69491"/>
                    <a:gd name="connsiteY3" fmla="*/ 4184 h 69454"/>
                    <a:gd name="connsiteX4" fmla="*/ 5023 w 69491"/>
                    <a:gd name="connsiteY4" fmla="*/ 34309 h 69454"/>
                    <a:gd name="connsiteX5" fmla="*/ 34742 w 69491"/>
                    <a:gd name="connsiteY5" fmla="*/ 69455 h 69454"/>
                    <a:gd name="connsiteX6" fmla="*/ 0 w 69491"/>
                    <a:gd name="connsiteY6" fmla="*/ 34727 h 69454"/>
                    <a:gd name="connsiteX7" fmla="*/ 34742 w 69491"/>
                    <a:gd name="connsiteY7" fmla="*/ 0 h 69454"/>
                    <a:gd name="connsiteX8" fmla="*/ 69484 w 69491"/>
                    <a:gd name="connsiteY8" fmla="*/ 34727 h 69454"/>
                    <a:gd name="connsiteX9" fmla="*/ 34742 w 69491"/>
                    <a:gd name="connsiteY9" fmla="*/ 69455 h 694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9491" h="69454">
                      <a:moveTo>
                        <a:pt x="5023" y="34309"/>
                      </a:moveTo>
                      <a:cubicBezTo>
                        <a:pt x="5023" y="51045"/>
                        <a:pt x="18417" y="64434"/>
                        <a:pt x="35160" y="64434"/>
                      </a:cubicBezTo>
                      <a:cubicBezTo>
                        <a:pt x="51903" y="64434"/>
                        <a:pt x="65298" y="51045"/>
                        <a:pt x="64879" y="34309"/>
                      </a:cubicBezTo>
                      <a:cubicBezTo>
                        <a:pt x="64879" y="17573"/>
                        <a:pt x="51485" y="4184"/>
                        <a:pt x="34742" y="4184"/>
                      </a:cubicBezTo>
                      <a:cubicBezTo>
                        <a:pt x="18417" y="4602"/>
                        <a:pt x="5023" y="17991"/>
                        <a:pt x="5023" y="34309"/>
                      </a:cubicBezTo>
                      <a:moveTo>
                        <a:pt x="34742" y="69455"/>
                      </a:moveTo>
                      <a:cubicBezTo>
                        <a:pt x="15487" y="69455"/>
                        <a:pt x="0" y="53974"/>
                        <a:pt x="0" y="34727"/>
                      </a:cubicBezTo>
                      <a:cubicBezTo>
                        <a:pt x="0" y="15481"/>
                        <a:pt x="15487" y="0"/>
                        <a:pt x="34742" y="0"/>
                      </a:cubicBezTo>
                      <a:cubicBezTo>
                        <a:pt x="53996" y="0"/>
                        <a:pt x="69484" y="15481"/>
                        <a:pt x="69484" y="34727"/>
                      </a:cubicBezTo>
                      <a:cubicBezTo>
                        <a:pt x="69902" y="53556"/>
                        <a:pt x="53996" y="69455"/>
                        <a:pt x="34742" y="69455"/>
                      </a:cubicBezTo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814" name="Freeform 813">
                  <a:extLst>
                    <a:ext uri="{FF2B5EF4-FFF2-40B4-BE49-F238E27FC236}">
                      <a16:creationId xmlns:a16="http://schemas.microsoft.com/office/drawing/2014/main" id="{C4074D15-05E4-25F9-7789-9FBDE89DFF40}"/>
                    </a:ext>
                  </a:extLst>
                </p:cNvPr>
                <p:cNvSpPr/>
                <p:nvPr/>
              </p:nvSpPr>
              <p:spPr>
                <a:xfrm>
                  <a:off x="2698983" y="4169039"/>
                  <a:ext cx="59856" cy="72383"/>
                </a:xfrm>
                <a:custGeom>
                  <a:avLst/>
                  <a:gdLst>
                    <a:gd name="connsiteX0" fmla="*/ 53578 w 59856"/>
                    <a:gd name="connsiteY0" fmla="*/ 20502 h 72383"/>
                    <a:gd name="connsiteX1" fmla="*/ 53578 w 59856"/>
                    <a:gd name="connsiteY1" fmla="*/ 20502 h 72383"/>
                    <a:gd name="connsiteX2" fmla="*/ 56089 w 59856"/>
                    <a:gd name="connsiteY2" fmla="*/ 6276 h 72383"/>
                    <a:gd name="connsiteX3" fmla="*/ 51066 w 59856"/>
                    <a:gd name="connsiteY3" fmla="*/ 0 h 72383"/>
                    <a:gd name="connsiteX4" fmla="*/ 30138 w 59856"/>
                    <a:gd name="connsiteY4" fmla="*/ 0 h 72383"/>
                    <a:gd name="connsiteX5" fmla="*/ 21348 w 59856"/>
                    <a:gd name="connsiteY5" fmla="*/ 0 h 72383"/>
                    <a:gd name="connsiteX6" fmla="*/ 8790 w 59856"/>
                    <a:gd name="connsiteY6" fmla="*/ 0 h 72383"/>
                    <a:gd name="connsiteX7" fmla="*/ 3767 w 59856"/>
                    <a:gd name="connsiteY7" fmla="*/ 5858 h 72383"/>
                    <a:gd name="connsiteX8" fmla="*/ 6279 w 59856"/>
                    <a:gd name="connsiteY8" fmla="*/ 19665 h 72383"/>
                    <a:gd name="connsiteX9" fmla="*/ 6279 w 59856"/>
                    <a:gd name="connsiteY9" fmla="*/ 20502 h 72383"/>
                    <a:gd name="connsiteX10" fmla="*/ 0 w 59856"/>
                    <a:gd name="connsiteY10" fmla="*/ 40167 h 72383"/>
                    <a:gd name="connsiteX11" fmla="*/ 0 w 59856"/>
                    <a:gd name="connsiteY11" fmla="*/ 72384 h 72383"/>
                    <a:gd name="connsiteX12" fmla="*/ 59856 w 59856"/>
                    <a:gd name="connsiteY12" fmla="*/ 72384 h 72383"/>
                    <a:gd name="connsiteX13" fmla="*/ 59856 w 59856"/>
                    <a:gd name="connsiteY13" fmla="*/ 40167 h 72383"/>
                    <a:gd name="connsiteX14" fmla="*/ 53578 w 59856"/>
                    <a:gd name="connsiteY14" fmla="*/ 20502 h 72383"/>
                    <a:gd name="connsiteX15" fmla="*/ 50229 w 59856"/>
                    <a:gd name="connsiteY15" fmla="*/ 6276 h 72383"/>
                    <a:gd name="connsiteX16" fmla="*/ 48136 w 59856"/>
                    <a:gd name="connsiteY16" fmla="*/ 18828 h 72383"/>
                    <a:gd name="connsiteX17" fmla="*/ 17580 w 59856"/>
                    <a:gd name="connsiteY17" fmla="*/ 18828 h 72383"/>
                    <a:gd name="connsiteX18" fmla="*/ 11720 w 59856"/>
                    <a:gd name="connsiteY18" fmla="*/ 18828 h 72383"/>
                    <a:gd name="connsiteX19" fmla="*/ 9627 w 59856"/>
                    <a:gd name="connsiteY19" fmla="*/ 6276 h 72383"/>
                    <a:gd name="connsiteX20" fmla="*/ 50229 w 59856"/>
                    <a:gd name="connsiteY20" fmla="*/ 6276 h 72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9856" h="72383">
                      <a:moveTo>
                        <a:pt x="53578" y="20502"/>
                      </a:moveTo>
                      <a:lnTo>
                        <a:pt x="53578" y="20502"/>
                      </a:lnTo>
                      <a:cubicBezTo>
                        <a:pt x="54415" y="15481"/>
                        <a:pt x="55252" y="10879"/>
                        <a:pt x="56089" y="6276"/>
                      </a:cubicBezTo>
                      <a:cubicBezTo>
                        <a:pt x="56508" y="2929"/>
                        <a:pt x="54415" y="0"/>
                        <a:pt x="51066" y="0"/>
                      </a:cubicBezTo>
                      <a:cubicBezTo>
                        <a:pt x="43951" y="0"/>
                        <a:pt x="37253" y="0"/>
                        <a:pt x="30138" y="0"/>
                      </a:cubicBezTo>
                      <a:lnTo>
                        <a:pt x="21348" y="0"/>
                      </a:lnTo>
                      <a:cubicBezTo>
                        <a:pt x="17162" y="0"/>
                        <a:pt x="12976" y="0"/>
                        <a:pt x="8790" y="0"/>
                      </a:cubicBezTo>
                      <a:cubicBezTo>
                        <a:pt x="5023" y="0"/>
                        <a:pt x="3349" y="2511"/>
                        <a:pt x="3767" y="5858"/>
                      </a:cubicBezTo>
                      <a:cubicBezTo>
                        <a:pt x="4604" y="10460"/>
                        <a:pt x="5441" y="15063"/>
                        <a:pt x="6279" y="19665"/>
                      </a:cubicBezTo>
                      <a:cubicBezTo>
                        <a:pt x="6279" y="20084"/>
                        <a:pt x="6279" y="20084"/>
                        <a:pt x="6279" y="20502"/>
                      </a:cubicBezTo>
                      <a:cubicBezTo>
                        <a:pt x="2512" y="23849"/>
                        <a:pt x="0" y="31380"/>
                        <a:pt x="0" y="40167"/>
                      </a:cubicBezTo>
                      <a:lnTo>
                        <a:pt x="0" y="72384"/>
                      </a:lnTo>
                      <a:lnTo>
                        <a:pt x="59856" y="72384"/>
                      </a:lnTo>
                      <a:lnTo>
                        <a:pt x="59856" y="40167"/>
                      </a:lnTo>
                      <a:cubicBezTo>
                        <a:pt x="59438" y="31380"/>
                        <a:pt x="56927" y="23849"/>
                        <a:pt x="53578" y="20502"/>
                      </a:cubicBezTo>
                      <a:close/>
                      <a:moveTo>
                        <a:pt x="50229" y="6276"/>
                      </a:moveTo>
                      <a:cubicBezTo>
                        <a:pt x="49392" y="10460"/>
                        <a:pt x="48555" y="14644"/>
                        <a:pt x="48136" y="18828"/>
                      </a:cubicBezTo>
                      <a:lnTo>
                        <a:pt x="17580" y="18828"/>
                      </a:lnTo>
                      <a:lnTo>
                        <a:pt x="11720" y="18828"/>
                      </a:lnTo>
                      <a:cubicBezTo>
                        <a:pt x="10883" y="14644"/>
                        <a:pt x="10046" y="10460"/>
                        <a:pt x="9627" y="6276"/>
                      </a:cubicBezTo>
                      <a:lnTo>
                        <a:pt x="50229" y="6276"/>
                      </a:lnTo>
                      <a:close/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815" name="TextBox 814">
                  <a:extLst>
                    <a:ext uri="{FF2B5EF4-FFF2-40B4-BE49-F238E27FC236}">
                      <a16:creationId xmlns:a16="http://schemas.microsoft.com/office/drawing/2014/main" id="{1A1D258D-8CDD-7634-7445-59714CA7DE51}"/>
                    </a:ext>
                  </a:extLst>
                </p:cNvPr>
                <p:cNvSpPr txBox="1"/>
                <p:nvPr/>
              </p:nvSpPr>
              <p:spPr>
                <a:xfrm>
                  <a:off x="2531521" y="4085962"/>
                  <a:ext cx="120199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FEFEFE"/>
                      </a:solidFill>
                      <a:effectLst/>
                      <a:uFillTx/>
                      <a:latin typeface="+mn-lt"/>
                      <a:ea typeface="+mn-ea"/>
                      <a:cs typeface="Arial"/>
                      <a:sym typeface="Arial"/>
                      <a:rtl val="0"/>
                    </a:rPr>
                    <a:t>$</a:t>
                  </a:r>
                </a:p>
              </p:txBody>
            </p:sp>
            <p:sp>
              <p:nvSpPr>
                <p:cNvPr id="816" name="Freeform 815">
                  <a:extLst>
                    <a:ext uri="{FF2B5EF4-FFF2-40B4-BE49-F238E27FC236}">
                      <a16:creationId xmlns:a16="http://schemas.microsoft.com/office/drawing/2014/main" id="{53F003FF-C7AF-61A8-6A61-C7B6C342041D}"/>
                    </a:ext>
                  </a:extLst>
                </p:cNvPr>
                <p:cNvSpPr/>
                <p:nvPr/>
              </p:nvSpPr>
              <p:spPr>
                <a:xfrm>
                  <a:off x="2633434" y="4132015"/>
                  <a:ext cx="102649" cy="28720"/>
                </a:xfrm>
                <a:custGeom>
                  <a:avLst/>
                  <a:gdLst>
                    <a:gd name="connsiteX0" fmla="*/ 102383 w 102649"/>
                    <a:gd name="connsiteY0" fmla="*/ 25309 h 28720"/>
                    <a:gd name="connsiteX1" fmla="*/ 94011 w 102649"/>
                    <a:gd name="connsiteY1" fmla="*/ 4807 h 28720"/>
                    <a:gd name="connsiteX2" fmla="*/ 89826 w 102649"/>
                    <a:gd name="connsiteY2" fmla="*/ 4389 h 28720"/>
                    <a:gd name="connsiteX3" fmla="*/ 86477 w 102649"/>
                    <a:gd name="connsiteY3" fmla="*/ 8573 h 28720"/>
                    <a:gd name="connsiteX4" fmla="*/ 85221 w 102649"/>
                    <a:gd name="connsiteY4" fmla="*/ 10247 h 28720"/>
                    <a:gd name="connsiteX5" fmla="*/ 84384 w 102649"/>
                    <a:gd name="connsiteY5" fmla="*/ 9828 h 28720"/>
                    <a:gd name="connsiteX6" fmla="*/ 34574 w 102649"/>
                    <a:gd name="connsiteY6" fmla="*/ 1042 h 28720"/>
                    <a:gd name="connsiteX7" fmla="*/ 1506 w 102649"/>
                    <a:gd name="connsiteY7" fmla="*/ 15267 h 28720"/>
                    <a:gd name="connsiteX8" fmla="*/ 250 w 102649"/>
                    <a:gd name="connsiteY8" fmla="*/ 16941 h 28720"/>
                    <a:gd name="connsiteX9" fmla="*/ 1088 w 102649"/>
                    <a:gd name="connsiteY9" fmla="*/ 20288 h 28720"/>
                    <a:gd name="connsiteX10" fmla="*/ 5273 w 102649"/>
                    <a:gd name="connsiteY10" fmla="*/ 19870 h 28720"/>
                    <a:gd name="connsiteX11" fmla="*/ 62200 w 102649"/>
                    <a:gd name="connsiteY11" fmla="*/ 7318 h 28720"/>
                    <a:gd name="connsiteX12" fmla="*/ 81873 w 102649"/>
                    <a:gd name="connsiteY12" fmla="*/ 14849 h 28720"/>
                    <a:gd name="connsiteX13" fmla="*/ 76431 w 102649"/>
                    <a:gd name="connsiteY13" fmla="*/ 21962 h 28720"/>
                    <a:gd name="connsiteX14" fmla="*/ 76013 w 102649"/>
                    <a:gd name="connsiteY14" fmla="*/ 24472 h 28720"/>
                    <a:gd name="connsiteX15" fmla="*/ 78106 w 102649"/>
                    <a:gd name="connsiteY15" fmla="*/ 25728 h 28720"/>
                    <a:gd name="connsiteX16" fmla="*/ 100290 w 102649"/>
                    <a:gd name="connsiteY16" fmla="*/ 28656 h 28720"/>
                    <a:gd name="connsiteX17" fmla="*/ 102383 w 102649"/>
                    <a:gd name="connsiteY17" fmla="*/ 25309 h 28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02649" h="28720">
                      <a:moveTo>
                        <a:pt x="102383" y="25309"/>
                      </a:moveTo>
                      <a:cubicBezTo>
                        <a:pt x="99453" y="18615"/>
                        <a:pt x="96523" y="11502"/>
                        <a:pt x="94011" y="4807"/>
                      </a:cubicBezTo>
                      <a:cubicBezTo>
                        <a:pt x="93175" y="2715"/>
                        <a:pt x="91082" y="2715"/>
                        <a:pt x="89826" y="4389"/>
                      </a:cubicBezTo>
                      <a:cubicBezTo>
                        <a:pt x="88570" y="5644"/>
                        <a:pt x="87733" y="7318"/>
                        <a:pt x="86477" y="8573"/>
                      </a:cubicBezTo>
                      <a:cubicBezTo>
                        <a:pt x="86059" y="8991"/>
                        <a:pt x="85640" y="9828"/>
                        <a:pt x="85221" y="10247"/>
                      </a:cubicBezTo>
                      <a:cubicBezTo>
                        <a:pt x="84803" y="10247"/>
                        <a:pt x="84803" y="9828"/>
                        <a:pt x="84384" y="9828"/>
                      </a:cubicBezTo>
                      <a:cubicBezTo>
                        <a:pt x="68897" y="1460"/>
                        <a:pt x="52154" y="-1887"/>
                        <a:pt x="34574" y="1042"/>
                      </a:cubicBezTo>
                      <a:cubicBezTo>
                        <a:pt x="22435" y="3134"/>
                        <a:pt x="11133" y="7736"/>
                        <a:pt x="1506" y="15267"/>
                      </a:cubicBezTo>
                      <a:cubicBezTo>
                        <a:pt x="1088" y="15686"/>
                        <a:pt x="250" y="16104"/>
                        <a:pt x="250" y="16941"/>
                      </a:cubicBezTo>
                      <a:cubicBezTo>
                        <a:pt x="-168" y="18196"/>
                        <a:pt x="-168" y="19451"/>
                        <a:pt x="1088" y="20288"/>
                      </a:cubicBezTo>
                      <a:cubicBezTo>
                        <a:pt x="2343" y="21544"/>
                        <a:pt x="4017" y="20707"/>
                        <a:pt x="5273" y="19870"/>
                      </a:cubicBezTo>
                      <a:cubicBezTo>
                        <a:pt x="22435" y="7736"/>
                        <a:pt x="41271" y="3134"/>
                        <a:pt x="62200" y="7318"/>
                      </a:cubicBezTo>
                      <a:cubicBezTo>
                        <a:pt x="68897" y="8991"/>
                        <a:pt x="75594" y="11502"/>
                        <a:pt x="81873" y="14849"/>
                      </a:cubicBezTo>
                      <a:cubicBezTo>
                        <a:pt x="80199" y="17359"/>
                        <a:pt x="78106" y="19451"/>
                        <a:pt x="76431" y="21962"/>
                      </a:cubicBezTo>
                      <a:cubicBezTo>
                        <a:pt x="76013" y="22799"/>
                        <a:pt x="75594" y="23636"/>
                        <a:pt x="76013" y="24472"/>
                      </a:cubicBezTo>
                      <a:cubicBezTo>
                        <a:pt x="76431" y="25309"/>
                        <a:pt x="77268" y="25728"/>
                        <a:pt x="78106" y="25728"/>
                      </a:cubicBezTo>
                      <a:cubicBezTo>
                        <a:pt x="85640" y="26564"/>
                        <a:pt x="92756" y="27820"/>
                        <a:pt x="100290" y="28656"/>
                      </a:cubicBezTo>
                      <a:cubicBezTo>
                        <a:pt x="101965" y="29075"/>
                        <a:pt x="103220" y="27401"/>
                        <a:pt x="102383" y="25309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817" name="Freeform 816">
                  <a:extLst>
                    <a:ext uri="{FF2B5EF4-FFF2-40B4-BE49-F238E27FC236}">
                      <a16:creationId xmlns:a16="http://schemas.microsoft.com/office/drawing/2014/main" id="{6199CD4B-AE71-38C3-923A-0B480DB1079F}"/>
                    </a:ext>
                  </a:extLst>
                </p:cNvPr>
                <p:cNvSpPr/>
                <p:nvPr/>
              </p:nvSpPr>
              <p:spPr>
                <a:xfrm>
                  <a:off x="2636953" y="4257257"/>
                  <a:ext cx="101561" cy="29331"/>
                </a:xfrm>
                <a:custGeom>
                  <a:avLst/>
                  <a:gdLst>
                    <a:gd name="connsiteX0" fmla="*/ 100957 w 101561"/>
                    <a:gd name="connsiteY0" fmla="*/ 9270 h 29331"/>
                    <a:gd name="connsiteX1" fmla="*/ 96353 w 101561"/>
                    <a:gd name="connsiteY1" fmla="*/ 9270 h 29331"/>
                    <a:gd name="connsiteX2" fmla="*/ 54914 w 101561"/>
                    <a:gd name="connsiteY2" fmla="*/ 23496 h 29331"/>
                    <a:gd name="connsiteX3" fmla="*/ 23520 w 101561"/>
                    <a:gd name="connsiteY3" fmla="*/ 16383 h 29331"/>
                    <a:gd name="connsiteX4" fmla="*/ 20591 w 101561"/>
                    <a:gd name="connsiteY4" fmla="*/ 14709 h 29331"/>
                    <a:gd name="connsiteX5" fmla="*/ 26032 w 101561"/>
                    <a:gd name="connsiteY5" fmla="*/ 8851 h 29331"/>
                    <a:gd name="connsiteX6" fmla="*/ 26869 w 101561"/>
                    <a:gd name="connsiteY6" fmla="*/ 6341 h 29331"/>
                    <a:gd name="connsiteX7" fmla="*/ 24776 w 101561"/>
                    <a:gd name="connsiteY7" fmla="*/ 4667 h 29331"/>
                    <a:gd name="connsiteX8" fmla="*/ 3010 w 101561"/>
                    <a:gd name="connsiteY8" fmla="*/ 65 h 29331"/>
                    <a:gd name="connsiteX9" fmla="*/ 80 w 101561"/>
                    <a:gd name="connsiteY9" fmla="*/ 2994 h 29331"/>
                    <a:gd name="connsiteX10" fmla="*/ 6777 w 101561"/>
                    <a:gd name="connsiteY10" fmla="*/ 24332 h 29331"/>
                    <a:gd name="connsiteX11" fmla="*/ 10963 w 101561"/>
                    <a:gd name="connsiteY11" fmla="*/ 25169 h 29331"/>
                    <a:gd name="connsiteX12" fmla="*/ 14312 w 101561"/>
                    <a:gd name="connsiteY12" fmla="*/ 21404 h 29331"/>
                    <a:gd name="connsiteX13" fmla="*/ 16405 w 101561"/>
                    <a:gd name="connsiteY13" fmla="*/ 19312 h 29331"/>
                    <a:gd name="connsiteX14" fmla="*/ 16823 w 101561"/>
                    <a:gd name="connsiteY14" fmla="*/ 19312 h 29331"/>
                    <a:gd name="connsiteX15" fmla="*/ 64541 w 101561"/>
                    <a:gd name="connsiteY15" fmla="*/ 28516 h 29331"/>
                    <a:gd name="connsiteX16" fmla="*/ 99701 w 101561"/>
                    <a:gd name="connsiteY16" fmla="*/ 13872 h 29331"/>
                    <a:gd name="connsiteX17" fmla="*/ 100957 w 101561"/>
                    <a:gd name="connsiteY17" fmla="*/ 9270 h 293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01561" h="29331">
                      <a:moveTo>
                        <a:pt x="100957" y="9270"/>
                      </a:moveTo>
                      <a:cubicBezTo>
                        <a:pt x="99701" y="8015"/>
                        <a:pt x="98027" y="8015"/>
                        <a:pt x="96353" y="9270"/>
                      </a:cubicBezTo>
                      <a:cubicBezTo>
                        <a:pt x="84214" y="18056"/>
                        <a:pt x="70401" y="23077"/>
                        <a:pt x="54914" y="23496"/>
                      </a:cubicBezTo>
                      <a:cubicBezTo>
                        <a:pt x="44031" y="23914"/>
                        <a:pt x="33566" y="20985"/>
                        <a:pt x="23520" y="16383"/>
                      </a:cubicBezTo>
                      <a:cubicBezTo>
                        <a:pt x="22683" y="15964"/>
                        <a:pt x="21427" y="15546"/>
                        <a:pt x="20591" y="14709"/>
                      </a:cubicBezTo>
                      <a:cubicBezTo>
                        <a:pt x="22265" y="12617"/>
                        <a:pt x="24358" y="10525"/>
                        <a:pt x="26032" y="8851"/>
                      </a:cubicBezTo>
                      <a:cubicBezTo>
                        <a:pt x="26869" y="8015"/>
                        <a:pt x="26869" y="7178"/>
                        <a:pt x="26869" y="6341"/>
                      </a:cubicBezTo>
                      <a:cubicBezTo>
                        <a:pt x="26450" y="5504"/>
                        <a:pt x="26032" y="5086"/>
                        <a:pt x="24776" y="4667"/>
                      </a:cubicBezTo>
                      <a:cubicBezTo>
                        <a:pt x="17660" y="2994"/>
                        <a:pt x="10126" y="1320"/>
                        <a:pt x="3010" y="65"/>
                      </a:cubicBezTo>
                      <a:cubicBezTo>
                        <a:pt x="917" y="-353"/>
                        <a:pt x="-338" y="1320"/>
                        <a:pt x="80" y="2994"/>
                      </a:cubicBezTo>
                      <a:cubicBezTo>
                        <a:pt x="2173" y="10107"/>
                        <a:pt x="4684" y="17219"/>
                        <a:pt x="6777" y="24332"/>
                      </a:cubicBezTo>
                      <a:cubicBezTo>
                        <a:pt x="7614" y="26424"/>
                        <a:pt x="9289" y="26843"/>
                        <a:pt x="10963" y="25169"/>
                      </a:cubicBezTo>
                      <a:cubicBezTo>
                        <a:pt x="12219" y="23914"/>
                        <a:pt x="13475" y="22659"/>
                        <a:pt x="14312" y="21404"/>
                      </a:cubicBezTo>
                      <a:cubicBezTo>
                        <a:pt x="15149" y="20567"/>
                        <a:pt x="15568" y="20148"/>
                        <a:pt x="16405" y="19312"/>
                      </a:cubicBezTo>
                      <a:cubicBezTo>
                        <a:pt x="16405" y="19312"/>
                        <a:pt x="16405" y="19312"/>
                        <a:pt x="16823" y="19312"/>
                      </a:cubicBezTo>
                      <a:cubicBezTo>
                        <a:pt x="31892" y="27680"/>
                        <a:pt x="47798" y="31027"/>
                        <a:pt x="64541" y="28516"/>
                      </a:cubicBezTo>
                      <a:cubicBezTo>
                        <a:pt x="77517" y="26843"/>
                        <a:pt x="89237" y="21822"/>
                        <a:pt x="99701" y="13872"/>
                      </a:cubicBezTo>
                      <a:cubicBezTo>
                        <a:pt x="101376" y="12617"/>
                        <a:pt x="102213" y="10943"/>
                        <a:pt x="100957" y="9270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</p:grpSp>
          <p:grpSp>
            <p:nvGrpSpPr>
              <p:cNvPr id="810" name="Graphic 2">
                <a:extLst>
                  <a:ext uri="{FF2B5EF4-FFF2-40B4-BE49-F238E27FC236}">
                    <a16:creationId xmlns:a16="http://schemas.microsoft.com/office/drawing/2014/main" id="{3FE5B0BB-C5EC-BF23-E209-0280F3711185}"/>
                  </a:ext>
                </a:extLst>
              </p:cNvPr>
              <p:cNvGrpSpPr/>
              <p:nvPr/>
            </p:nvGrpSpPr>
            <p:grpSpPr>
              <a:xfrm>
                <a:off x="2454800" y="4267534"/>
                <a:ext cx="348135" cy="312455"/>
                <a:chOff x="2454800" y="4267534"/>
                <a:chExt cx="348135" cy="312455"/>
              </a:xfrm>
              <a:solidFill>
                <a:srgbClr val="4277BA"/>
              </a:solidFill>
            </p:grpSpPr>
            <p:sp>
              <p:nvSpPr>
                <p:cNvPr id="811" name="TextBox 810">
                  <a:extLst>
                    <a:ext uri="{FF2B5EF4-FFF2-40B4-BE49-F238E27FC236}">
                      <a16:creationId xmlns:a16="http://schemas.microsoft.com/office/drawing/2014/main" id="{3E1E48C0-BE93-8421-8833-C823232421B9}"/>
                    </a:ext>
                  </a:extLst>
                </p:cNvPr>
                <p:cNvSpPr txBox="1"/>
                <p:nvPr/>
              </p:nvSpPr>
              <p:spPr>
                <a:xfrm>
                  <a:off x="2490379" y="4267534"/>
                  <a:ext cx="289370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TRADE</a:t>
                  </a:r>
                </a:p>
              </p:txBody>
            </p:sp>
            <p:sp>
              <p:nvSpPr>
                <p:cNvPr id="812" name="TextBox 811">
                  <a:extLst>
                    <a:ext uri="{FF2B5EF4-FFF2-40B4-BE49-F238E27FC236}">
                      <a16:creationId xmlns:a16="http://schemas.microsoft.com/office/drawing/2014/main" id="{09AE5F76-76AE-7765-A61D-91B9FB4DE707}"/>
                    </a:ext>
                  </a:extLst>
                </p:cNvPr>
                <p:cNvSpPr txBox="1"/>
                <p:nvPr/>
              </p:nvSpPr>
              <p:spPr>
                <a:xfrm>
                  <a:off x="2454800" y="4342848"/>
                  <a:ext cx="348135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FINANCE</a:t>
                  </a:r>
                </a:p>
              </p:txBody>
            </p:sp>
          </p:grpSp>
        </p:grpSp>
        <p:grpSp>
          <p:nvGrpSpPr>
            <p:cNvPr id="818" name="Graphic 2">
              <a:extLst>
                <a:ext uri="{FF2B5EF4-FFF2-40B4-BE49-F238E27FC236}">
                  <a16:creationId xmlns:a16="http://schemas.microsoft.com/office/drawing/2014/main" id="{4F940076-E014-2537-8AB8-FC8F80A8C474}"/>
                </a:ext>
              </a:extLst>
            </p:cNvPr>
            <p:cNvGrpSpPr/>
            <p:nvPr/>
          </p:nvGrpSpPr>
          <p:grpSpPr>
            <a:xfrm>
              <a:off x="5165675" y="6166075"/>
              <a:ext cx="520269" cy="525216"/>
              <a:chOff x="5165675" y="6166075"/>
              <a:chExt cx="520269" cy="525216"/>
            </a:xfrm>
          </p:grpSpPr>
          <p:grpSp>
            <p:nvGrpSpPr>
              <p:cNvPr id="819" name="Graphic 2">
                <a:extLst>
                  <a:ext uri="{FF2B5EF4-FFF2-40B4-BE49-F238E27FC236}">
                    <a16:creationId xmlns:a16="http://schemas.microsoft.com/office/drawing/2014/main" id="{1ED64CFD-3F67-76B0-F60D-72CE32D0AC4B}"/>
                  </a:ext>
                </a:extLst>
              </p:cNvPr>
              <p:cNvGrpSpPr/>
              <p:nvPr/>
            </p:nvGrpSpPr>
            <p:grpSpPr>
              <a:xfrm>
                <a:off x="5165675" y="6378838"/>
                <a:ext cx="520269" cy="312453"/>
                <a:chOff x="5165675" y="6378838"/>
                <a:chExt cx="520269" cy="312453"/>
              </a:xfrm>
              <a:solidFill>
                <a:srgbClr val="4277BA"/>
              </a:solidFill>
            </p:grpSpPr>
            <p:sp>
              <p:nvSpPr>
                <p:cNvPr id="837" name="TextBox 836">
                  <a:extLst>
                    <a:ext uri="{FF2B5EF4-FFF2-40B4-BE49-F238E27FC236}">
                      <a16:creationId xmlns:a16="http://schemas.microsoft.com/office/drawing/2014/main" id="{6A50FA95-E87A-2BA4-D4CD-3E64F8012C1D}"/>
                    </a:ext>
                  </a:extLst>
                </p:cNvPr>
                <p:cNvSpPr txBox="1"/>
                <p:nvPr/>
              </p:nvSpPr>
              <p:spPr>
                <a:xfrm>
                  <a:off x="5180325" y="6381373"/>
                  <a:ext cx="177183" cy="232072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MU</a:t>
                  </a:r>
                </a:p>
              </p:txBody>
            </p:sp>
            <p:sp>
              <p:nvSpPr>
                <p:cNvPr id="838" name="TextBox 837">
                  <a:extLst>
                    <a:ext uri="{FF2B5EF4-FFF2-40B4-BE49-F238E27FC236}">
                      <a16:creationId xmlns:a16="http://schemas.microsoft.com/office/drawing/2014/main" id="{4F406952-5A0D-274B-008A-CC3BD39AC935}"/>
                    </a:ext>
                  </a:extLst>
                </p:cNvPr>
                <p:cNvSpPr txBox="1"/>
                <p:nvPr/>
              </p:nvSpPr>
              <p:spPr>
                <a:xfrm>
                  <a:off x="5274505" y="6381373"/>
                  <a:ext cx="120198" cy="232072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L</a:t>
                  </a:r>
                </a:p>
              </p:txBody>
            </p:sp>
            <p:sp>
              <p:nvSpPr>
                <p:cNvPr id="839" name="TextBox 838">
                  <a:extLst>
                    <a:ext uri="{FF2B5EF4-FFF2-40B4-BE49-F238E27FC236}">
                      <a16:creationId xmlns:a16="http://schemas.microsoft.com/office/drawing/2014/main" id="{701D79C3-885D-4E00-1C9B-152CEA6B555B}"/>
                    </a:ext>
                  </a:extLst>
                </p:cNvPr>
                <p:cNvSpPr txBox="1"/>
                <p:nvPr/>
              </p:nvSpPr>
              <p:spPr>
                <a:xfrm>
                  <a:off x="5302131" y="6381373"/>
                  <a:ext cx="123760" cy="232072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T</a:t>
                  </a:r>
                </a:p>
              </p:txBody>
            </p:sp>
            <p:sp>
              <p:nvSpPr>
                <p:cNvPr id="840" name="TextBox 839">
                  <a:extLst>
                    <a:ext uri="{FF2B5EF4-FFF2-40B4-BE49-F238E27FC236}">
                      <a16:creationId xmlns:a16="http://schemas.microsoft.com/office/drawing/2014/main" id="{F31A1532-DB06-4413-7D5F-19FCAB89A5FB}"/>
                    </a:ext>
                  </a:extLst>
                </p:cNvPr>
                <p:cNvSpPr txBox="1"/>
                <p:nvPr/>
              </p:nvSpPr>
              <p:spPr>
                <a:xfrm>
                  <a:off x="5338129" y="6378838"/>
                  <a:ext cx="162938" cy="237140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I C</a:t>
                  </a:r>
                </a:p>
              </p:txBody>
            </p:sp>
            <p:sp>
              <p:nvSpPr>
                <p:cNvPr id="841" name="TextBox 840">
                  <a:extLst>
                    <a:ext uri="{FF2B5EF4-FFF2-40B4-BE49-F238E27FC236}">
                      <a16:creationId xmlns:a16="http://schemas.microsoft.com/office/drawing/2014/main" id="{89797150-EECA-8765-2C7F-E5C777B0DC04}"/>
                    </a:ext>
                  </a:extLst>
                </p:cNvPr>
                <p:cNvSpPr txBox="1"/>
                <p:nvPr/>
              </p:nvSpPr>
              <p:spPr>
                <a:xfrm>
                  <a:off x="5418914" y="6381373"/>
                  <a:ext cx="120198" cy="232072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L</a:t>
                  </a:r>
                </a:p>
              </p:txBody>
            </p:sp>
            <p:sp>
              <p:nvSpPr>
                <p:cNvPr id="842" name="TextBox 841">
                  <a:extLst>
                    <a:ext uri="{FF2B5EF4-FFF2-40B4-BE49-F238E27FC236}">
                      <a16:creationId xmlns:a16="http://schemas.microsoft.com/office/drawing/2014/main" id="{E3E21796-38CA-8BA4-AD5E-F0337557CEB8}"/>
                    </a:ext>
                  </a:extLst>
                </p:cNvPr>
                <p:cNvSpPr txBox="1"/>
                <p:nvPr/>
              </p:nvSpPr>
              <p:spPr>
                <a:xfrm>
                  <a:off x="5449051" y="6378838"/>
                  <a:ext cx="219922" cy="237140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OUD</a:t>
                  </a:r>
                </a:p>
              </p:txBody>
            </p:sp>
            <p:sp>
              <p:nvSpPr>
                <p:cNvPr id="843" name="TextBox 842">
                  <a:extLst>
                    <a:ext uri="{FF2B5EF4-FFF2-40B4-BE49-F238E27FC236}">
                      <a16:creationId xmlns:a16="http://schemas.microsoft.com/office/drawing/2014/main" id="{C6389432-66E3-C69F-2228-C7B43A426492}"/>
                    </a:ext>
                  </a:extLst>
                </p:cNvPr>
                <p:cNvSpPr txBox="1"/>
                <p:nvPr/>
              </p:nvSpPr>
              <p:spPr>
                <a:xfrm>
                  <a:off x="5165675" y="6454151"/>
                  <a:ext cx="219922" cy="237140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MAN</a:t>
                  </a:r>
                </a:p>
              </p:txBody>
            </p:sp>
            <p:sp>
              <p:nvSpPr>
                <p:cNvPr id="844" name="TextBox 843">
                  <a:extLst>
                    <a:ext uri="{FF2B5EF4-FFF2-40B4-BE49-F238E27FC236}">
                      <a16:creationId xmlns:a16="http://schemas.microsoft.com/office/drawing/2014/main" id="{07ED85DD-F679-D47A-384F-90B91DD5A25D}"/>
                    </a:ext>
                  </a:extLst>
                </p:cNvPr>
                <p:cNvSpPr txBox="1"/>
                <p:nvPr/>
              </p:nvSpPr>
              <p:spPr>
                <a:xfrm>
                  <a:off x="5302968" y="6456685"/>
                  <a:ext cx="125542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A</a:t>
                  </a:r>
                </a:p>
              </p:txBody>
            </p:sp>
            <p:sp>
              <p:nvSpPr>
                <p:cNvPr id="845" name="TextBox 844">
                  <a:extLst>
                    <a:ext uri="{FF2B5EF4-FFF2-40B4-BE49-F238E27FC236}">
                      <a16:creationId xmlns:a16="http://schemas.microsoft.com/office/drawing/2014/main" id="{E91EBAE5-7FE3-6D53-562A-3AE92B39699C}"/>
                    </a:ext>
                  </a:extLst>
                </p:cNvPr>
                <p:cNvSpPr txBox="1"/>
                <p:nvPr/>
              </p:nvSpPr>
              <p:spPr>
                <a:xfrm>
                  <a:off x="5343151" y="6454151"/>
                  <a:ext cx="342793" cy="237140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GEMENT</a:t>
                  </a:r>
                </a:p>
              </p:txBody>
            </p:sp>
          </p:grpSp>
          <p:sp>
            <p:nvSpPr>
              <p:cNvPr id="820" name="Freeform 819">
                <a:extLst>
                  <a:ext uri="{FF2B5EF4-FFF2-40B4-BE49-F238E27FC236}">
                    <a16:creationId xmlns:a16="http://schemas.microsoft.com/office/drawing/2014/main" id="{5B64F74C-8212-744B-5E11-3B441D35004D}"/>
                  </a:ext>
                </a:extLst>
              </p:cNvPr>
              <p:cNvSpPr/>
              <p:nvPr/>
            </p:nvSpPr>
            <p:spPr>
              <a:xfrm>
                <a:off x="5319692" y="6166075"/>
                <a:ext cx="303886" cy="303762"/>
              </a:xfrm>
              <a:custGeom>
                <a:avLst/>
                <a:gdLst>
                  <a:gd name="connsiteX0" fmla="*/ 303887 w 303886"/>
                  <a:gd name="connsiteY0" fmla="*/ 151882 h 303762"/>
                  <a:gd name="connsiteX1" fmla="*/ 151943 w 303886"/>
                  <a:gd name="connsiteY1" fmla="*/ 303762 h 303762"/>
                  <a:gd name="connsiteX2" fmla="*/ 0 w 303886"/>
                  <a:gd name="connsiteY2" fmla="*/ 151882 h 303762"/>
                  <a:gd name="connsiteX3" fmla="*/ 151943 w 303886"/>
                  <a:gd name="connsiteY3" fmla="*/ 2 h 303762"/>
                  <a:gd name="connsiteX4" fmla="*/ 303887 w 303886"/>
                  <a:gd name="connsiteY4" fmla="*/ 151882 h 303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3886" h="303762">
                    <a:moveTo>
                      <a:pt x="303887" y="151882"/>
                    </a:moveTo>
                    <a:cubicBezTo>
                      <a:pt x="303887" y="235981"/>
                      <a:pt x="235658" y="303762"/>
                      <a:pt x="151943" y="303762"/>
                    </a:cubicBezTo>
                    <a:cubicBezTo>
                      <a:pt x="67809" y="303762"/>
                      <a:pt x="0" y="235562"/>
                      <a:pt x="0" y="151882"/>
                    </a:cubicBezTo>
                    <a:cubicBezTo>
                      <a:pt x="0" y="67783"/>
                      <a:pt x="68228" y="2"/>
                      <a:pt x="151943" y="2"/>
                    </a:cubicBezTo>
                    <a:cubicBezTo>
                      <a:pt x="235658" y="-416"/>
                      <a:pt x="303887" y="67783"/>
                      <a:pt x="303887" y="151882"/>
                    </a:cubicBezTo>
                  </a:path>
                </a:pathLst>
              </a:custGeom>
              <a:solidFill>
                <a:srgbClr val="00BAA7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grpSp>
            <p:nvGrpSpPr>
              <p:cNvPr id="821" name="Graphic 2">
                <a:extLst>
                  <a:ext uri="{FF2B5EF4-FFF2-40B4-BE49-F238E27FC236}">
                    <a16:creationId xmlns:a16="http://schemas.microsoft.com/office/drawing/2014/main" id="{855EB2B1-E6EC-AE27-603B-4DCBBEA432AD}"/>
                  </a:ext>
                </a:extLst>
              </p:cNvPr>
              <p:cNvGrpSpPr/>
              <p:nvPr/>
            </p:nvGrpSpPr>
            <p:grpSpPr>
              <a:xfrm>
                <a:off x="5379967" y="6240552"/>
                <a:ext cx="183754" cy="161094"/>
                <a:chOff x="5379967" y="6240552"/>
                <a:chExt cx="183754" cy="161094"/>
              </a:xfrm>
            </p:grpSpPr>
            <p:sp>
              <p:nvSpPr>
                <p:cNvPr id="822" name="Freeform 821">
                  <a:extLst>
                    <a:ext uri="{FF2B5EF4-FFF2-40B4-BE49-F238E27FC236}">
                      <a16:creationId xmlns:a16="http://schemas.microsoft.com/office/drawing/2014/main" id="{02811F63-CAF0-8462-6566-D52920EBF0AF}"/>
                    </a:ext>
                  </a:extLst>
                </p:cNvPr>
                <p:cNvSpPr/>
                <p:nvPr/>
              </p:nvSpPr>
              <p:spPr>
                <a:xfrm>
                  <a:off x="5414709" y="6240552"/>
                  <a:ext cx="149013" cy="109203"/>
                </a:xfrm>
                <a:custGeom>
                  <a:avLst/>
                  <a:gdLst>
                    <a:gd name="connsiteX0" fmla="*/ 111341 w 149013"/>
                    <a:gd name="connsiteY0" fmla="*/ 99162 h 109203"/>
                    <a:gd name="connsiteX1" fmla="*/ 36835 w 149013"/>
                    <a:gd name="connsiteY1" fmla="*/ 99162 h 109203"/>
                    <a:gd name="connsiteX2" fmla="*/ 9627 w 149013"/>
                    <a:gd name="connsiteY2" fmla="*/ 71966 h 109203"/>
                    <a:gd name="connsiteX3" fmla="*/ 36835 w 149013"/>
                    <a:gd name="connsiteY3" fmla="*/ 44769 h 109203"/>
                    <a:gd name="connsiteX4" fmla="*/ 41021 w 149013"/>
                    <a:gd name="connsiteY4" fmla="*/ 45188 h 109203"/>
                    <a:gd name="connsiteX5" fmla="*/ 50648 w 149013"/>
                    <a:gd name="connsiteY5" fmla="*/ 46443 h 109203"/>
                    <a:gd name="connsiteX6" fmla="*/ 52322 w 149013"/>
                    <a:gd name="connsiteY6" fmla="*/ 36820 h 109203"/>
                    <a:gd name="connsiteX7" fmla="*/ 84134 w 149013"/>
                    <a:gd name="connsiteY7" fmla="*/ 10042 h 109203"/>
                    <a:gd name="connsiteX8" fmla="*/ 116365 w 149013"/>
                    <a:gd name="connsiteY8" fmla="*/ 38912 h 109203"/>
                    <a:gd name="connsiteX9" fmla="*/ 116783 w 149013"/>
                    <a:gd name="connsiteY9" fmla="*/ 44769 h 109203"/>
                    <a:gd name="connsiteX10" fmla="*/ 122225 w 149013"/>
                    <a:gd name="connsiteY10" fmla="*/ 47280 h 109203"/>
                    <a:gd name="connsiteX11" fmla="*/ 138968 w 149013"/>
                    <a:gd name="connsiteY11" fmla="*/ 72384 h 109203"/>
                    <a:gd name="connsiteX12" fmla="*/ 111341 w 149013"/>
                    <a:gd name="connsiteY12" fmla="*/ 99162 h 109203"/>
                    <a:gd name="connsiteX13" fmla="*/ 125992 w 149013"/>
                    <a:gd name="connsiteY13" fmla="*/ 37656 h 109203"/>
                    <a:gd name="connsiteX14" fmla="*/ 84134 w 149013"/>
                    <a:gd name="connsiteY14" fmla="*/ 0 h 109203"/>
                    <a:gd name="connsiteX15" fmla="*/ 42695 w 149013"/>
                    <a:gd name="connsiteY15" fmla="*/ 35146 h 109203"/>
                    <a:gd name="connsiteX16" fmla="*/ 37253 w 149013"/>
                    <a:gd name="connsiteY16" fmla="*/ 34728 h 109203"/>
                    <a:gd name="connsiteX17" fmla="*/ 0 w 149013"/>
                    <a:gd name="connsiteY17" fmla="*/ 71966 h 109203"/>
                    <a:gd name="connsiteX18" fmla="*/ 37253 w 149013"/>
                    <a:gd name="connsiteY18" fmla="*/ 109204 h 109203"/>
                    <a:gd name="connsiteX19" fmla="*/ 111760 w 149013"/>
                    <a:gd name="connsiteY19" fmla="*/ 109204 h 109203"/>
                    <a:gd name="connsiteX20" fmla="*/ 149013 w 149013"/>
                    <a:gd name="connsiteY20" fmla="*/ 71966 h 109203"/>
                    <a:gd name="connsiteX21" fmla="*/ 125992 w 149013"/>
                    <a:gd name="connsiteY21" fmla="*/ 37656 h 109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49013" h="109203">
                      <a:moveTo>
                        <a:pt x="111341" y="99162"/>
                      </a:moveTo>
                      <a:lnTo>
                        <a:pt x="36835" y="99162"/>
                      </a:lnTo>
                      <a:cubicBezTo>
                        <a:pt x="21766" y="99162"/>
                        <a:pt x="9627" y="87028"/>
                        <a:pt x="9627" y="71966"/>
                      </a:cubicBezTo>
                      <a:cubicBezTo>
                        <a:pt x="9627" y="56903"/>
                        <a:pt x="21766" y="44769"/>
                        <a:pt x="36835" y="44769"/>
                      </a:cubicBezTo>
                      <a:cubicBezTo>
                        <a:pt x="38090" y="44769"/>
                        <a:pt x="39346" y="44769"/>
                        <a:pt x="41021" y="45188"/>
                      </a:cubicBezTo>
                      <a:lnTo>
                        <a:pt x="50648" y="46443"/>
                      </a:lnTo>
                      <a:lnTo>
                        <a:pt x="52322" y="36820"/>
                      </a:lnTo>
                      <a:cubicBezTo>
                        <a:pt x="54833" y="21339"/>
                        <a:pt x="68228" y="10042"/>
                        <a:pt x="84134" y="10042"/>
                      </a:cubicBezTo>
                      <a:cubicBezTo>
                        <a:pt x="100877" y="10042"/>
                        <a:pt x="114690" y="22594"/>
                        <a:pt x="116365" y="38912"/>
                      </a:cubicBezTo>
                      <a:lnTo>
                        <a:pt x="116783" y="44769"/>
                      </a:lnTo>
                      <a:lnTo>
                        <a:pt x="122225" y="47280"/>
                      </a:lnTo>
                      <a:cubicBezTo>
                        <a:pt x="132270" y="51464"/>
                        <a:pt x="138968" y="61506"/>
                        <a:pt x="138968" y="72384"/>
                      </a:cubicBezTo>
                      <a:cubicBezTo>
                        <a:pt x="138549" y="87028"/>
                        <a:pt x="126410" y="99162"/>
                        <a:pt x="111341" y="99162"/>
                      </a:cubicBezTo>
                      <a:moveTo>
                        <a:pt x="125992" y="37656"/>
                      </a:moveTo>
                      <a:cubicBezTo>
                        <a:pt x="123899" y="16318"/>
                        <a:pt x="105900" y="0"/>
                        <a:pt x="84134" y="0"/>
                      </a:cubicBezTo>
                      <a:cubicBezTo>
                        <a:pt x="63205" y="0"/>
                        <a:pt x="45625" y="15063"/>
                        <a:pt x="42695" y="35146"/>
                      </a:cubicBezTo>
                      <a:cubicBezTo>
                        <a:pt x="41021" y="34728"/>
                        <a:pt x="38928" y="34728"/>
                        <a:pt x="37253" y="34728"/>
                      </a:cubicBezTo>
                      <a:cubicBezTo>
                        <a:pt x="16743" y="34728"/>
                        <a:pt x="0" y="51464"/>
                        <a:pt x="0" y="71966"/>
                      </a:cubicBezTo>
                      <a:cubicBezTo>
                        <a:pt x="0" y="92467"/>
                        <a:pt x="16743" y="109204"/>
                        <a:pt x="37253" y="109204"/>
                      </a:cubicBezTo>
                      <a:lnTo>
                        <a:pt x="111760" y="109204"/>
                      </a:lnTo>
                      <a:cubicBezTo>
                        <a:pt x="132270" y="109204"/>
                        <a:pt x="149013" y="92467"/>
                        <a:pt x="149013" y="71966"/>
                      </a:cubicBezTo>
                      <a:cubicBezTo>
                        <a:pt x="148595" y="56484"/>
                        <a:pt x="139386" y="43514"/>
                        <a:pt x="125992" y="37656"/>
                      </a:cubicBezTo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823" name="Freeform 822">
                  <a:extLst>
                    <a:ext uri="{FF2B5EF4-FFF2-40B4-BE49-F238E27FC236}">
                      <a16:creationId xmlns:a16="http://schemas.microsoft.com/office/drawing/2014/main" id="{2FB4319F-9AA2-7F65-6A95-54A20B30BF17}"/>
                    </a:ext>
                  </a:extLst>
                </p:cNvPr>
                <p:cNvSpPr/>
                <p:nvPr/>
              </p:nvSpPr>
              <p:spPr>
                <a:xfrm>
                  <a:off x="5414709" y="6240552"/>
                  <a:ext cx="149013" cy="109203"/>
                </a:xfrm>
                <a:custGeom>
                  <a:avLst/>
                  <a:gdLst>
                    <a:gd name="connsiteX0" fmla="*/ 111341 w 149013"/>
                    <a:gd name="connsiteY0" fmla="*/ 99162 h 109203"/>
                    <a:gd name="connsiteX1" fmla="*/ 36835 w 149013"/>
                    <a:gd name="connsiteY1" fmla="*/ 99162 h 109203"/>
                    <a:gd name="connsiteX2" fmla="*/ 9627 w 149013"/>
                    <a:gd name="connsiteY2" fmla="*/ 71966 h 109203"/>
                    <a:gd name="connsiteX3" fmla="*/ 36835 w 149013"/>
                    <a:gd name="connsiteY3" fmla="*/ 44769 h 109203"/>
                    <a:gd name="connsiteX4" fmla="*/ 41021 w 149013"/>
                    <a:gd name="connsiteY4" fmla="*/ 45188 h 109203"/>
                    <a:gd name="connsiteX5" fmla="*/ 50648 w 149013"/>
                    <a:gd name="connsiteY5" fmla="*/ 46443 h 109203"/>
                    <a:gd name="connsiteX6" fmla="*/ 52322 w 149013"/>
                    <a:gd name="connsiteY6" fmla="*/ 36820 h 109203"/>
                    <a:gd name="connsiteX7" fmla="*/ 84134 w 149013"/>
                    <a:gd name="connsiteY7" fmla="*/ 10042 h 109203"/>
                    <a:gd name="connsiteX8" fmla="*/ 116365 w 149013"/>
                    <a:gd name="connsiteY8" fmla="*/ 38912 h 109203"/>
                    <a:gd name="connsiteX9" fmla="*/ 116783 w 149013"/>
                    <a:gd name="connsiteY9" fmla="*/ 44769 h 109203"/>
                    <a:gd name="connsiteX10" fmla="*/ 122225 w 149013"/>
                    <a:gd name="connsiteY10" fmla="*/ 47280 h 109203"/>
                    <a:gd name="connsiteX11" fmla="*/ 138968 w 149013"/>
                    <a:gd name="connsiteY11" fmla="*/ 72384 h 109203"/>
                    <a:gd name="connsiteX12" fmla="*/ 111341 w 149013"/>
                    <a:gd name="connsiteY12" fmla="*/ 99162 h 109203"/>
                    <a:gd name="connsiteX13" fmla="*/ 125992 w 149013"/>
                    <a:gd name="connsiteY13" fmla="*/ 37656 h 109203"/>
                    <a:gd name="connsiteX14" fmla="*/ 84134 w 149013"/>
                    <a:gd name="connsiteY14" fmla="*/ 0 h 109203"/>
                    <a:gd name="connsiteX15" fmla="*/ 42695 w 149013"/>
                    <a:gd name="connsiteY15" fmla="*/ 35146 h 109203"/>
                    <a:gd name="connsiteX16" fmla="*/ 37253 w 149013"/>
                    <a:gd name="connsiteY16" fmla="*/ 34728 h 109203"/>
                    <a:gd name="connsiteX17" fmla="*/ 0 w 149013"/>
                    <a:gd name="connsiteY17" fmla="*/ 71966 h 109203"/>
                    <a:gd name="connsiteX18" fmla="*/ 37253 w 149013"/>
                    <a:gd name="connsiteY18" fmla="*/ 109204 h 109203"/>
                    <a:gd name="connsiteX19" fmla="*/ 111760 w 149013"/>
                    <a:gd name="connsiteY19" fmla="*/ 109204 h 109203"/>
                    <a:gd name="connsiteX20" fmla="*/ 149013 w 149013"/>
                    <a:gd name="connsiteY20" fmla="*/ 71966 h 109203"/>
                    <a:gd name="connsiteX21" fmla="*/ 125992 w 149013"/>
                    <a:gd name="connsiteY21" fmla="*/ 37656 h 109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49013" h="109203">
                      <a:moveTo>
                        <a:pt x="111341" y="99162"/>
                      </a:moveTo>
                      <a:lnTo>
                        <a:pt x="36835" y="99162"/>
                      </a:lnTo>
                      <a:cubicBezTo>
                        <a:pt x="21766" y="99162"/>
                        <a:pt x="9627" y="87028"/>
                        <a:pt x="9627" y="71966"/>
                      </a:cubicBezTo>
                      <a:cubicBezTo>
                        <a:pt x="9627" y="56903"/>
                        <a:pt x="21766" y="44769"/>
                        <a:pt x="36835" y="44769"/>
                      </a:cubicBezTo>
                      <a:cubicBezTo>
                        <a:pt x="38090" y="44769"/>
                        <a:pt x="39346" y="44769"/>
                        <a:pt x="41021" y="45188"/>
                      </a:cubicBezTo>
                      <a:lnTo>
                        <a:pt x="50648" y="46443"/>
                      </a:lnTo>
                      <a:lnTo>
                        <a:pt x="52322" y="36820"/>
                      </a:lnTo>
                      <a:cubicBezTo>
                        <a:pt x="54833" y="21339"/>
                        <a:pt x="68228" y="10042"/>
                        <a:pt x="84134" y="10042"/>
                      </a:cubicBezTo>
                      <a:cubicBezTo>
                        <a:pt x="100877" y="10042"/>
                        <a:pt x="114690" y="22594"/>
                        <a:pt x="116365" y="38912"/>
                      </a:cubicBezTo>
                      <a:lnTo>
                        <a:pt x="116783" y="44769"/>
                      </a:lnTo>
                      <a:lnTo>
                        <a:pt x="122225" y="47280"/>
                      </a:lnTo>
                      <a:cubicBezTo>
                        <a:pt x="132270" y="51464"/>
                        <a:pt x="138968" y="61506"/>
                        <a:pt x="138968" y="72384"/>
                      </a:cubicBezTo>
                      <a:cubicBezTo>
                        <a:pt x="138549" y="87028"/>
                        <a:pt x="126410" y="99162"/>
                        <a:pt x="111341" y="99162"/>
                      </a:cubicBezTo>
                      <a:close/>
                      <a:moveTo>
                        <a:pt x="125992" y="37656"/>
                      </a:moveTo>
                      <a:cubicBezTo>
                        <a:pt x="123899" y="16318"/>
                        <a:pt x="105900" y="0"/>
                        <a:pt x="84134" y="0"/>
                      </a:cubicBezTo>
                      <a:cubicBezTo>
                        <a:pt x="63205" y="0"/>
                        <a:pt x="45625" y="15063"/>
                        <a:pt x="42695" y="35146"/>
                      </a:cubicBezTo>
                      <a:cubicBezTo>
                        <a:pt x="41021" y="34728"/>
                        <a:pt x="38928" y="34728"/>
                        <a:pt x="37253" y="34728"/>
                      </a:cubicBezTo>
                      <a:cubicBezTo>
                        <a:pt x="16743" y="34728"/>
                        <a:pt x="0" y="51464"/>
                        <a:pt x="0" y="71966"/>
                      </a:cubicBezTo>
                      <a:cubicBezTo>
                        <a:pt x="0" y="92467"/>
                        <a:pt x="16743" y="109204"/>
                        <a:pt x="37253" y="109204"/>
                      </a:cubicBezTo>
                      <a:lnTo>
                        <a:pt x="111760" y="109204"/>
                      </a:lnTo>
                      <a:cubicBezTo>
                        <a:pt x="132270" y="109204"/>
                        <a:pt x="149013" y="92467"/>
                        <a:pt x="149013" y="71966"/>
                      </a:cubicBezTo>
                      <a:cubicBezTo>
                        <a:pt x="148595" y="56484"/>
                        <a:pt x="139386" y="43514"/>
                        <a:pt x="125992" y="37656"/>
                      </a:cubicBezTo>
                      <a:close/>
                    </a:path>
                  </a:pathLst>
                </a:custGeom>
                <a:noFill/>
                <a:ln w="1563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824" name="Freeform 823">
                  <a:extLst>
                    <a:ext uri="{FF2B5EF4-FFF2-40B4-BE49-F238E27FC236}">
                      <a16:creationId xmlns:a16="http://schemas.microsoft.com/office/drawing/2014/main" id="{E0934EA8-646F-64EE-1E27-D468BFC85822}"/>
                    </a:ext>
                  </a:extLst>
                </p:cNvPr>
                <p:cNvSpPr/>
                <p:nvPr/>
              </p:nvSpPr>
              <p:spPr>
                <a:xfrm>
                  <a:off x="5463263" y="6246828"/>
                  <a:ext cx="71995" cy="57739"/>
                </a:xfrm>
                <a:custGeom>
                  <a:avLst/>
                  <a:gdLst>
                    <a:gd name="connsiteX0" fmla="*/ 71996 w 71995"/>
                    <a:gd name="connsiteY0" fmla="*/ 28870 h 57739"/>
                    <a:gd name="connsiteX1" fmla="*/ 35998 w 71995"/>
                    <a:gd name="connsiteY1" fmla="*/ 57740 h 57739"/>
                    <a:gd name="connsiteX2" fmla="*/ 0 w 71995"/>
                    <a:gd name="connsiteY2" fmla="*/ 28870 h 57739"/>
                    <a:gd name="connsiteX3" fmla="*/ 35998 w 71995"/>
                    <a:gd name="connsiteY3" fmla="*/ 0 h 57739"/>
                    <a:gd name="connsiteX4" fmla="*/ 71996 w 71995"/>
                    <a:gd name="connsiteY4" fmla="*/ 28870 h 57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995" h="57739">
                      <a:moveTo>
                        <a:pt x="71996" y="28870"/>
                      </a:moveTo>
                      <a:cubicBezTo>
                        <a:pt x="71996" y="44769"/>
                        <a:pt x="55671" y="57740"/>
                        <a:pt x="35998" y="57740"/>
                      </a:cubicBezTo>
                      <a:cubicBezTo>
                        <a:pt x="15906" y="57740"/>
                        <a:pt x="0" y="44769"/>
                        <a:pt x="0" y="28870"/>
                      </a:cubicBezTo>
                      <a:cubicBezTo>
                        <a:pt x="0" y="12971"/>
                        <a:pt x="16325" y="0"/>
                        <a:pt x="35998" y="0"/>
                      </a:cubicBezTo>
                      <a:cubicBezTo>
                        <a:pt x="55671" y="0"/>
                        <a:pt x="71996" y="12971"/>
                        <a:pt x="71996" y="28870"/>
                      </a:cubicBezTo>
                    </a:path>
                  </a:pathLst>
                </a:custGeom>
                <a:solidFill>
                  <a:srgbClr val="00BAA7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825" name="Freeform 824">
                  <a:extLst>
                    <a:ext uri="{FF2B5EF4-FFF2-40B4-BE49-F238E27FC236}">
                      <a16:creationId xmlns:a16="http://schemas.microsoft.com/office/drawing/2014/main" id="{F6A4219D-BDEA-3208-EE98-94A225159DDF}"/>
                    </a:ext>
                  </a:extLst>
                </p:cNvPr>
                <p:cNvSpPr/>
                <p:nvPr/>
              </p:nvSpPr>
              <p:spPr>
                <a:xfrm>
                  <a:off x="5451962" y="6277790"/>
                  <a:ext cx="108829" cy="68618"/>
                </a:xfrm>
                <a:custGeom>
                  <a:avLst/>
                  <a:gdLst>
                    <a:gd name="connsiteX0" fmla="*/ 108830 w 108829"/>
                    <a:gd name="connsiteY0" fmla="*/ 34309 h 68618"/>
                    <a:gd name="connsiteX1" fmla="*/ 54415 w 108829"/>
                    <a:gd name="connsiteY1" fmla="*/ 68618 h 68618"/>
                    <a:gd name="connsiteX2" fmla="*/ 0 w 108829"/>
                    <a:gd name="connsiteY2" fmla="*/ 34309 h 68618"/>
                    <a:gd name="connsiteX3" fmla="*/ 54415 w 108829"/>
                    <a:gd name="connsiteY3" fmla="*/ 0 h 68618"/>
                    <a:gd name="connsiteX4" fmla="*/ 108830 w 108829"/>
                    <a:gd name="connsiteY4" fmla="*/ 34309 h 68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8829" h="68618">
                      <a:moveTo>
                        <a:pt x="108830" y="34309"/>
                      </a:moveTo>
                      <a:cubicBezTo>
                        <a:pt x="108830" y="53556"/>
                        <a:pt x="84552" y="68618"/>
                        <a:pt x="54415" y="68618"/>
                      </a:cubicBezTo>
                      <a:cubicBezTo>
                        <a:pt x="24278" y="68618"/>
                        <a:pt x="0" y="53137"/>
                        <a:pt x="0" y="34309"/>
                      </a:cubicBezTo>
                      <a:cubicBezTo>
                        <a:pt x="0" y="15481"/>
                        <a:pt x="24278" y="0"/>
                        <a:pt x="54415" y="0"/>
                      </a:cubicBezTo>
                      <a:cubicBezTo>
                        <a:pt x="84552" y="0"/>
                        <a:pt x="108830" y="15481"/>
                        <a:pt x="108830" y="34309"/>
                      </a:cubicBezTo>
                    </a:path>
                  </a:pathLst>
                </a:custGeom>
                <a:solidFill>
                  <a:srgbClr val="00BAA7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826" name="Freeform 825">
                  <a:extLst>
                    <a:ext uri="{FF2B5EF4-FFF2-40B4-BE49-F238E27FC236}">
                      <a16:creationId xmlns:a16="http://schemas.microsoft.com/office/drawing/2014/main" id="{35387D2B-2A93-CDB4-5C79-A65954328C3E}"/>
                    </a:ext>
                  </a:extLst>
                </p:cNvPr>
                <p:cNvSpPr/>
                <p:nvPr/>
              </p:nvSpPr>
              <p:spPr>
                <a:xfrm>
                  <a:off x="5418882" y="6278344"/>
                  <a:ext cx="94610" cy="68359"/>
                </a:xfrm>
                <a:custGeom>
                  <a:avLst/>
                  <a:gdLst>
                    <a:gd name="connsiteX0" fmla="*/ 94610 w 94610"/>
                    <a:gd name="connsiteY0" fmla="*/ 33756 h 68359"/>
                    <a:gd name="connsiteX1" fmla="*/ 47312 w 94610"/>
                    <a:gd name="connsiteY1" fmla="*/ 67646 h 68359"/>
                    <a:gd name="connsiteX2" fmla="*/ 11733 w 94610"/>
                    <a:gd name="connsiteY2" fmla="*/ 59278 h 68359"/>
                    <a:gd name="connsiteX3" fmla="*/ 12 w 94610"/>
                    <a:gd name="connsiteY3" fmla="*/ 34174 h 68359"/>
                    <a:gd name="connsiteX4" fmla="*/ 14244 w 94610"/>
                    <a:gd name="connsiteY4" fmla="*/ 8651 h 68359"/>
                    <a:gd name="connsiteX5" fmla="*/ 46893 w 94610"/>
                    <a:gd name="connsiteY5" fmla="*/ 283 h 68359"/>
                    <a:gd name="connsiteX6" fmla="*/ 94610 w 94610"/>
                    <a:gd name="connsiteY6" fmla="*/ 33756 h 68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4610" h="68359">
                      <a:moveTo>
                        <a:pt x="94610" y="33756"/>
                      </a:moveTo>
                      <a:cubicBezTo>
                        <a:pt x="94610" y="52165"/>
                        <a:pt x="66566" y="65136"/>
                        <a:pt x="47312" y="67646"/>
                      </a:cubicBezTo>
                      <a:cubicBezTo>
                        <a:pt x="40614" y="68483"/>
                        <a:pt x="24290" y="70575"/>
                        <a:pt x="11733" y="59278"/>
                      </a:cubicBezTo>
                      <a:cubicBezTo>
                        <a:pt x="10058" y="57604"/>
                        <a:pt x="-406" y="48400"/>
                        <a:pt x="12" y="34174"/>
                      </a:cubicBezTo>
                      <a:cubicBezTo>
                        <a:pt x="431" y="19948"/>
                        <a:pt x="11314" y="11162"/>
                        <a:pt x="14244" y="8651"/>
                      </a:cubicBezTo>
                      <a:cubicBezTo>
                        <a:pt x="26801" y="-1390"/>
                        <a:pt x="41870" y="-135"/>
                        <a:pt x="46893" y="283"/>
                      </a:cubicBezTo>
                      <a:cubicBezTo>
                        <a:pt x="67403" y="1957"/>
                        <a:pt x="94610" y="15764"/>
                        <a:pt x="94610" y="33756"/>
                      </a:cubicBezTo>
                    </a:path>
                  </a:pathLst>
                </a:custGeom>
                <a:solidFill>
                  <a:srgbClr val="00B19D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827" name="Freeform 826">
                  <a:extLst>
                    <a:ext uri="{FF2B5EF4-FFF2-40B4-BE49-F238E27FC236}">
                      <a16:creationId xmlns:a16="http://schemas.microsoft.com/office/drawing/2014/main" id="{35E9FB21-2800-3CF2-59ED-E8D8116ADCA9}"/>
                    </a:ext>
                  </a:extLst>
                </p:cNvPr>
                <p:cNvSpPr/>
                <p:nvPr/>
              </p:nvSpPr>
              <p:spPr>
                <a:xfrm>
                  <a:off x="5379967" y="6260217"/>
                  <a:ext cx="149013" cy="109203"/>
                </a:xfrm>
                <a:custGeom>
                  <a:avLst/>
                  <a:gdLst>
                    <a:gd name="connsiteX0" fmla="*/ 111341 w 149013"/>
                    <a:gd name="connsiteY0" fmla="*/ 99161 h 109203"/>
                    <a:gd name="connsiteX1" fmla="*/ 36834 w 149013"/>
                    <a:gd name="connsiteY1" fmla="*/ 99161 h 109203"/>
                    <a:gd name="connsiteX2" fmla="*/ 9627 w 149013"/>
                    <a:gd name="connsiteY2" fmla="*/ 71965 h 109203"/>
                    <a:gd name="connsiteX3" fmla="*/ 36834 w 149013"/>
                    <a:gd name="connsiteY3" fmla="*/ 44769 h 109203"/>
                    <a:gd name="connsiteX4" fmla="*/ 41020 w 149013"/>
                    <a:gd name="connsiteY4" fmla="*/ 45187 h 109203"/>
                    <a:gd name="connsiteX5" fmla="*/ 50648 w 149013"/>
                    <a:gd name="connsiteY5" fmla="*/ 46443 h 109203"/>
                    <a:gd name="connsiteX6" fmla="*/ 52322 w 149013"/>
                    <a:gd name="connsiteY6" fmla="*/ 36819 h 109203"/>
                    <a:gd name="connsiteX7" fmla="*/ 84134 w 149013"/>
                    <a:gd name="connsiteY7" fmla="*/ 10042 h 109203"/>
                    <a:gd name="connsiteX8" fmla="*/ 116364 w 149013"/>
                    <a:gd name="connsiteY8" fmla="*/ 38911 h 109203"/>
                    <a:gd name="connsiteX9" fmla="*/ 116783 w 149013"/>
                    <a:gd name="connsiteY9" fmla="*/ 44769 h 109203"/>
                    <a:gd name="connsiteX10" fmla="*/ 122224 w 149013"/>
                    <a:gd name="connsiteY10" fmla="*/ 47279 h 109203"/>
                    <a:gd name="connsiteX11" fmla="*/ 138967 w 149013"/>
                    <a:gd name="connsiteY11" fmla="*/ 72383 h 109203"/>
                    <a:gd name="connsiteX12" fmla="*/ 111341 w 149013"/>
                    <a:gd name="connsiteY12" fmla="*/ 99161 h 109203"/>
                    <a:gd name="connsiteX13" fmla="*/ 125992 w 149013"/>
                    <a:gd name="connsiteY13" fmla="*/ 37656 h 109203"/>
                    <a:gd name="connsiteX14" fmla="*/ 84134 w 149013"/>
                    <a:gd name="connsiteY14" fmla="*/ 0 h 109203"/>
                    <a:gd name="connsiteX15" fmla="*/ 42695 w 149013"/>
                    <a:gd name="connsiteY15" fmla="*/ 35146 h 109203"/>
                    <a:gd name="connsiteX16" fmla="*/ 37253 w 149013"/>
                    <a:gd name="connsiteY16" fmla="*/ 34727 h 109203"/>
                    <a:gd name="connsiteX17" fmla="*/ 0 w 149013"/>
                    <a:gd name="connsiteY17" fmla="*/ 71965 h 109203"/>
                    <a:gd name="connsiteX18" fmla="*/ 37253 w 149013"/>
                    <a:gd name="connsiteY18" fmla="*/ 109203 h 109203"/>
                    <a:gd name="connsiteX19" fmla="*/ 111760 w 149013"/>
                    <a:gd name="connsiteY19" fmla="*/ 109203 h 109203"/>
                    <a:gd name="connsiteX20" fmla="*/ 149013 w 149013"/>
                    <a:gd name="connsiteY20" fmla="*/ 71965 h 109203"/>
                    <a:gd name="connsiteX21" fmla="*/ 125992 w 149013"/>
                    <a:gd name="connsiteY21" fmla="*/ 37656 h 109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49013" h="109203">
                      <a:moveTo>
                        <a:pt x="111341" y="99161"/>
                      </a:moveTo>
                      <a:lnTo>
                        <a:pt x="36834" y="99161"/>
                      </a:lnTo>
                      <a:cubicBezTo>
                        <a:pt x="21766" y="99161"/>
                        <a:pt x="9627" y="87028"/>
                        <a:pt x="9627" y="71965"/>
                      </a:cubicBezTo>
                      <a:cubicBezTo>
                        <a:pt x="9627" y="56903"/>
                        <a:pt x="21766" y="44769"/>
                        <a:pt x="36834" y="44769"/>
                      </a:cubicBezTo>
                      <a:cubicBezTo>
                        <a:pt x="38090" y="44769"/>
                        <a:pt x="39346" y="44769"/>
                        <a:pt x="41020" y="45187"/>
                      </a:cubicBezTo>
                      <a:lnTo>
                        <a:pt x="50648" y="46443"/>
                      </a:lnTo>
                      <a:lnTo>
                        <a:pt x="52322" y="36819"/>
                      </a:lnTo>
                      <a:cubicBezTo>
                        <a:pt x="54833" y="21338"/>
                        <a:pt x="68228" y="10042"/>
                        <a:pt x="84134" y="10042"/>
                      </a:cubicBezTo>
                      <a:cubicBezTo>
                        <a:pt x="100877" y="10042"/>
                        <a:pt x="114690" y="22594"/>
                        <a:pt x="116364" y="38911"/>
                      </a:cubicBezTo>
                      <a:lnTo>
                        <a:pt x="116783" y="44769"/>
                      </a:lnTo>
                      <a:lnTo>
                        <a:pt x="122224" y="47279"/>
                      </a:lnTo>
                      <a:cubicBezTo>
                        <a:pt x="132270" y="51463"/>
                        <a:pt x="138967" y="61505"/>
                        <a:pt x="138967" y="72383"/>
                      </a:cubicBezTo>
                      <a:cubicBezTo>
                        <a:pt x="138549" y="87028"/>
                        <a:pt x="126410" y="99161"/>
                        <a:pt x="111341" y="99161"/>
                      </a:cubicBezTo>
                      <a:moveTo>
                        <a:pt x="125992" y="37656"/>
                      </a:moveTo>
                      <a:cubicBezTo>
                        <a:pt x="123899" y="16318"/>
                        <a:pt x="105900" y="0"/>
                        <a:pt x="84134" y="0"/>
                      </a:cubicBezTo>
                      <a:cubicBezTo>
                        <a:pt x="63205" y="0"/>
                        <a:pt x="45624" y="15062"/>
                        <a:pt x="42695" y="35146"/>
                      </a:cubicBezTo>
                      <a:cubicBezTo>
                        <a:pt x="41020" y="34727"/>
                        <a:pt x="38927" y="34727"/>
                        <a:pt x="37253" y="34727"/>
                      </a:cubicBezTo>
                      <a:cubicBezTo>
                        <a:pt x="16743" y="34727"/>
                        <a:pt x="0" y="51463"/>
                        <a:pt x="0" y="71965"/>
                      </a:cubicBezTo>
                      <a:cubicBezTo>
                        <a:pt x="0" y="92467"/>
                        <a:pt x="16743" y="109203"/>
                        <a:pt x="37253" y="109203"/>
                      </a:cubicBezTo>
                      <a:lnTo>
                        <a:pt x="111760" y="109203"/>
                      </a:lnTo>
                      <a:cubicBezTo>
                        <a:pt x="132270" y="109203"/>
                        <a:pt x="149013" y="92467"/>
                        <a:pt x="149013" y="71965"/>
                      </a:cubicBezTo>
                      <a:cubicBezTo>
                        <a:pt x="148595" y="56484"/>
                        <a:pt x="139386" y="43095"/>
                        <a:pt x="125992" y="37656"/>
                      </a:cubicBezTo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828" name="Freeform 827">
                  <a:extLst>
                    <a:ext uri="{FF2B5EF4-FFF2-40B4-BE49-F238E27FC236}">
                      <a16:creationId xmlns:a16="http://schemas.microsoft.com/office/drawing/2014/main" id="{0EE71AE8-3B42-2BF9-C3A2-35789DFCC35A}"/>
                    </a:ext>
                  </a:extLst>
                </p:cNvPr>
                <p:cNvSpPr/>
                <p:nvPr/>
              </p:nvSpPr>
              <p:spPr>
                <a:xfrm>
                  <a:off x="5379967" y="6260217"/>
                  <a:ext cx="149013" cy="109203"/>
                </a:xfrm>
                <a:custGeom>
                  <a:avLst/>
                  <a:gdLst>
                    <a:gd name="connsiteX0" fmla="*/ 111341 w 149013"/>
                    <a:gd name="connsiteY0" fmla="*/ 99161 h 109203"/>
                    <a:gd name="connsiteX1" fmla="*/ 36834 w 149013"/>
                    <a:gd name="connsiteY1" fmla="*/ 99161 h 109203"/>
                    <a:gd name="connsiteX2" fmla="*/ 9627 w 149013"/>
                    <a:gd name="connsiteY2" fmla="*/ 71965 h 109203"/>
                    <a:gd name="connsiteX3" fmla="*/ 36834 w 149013"/>
                    <a:gd name="connsiteY3" fmla="*/ 44769 h 109203"/>
                    <a:gd name="connsiteX4" fmla="*/ 41020 w 149013"/>
                    <a:gd name="connsiteY4" fmla="*/ 45187 h 109203"/>
                    <a:gd name="connsiteX5" fmla="*/ 50648 w 149013"/>
                    <a:gd name="connsiteY5" fmla="*/ 46443 h 109203"/>
                    <a:gd name="connsiteX6" fmla="*/ 52322 w 149013"/>
                    <a:gd name="connsiteY6" fmla="*/ 36819 h 109203"/>
                    <a:gd name="connsiteX7" fmla="*/ 84134 w 149013"/>
                    <a:gd name="connsiteY7" fmla="*/ 10042 h 109203"/>
                    <a:gd name="connsiteX8" fmla="*/ 116364 w 149013"/>
                    <a:gd name="connsiteY8" fmla="*/ 38911 h 109203"/>
                    <a:gd name="connsiteX9" fmla="*/ 116783 w 149013"/>
                    <a:gd name="connsiteY9" fmla="*/ 44769 h 109203"/>
                    <a:gd name="connsiteX10" fmla="*/ 122224 w 149013"/>
                    <a:gd name="connsiteY10" fmla="*/ 47279 h 109203"/>
                    <a:gd name="connsiteX11" fmla="*/ 138967 w 149013"/>
                    <a:gd name="connsiteY11" fmla="*/ 72383 h 109203"/>
                    <a:gd name="connsiteX12" fmla="*/ 111341 w 149013"/>
                    <a:gd name="connsiteY12" fmla="*/ 99161 h 109203"/>
                    <a:gd name="connsiteX13" fmla="*/ 125992 w 149013"/>
                    <a:gd name="connsiteY13" fmla="*/ 37656 h 109203"/>
                    <a:gd name="connsiteX14" fmla="*/ 84134 w 149013"/>
                    <a:gd name="connsiteY14" fmla="*/ 0 h 109203"/>
                    <a:gd name="connsiteX15" fmla="*/ 42695 w 149013"/>
                    <a:gd name="connsiteY15" fmla="*/ 35146 h 109203"/>
                    <a:gd name="connsiteX16" fmla="*/ 37253 w 149013"/>
                    <a:gd name="connsiteY16" fmla="*/ 34727 h 109203"/>
                    <a:gd name="connsiteX17" fmla="*/ 0 w 149013"/>
                    <a:gd name="connsiteY17" fmla="*/ 71965 h 109203"/>
                    <a:gd name="connsiteX18" fmla="*/ 37253 w 149013"/>
                    <a:gd name="connsiteY18" fmla="*/ 109203 h 109203"/>
                    <a:gd name="connsiteX19" fmla="*/ 111760 w 149013"/>
                    <a:gd name="connsiteY19" fmla="*/ 109203 h 109203"/>
                    <a:gd name="connsiteX20" fmla="*/ 149013 w 149013"/>
                    <a:gd name="connsiteY20" fmla="*/ 71965 h 109203"/>
                    <a:gd name="connsiteX21" fmla="*/ 125992 w 149013"/>
                    <a:gd name="connsiteY21" fmla="*/ 37656 h 109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49013" h="109203">
                      <a:moveTo>
                        <a:pt x="111341" y="99161"/>
                      </a:moveTo>
                      <a:lnTo>
                        <a:pt x="36834" y="99161"/>
                      </a:lnTo>
                      <a:cubicBezTo>
                        <a:pt x="21766" y="99161"/>
                        <a:pt x="9627" y="87028"/>
                        <a:pt x="9627" y="71965"/>
                      </a:cubicBezTo>
                      <a:cubicBezTo>
                        <a:pt x="9627" y="56903"/>
                        <a:pt x="21766" y="44769"/>
                        <a:pt x="36834" y="44769"/>
                      </a:cubicBezTo>
                      <a:cubicBezTo>
                        <a:pt x="38090" y="44769"/>
                        <a:pt x="39346" y="44769"/>
                        <a:pt x="41020" y="45187"/>
                      </a:cubicBezTo>
                      <a:lnTo>
                        <a:pt x="50648" y="46443"/>
                      </a:lnTo>
                      <a:lnTo>
                        <a:pt x="52322" y="36819"/>
                      </a:lnTo>
                      <a:cubicBezTo>
                        <a:pt x="54833" y="21338"/>
                        <a:pt x="68228" y="10042"/>
                        <a:pt x="84134" y="10042"/>
                      </a:cubicBezTo>
                      <a:cubicBezTo>
                        <a:pt x="100877" y="10042"/>
                        <a:pt x="114690" y="22594"/>
                        <a:pt x="116364" y="38911"/>
                      </a:cubicBezTo>
                      <a:lnTo>
                        <a:pt x="116783" y="44769"/>
                      </a:lnTo>
                      <a:lnTo>
                        <a:pt x="122224" y="47279"/>
                      </a:lnTo>
                      <a:cubicBezTo>
                        <a:pt x="132270" y="51463"/>
                        <a:pt x="138967" y="61505"/>
                        <a:pt x="138967" y="72383"/>
                      </a:cubicBezTo>
                      <a:cubicBezTo>
                        <a:pt x="138549" y="87028"/>
                        <a:pt x="126410" y="99161"/>
                        <a:pt x="111341" y="99161"/>
                      </a:cubicBezTo>
                      <a:close/>
                      <a:moveTo>
                        <a:pt x="125992" y="37656"/>
                      </a:moveTo>
                      <a:cubicBezTo>
                        <a:pt x="123899" y="16318"/>
                        <a:pt x="105900" y="0"/>
                        <a:pt x="84134" y="0"/>
                      </a:cubicBezTo>
                      <a:cubicBezTo>
                        <a:pt x="63205" y="0"/>
                        <a:pt x="45624" y="15062"/>
                        <a:pt x="42695" y="35146"/>
                      </a:cubicBezTo>
                      <a:cubicBezTo>
                        <a:pt x="41020" y="34727"/>
                        <a:pt x="38927" y="34727"/>
                        <a:pt x="37253" y="34727"/>
                      </a:cubicBezTo>
                      <a:cubicBezTo>
                        <a:pt x="16743" y="34727"/>
                        <a:pt x="0" y="51463"/>
                        <a:pt x="0" y="71965"/>
                      </a:cubicBezTo>
                      <a:cubicBezTo>
                        <a:pt x="0" y="92467"/>
                        <a:pt x="16743" y="109203"/>
                        <a:pt x="37253" y="109203"/>
                      </a:cubicBezTo>
                      <a:lnTo>
                        <a:pt x="111760" y="109203"/>
                      </a:lnTo>
                      <a:cubicBezTo>
                        <a:pt x="132270" y="109203"/>
                        <a:pt x="149013" y="92467"/>
                        <a:pt x="149013" y="71965"/>
                      </a:cubicBezTo>
                      <a:cubicBezTo>
                        <a:pt x="148595" y="56484"/>
                        <a:pt x="139386" y="43095"/>
                        <a:pt x="125992" y="37656"/>
                      </a:cubicBezTo>
                      <a:close/>
                    </a:path>
                  </a:pathLst>
                </a:custGeom>
                <a:noFill/>
                <a:ln w="1563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829" name="Freeform 828">
                  <a:extLst>
                    <a:ext uri="{FF2B5EF4-FFF2-40B4-BE49-F238E27FC236}">
                      <a16:creationId xmlns:a16="http://schemas.microsoft.com/office/drawing/2014/main" id="{40055AFF-F313-6AD6-7BE8-2F71ED6206C7}"/>
                    </a:ext>
                  </a:extLst>
                </p:cNvPr>
                <p:cNvSpPr/>
                <p:nvPr/>
              </p:nvSpPr>
              <p:spPr>
                <a:xfrm>
                  <a:off x="5428522" y="6266493"/>
                  <a:ext cx="71995" cy="57739"/>
                </a:xfrm>
                <a:custGeom>
                  <a:avLst/>
                  <a:gdLst>
                    <a:gd name="connsiteX0" fmla="*/ 71995 w 71995"/>
                    <a:gd name="connsiteY0" fmla="*/ 28870 h 57739"/>
                    <a:gd name="connsiteX1" fmla="*/ 35998 w 71995"/>
                    <a:gd name="connsiteY1" fmla="*/ 57739 h 57739"/>
                    <a:gd name="connsiteX2" fmla="*/ 0 w 71995"/>
                    <a:gd name="connsiteY2" fmla="*/ 28870 h 57739"/>
                    <a:gd name="connsiteX3" fmla="*/ 35998 w 71995"/>
                    <a:gd name="connsiteY3" fmla="*/ 0 h 57739"/>
                    <a:gd name="connsiteX4" fmla="*/ 71995 w 71995"/>
                    <a:gd name="connsiteY4" fmla="*/ 28870 h 57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995" h="57739">
                      <a:moveTo>
                        <a:pt x="71995" y="28870"/>
                      </a:moveTo>
                      <a:cubicBezTo>
                        <a:pt x="71995" y="44769"/>
                        <a:pt x="55670" y="57739"/>
                        <a:pt x="35998" y="57739"/>
                      </a:cubicBezTo>
                      <a:cubicBezTo>
                        <a:pt x="15906" y="57739"/>
                        <a:pt x="0" y="44769"/>
                        <a:pt x="0" y="28870"/>
                      </a:cubicBezTo>
                      <a:cubicBezTo>
                        <a:pt x="0" y="12970"/>
                        <a:pt x="16325" y="0"/>
                        <a:pt x="35998" y="0"/>
                      </a:cubicBezTo>
                      <a:cubicBezTo>
                        <a:pt x="56089" y="0"/>
                        <a:pt x="71995" y="12552"/>
                        <a:pt x="71995" y="28870"/>
                      </a:cubicBezTo>
                    </a:path>
                  </a:pathLst>
                </a:custGeom>
                <a:solidFill>
                  <a:srgbClr val="00BAA7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830" name="Freeform 829">
                  <a:extLst>
                    <a:ext uri="{FF2B5EF4-FFF2-40B4-BE49-F238E27FC236}">
                      <a16:creationId xmlns:a16="http://schemas.microsoft.com/office/drawing/2014/main" id="{F0BAA014-01F0-C9EC-4726-45857190BEDB}"/>
                    </a:ext>
                  </a:extLst>
                </p:cNvPr>
                <p:cNvSpPr/>
                <p:nvPr/>
              </p:nvSpPr>
              <p:spPr>
                <a:xfrm>
                  <a:off x="5417220" y="6297447"/>
                  <a:ext cx="108829" cy="68625"/>
                </a:xfrm>
                <a:custGeom>
                  <a:avLst/>
                  <a:gdLst>
                    <a:gd name="connsiteX0" fmla="*/ 108830 w 108829"/>
                    <a:gd name="connsiteY0" fmla="*/ 34317 h 68625"/>
                    <a:gd name="connsiteX1" fmla="*/ 54415 w 108829"/>
                    <a:gd name="connsiteY1" fmla="*/ 68626 h 68625"/>
                    <a:gd name="connsiteX2" fmla="*/ 0 w 108829"/>
                    <a:gd name="connsiteY2" fmla="*/ 34317 h 68625"/>
                    <a:gd name="connsiteX3" fmla="*/ 54415 w 108829"/>
                    <a:gd name="connsiteY3" fmla="*/ 8 h 68625"/>
                    <a:gd name="connsiteX4" fmla="*/ 108830 w 108829"/>
                    <a:gd name="connsiteY4" fmla="*/ 34317 h 68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8829" h="68625">
                      <a:moveTo>
                        <a:pt x="108830" y="34317"/>
                      </a:moveTo>
                      <a:cubicBezTo>
                        <a:pt x="108830" y="53564"/>
                        <a:pt x="84553" y="68626"/>
                        <a:pt x="54415" y="68626"/>
                      </a:cubicBezTo>
                      <a:cubicBezTo>
                        <a:pt x="24278" y="68626"/>
                        <a:pt x="0" y="53145"/>
                        <a:pt x="0" y="34317"/>
                      </a:cubicBezTo>
                      <a:cubicBezTo>
                        <a:pt x="0" y="15071"/>
                        <a:pt x="24278" y="8"/>
                        <a:pt x="54415" y="8"/>
                      </a:cubicBezTo>
                      <a:cubicBezTo>
                        <a:pt x="84553" y="-411"/>
                        <a:pt x="108830" y="15071"/>
                        <a:pt x="108830" y="34317"/>
                      </a:cubicBezTo>
                    </a:path>
                  </a:pathLst>
                </a:custGeom>
                <a:solidFill>
                  <a:srgbClr val="00BAA7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831" name="Freeform 830">
                  <a:extLst>
                    <a:ext uri="{FF2B5EF4-FFF2-40B4-BE49-F238E27FC236}">
                      <a16:creationId xmlns:a16="http://schemas.microsoft.com/office/drawing/2014/main" id="{2D4360A7-8A08-B38F-DD70-CED6EDA1FD19}"/>
                    </a:ext>
                  </a:extLst>
                </p:cNvPr>
                <p:cNvSpPr/>
                <p:nvPr/>
              </p:nvSpPr>
              <p:spPr>
                <a:xfrm>
                  <a:off x="5384559" y="6298009"/>
                  <a:ext cx="94610" cy="68359"/>
                </a:xfrm>
                <a:custGeom>
                  <a:avLst/>
                  <a:gdLst>
                    <a:gd name="connsiteX0" fmla="*/ 94610 w 94610"/>
                    <a:gd name="connsiteY0" fmla="*/ 33755 h 68359"/>
                    <a:gd name="connsiteX1" fmla="*/ 47311 w 94610"/>
                    <a:gd name="connsiteY1" fmla="*/ 67646 h 68359"/>
                    <a:gd name="connsiteX2" fmla="*/ 11732 w 94610"/>
                    <a:gd name="connsiteY2" fmla="*/ 59278 h 68359"/>
                    <a:gd name="connsiteX3" fmla="*/ 12 w 94610"/>
                    <a:gd name="connsiteY3" fmla="*/ 34174 h 68359"/>
                    <a:gd name="connsiteX4" fmla="*/ 14244 w 94610"/>
                    <a:gd name="connsiteY4" fmla="*/ 8651 h 68359"/>
                    <a:gd name="connsiteX5" fmla="*/ 46893 w 94610"/>
                    <a:gd name="connsiteY5" fmla="*/ 283 h 68359"/>
                    <a:gd name="connsiteX6" fmla="*/ 94610 w 94610"/>
                    <a:gd name="connsiteY6" fmla="*/ 33755 h 68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4610" h="68359">
                      <a:moveTo>
                        <a:pt x="94610" y="33755"/>
                      </a:moveTo>
                      <a:cubicBezTo>
                        <a:pt x="94610" y="52165"/>
                        <a:pt x="66566" y="65136"/>
                        <a:pt x="47311" y="67646"/>
                      </a:cubicBezTo>
                      <a:cubicBezTo>
                        <a:pt x="40614" y="68483"/>
                        <a:pt x="24289" y="70575"/>
                        <a:pt x="11732" y="59278"/>
                      </a:cubicBezTo>
                      <a:cubicBezTo>
                        <a:pt x="10058" y="57604"/>
                        <a:pt x="-406" y="48399"/>
                        <a:pt x="12" y="34174"/>
                      </a:cubicBezTo>
                      <a:cubicBezTo>
                        <a:pt x="431" y="19948"/>
                        <a:pt x="11314" y="11161"/>
                        <a:pt x="14244" y="8651"/>
                      </a:cubicBezTo>
                      <a:cubicBezTo>
                        <a:pt x="26801" y="-1391"/>
                        <a:pt x="41870" y="-135"/>
                        <a:pt x="46893" y="283"/>
                      </a:cubicBezTo>
                      <a:cubicBezTo>
                        <a:pt x="67403" y="1957"/>
                        <a:pt x="94610" y="15764"/>
                        <a:pt x="94610" y="33755"/>
                      </a:cubicBezTo>
                    </a:path>
                  </a:pathLst>
                </a:custGeom>
                <a:solidFill>
                  <a:srgbClr val="00BAA7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832" name="Freeform 831">
                  <a:extLst>
                    <a:ext uri="{FF2B5EF4-FFF2-40B4-BE49-F238E27FC236}">
                      <a16:creationId xmlns:a16="http://schemas.microsoft.com/office/drawing/2014/main" id="{8E1325DD-1053-EAC5-A79A-51B2D6A7BEA9}"/>
                    </a:ext>
                  </a:extLst>
                </p:cNvPr>
                <p:cNvSpPr/>
                <p:nvPr/>
              </p:nvSpPr>
              <p:spPr>
                <a:xfrm>
                  <a:off x="5471626" y="6338868"/>
                  <a:ext cx="62804" cy="62778"/>
                </a:xfrm>
                <a:custGeom>
                  <a:avLst/>
                  <a:gdLst>
                    <a:gd name="connsiteX0" fmla="*/ 31821 w 62804"/>
                    <a:gd name="connsiteY0" fmla="*/ 9 h 62778"/>
                    <a:gd name="connsiteX1" fmla="*/ 62796 w 62804"/>
                    <a:gd name="connsiteY1" fmla="*/ 31808 h 62778"/>
                    <a:gd name="connsiteX2" fmla="*/ 30984 w 62804"/>
                    <a:gd name="connsiteY2" fmla="*/ 62770 h 62778"/>
                    <a:gd name="connsiteX3" fmla="*/ 9 w 62804"/>
                    <a:gd name="connsiteY3" fmla="*/ 30971 h 62778"/>
                    <a:gd name="connsiteX4" fmla="*/ 31821 w 62804"/>
                    <a:gd name="connsiteY4" fmla="*/ 9 h 62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804" h="62778">
                      <a:moveTo>
                        <a:pt x="31821" y="9"/>
                      </a:moveTo>
                      <a:cubicBezTo>
                        <a:pt x="48983" y="9"/>
                        <a:pt x="63215" y="14235"/>
                        <a:pt x="62796" y="31808"/>
                      </a:cubicBezTo>
                      <a:cubicBezTo>
                        <a:pt x="62796" y="48963"/>
                        <a:pt x="48564" y="63189"/>
                        <a:pt x="30984" y="62770"/>
                      </a:cubicBezTo>
                      <a:cubicBezTo>
                        <a:pt x="13822" y="62770"/>
                        <a:pt x="-409" y="48544"/>
                        <a:pt x="9" y="30971"/>
                      </a:cubicBezTo>
                      <a:cubicBezTo>
                        <a:pt x="428" y="13398"/>
                        <a:pt x="14241" y="-409"/>
                        <a:pt x="31821" y="9"/>
                      </a:cubicBezTo>
                    </a:path>
                  </a:pathLst>
                </a:custGeom>
                <a:solidFill>
                  <a:srgbClr val="00BAA7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833" name="Freeform 832">
                  <a:extLst>
                    <a:ext uri="{FF2B5EF4-FFF2-40B4-BE49-F238E27FC236}">
                      <a16:creationId xmlns:a16="http://schemas.microsoft.com/office/drawing/2014/main" id="{F929CD15-886B-203E-ABC1-01BC37251AFB}"/>
                    </a:ext>
                  </a:extLst>
                </p:cNvPr>
                <p:cNvSpPr/>
                <p:nvPr/>
              </p:nvSpPr>
              <p:spPr>
                <a:xfrm>
                  <a:off x="5477495" y="6345572"/>
                  <a:ext cx="52740" cy="50626"/>
                </a:xfrm>
                <a:custGeom>
                  <a:avLst/>
                  <a:gdLst>
                    <a:gd name="connsiteX0" fmla="*/ 19254 w 52740"/>
                    <a:gd name="connsiteY0" fmla="*/ 47698 h 50626"/>
                    <a:gd name="connsiteX1" fmla="*/ 23440 w 52740"/>
                    <a:gd name="connsiteY1" fmla="*/ 42677 h 50626"/>
                    <a:gd name="connsiteX2" fmla="*/ 24696 w 52740"/>
                    <a:gd name="connsiteY2" fmla="*/ 42677 h 50626"/>
                    <a:gd name="connsiteX3" fmla="*/ 26371 w 52740"/>
                    <a:gd name="connsiteY3" fmla="*/ 42677 h 50626"/>
                    <a:gd name="connsiteX4" fmla="*/ 30556 w 52740"/>
                    <a:gd name="connsiteY4" fmla="*/ 42259 h 50626"/>
                    <a:gd name="connsiteX5" fmla="*/ 31812 w 52740"/>
                    <a:gd name="connsiteY5" fmla="*/ 41840 h 50626"/>
                    <a:gd name="connsiteX6" fmla="*/ 36835 w 52740"/>
                    <a:gd name="connsiteY6" fmla="*/ 46861 h 50626"/>
                    <a:gd name="connsiteX7" fmla="*/ 42276 w 52740"/>
                    <a:gd name="connsiteY7" fmla="*/ 43513 h 50626"/>
                    <a:gd name="connsiteX8" fmla="*/ 39346 w 52740"/>
                    <a:gd name="connsiteY8" fmla="*/ 36401 h 50626"/>
                    <a:gd name="connsiteX9" fmla="*/ 40183 w 52740"/>
                    <a:gd name="connsiteY9" fmla="*/ 35564 h 50626"/>
                    <a:gd name="connsiteX10" fmla="*/ 41439 w 52740"/>
                    <a:gd name="connsiteY10" fmla="*/ 33053 h 50626"/>
                    <a:gd name="connsiteX11" fmla="*/ 42276 w 52740"/>
                    <a:gd name="connsiteY11" fmla="*/ 30543 h 50626"/>
                    <a:gd name="connsiteX12" fmla="*/ 42695 w 52740"/>
                    <a:gd name="connsiteY12" fmla="*/ 29288 h 50626"/>
                    <a:gd name="connsiteX13" fmla="*/ 49811 w 52740"/>
                    <a:gd name="connsiteY13" fmla="*/ 27196 h 50626"/>
                    <a:gd name="connsiteX14" fmla="*/ 49392 w 52740"/>
                    <a:gd name="connsiteY14" fmla="*/ 20501 h 50626"/>
                    <a:gd name="connsiteX15" fmla="*/ 42276 w 52740"/>
                    <a:gd name="connsiteY15" fmla="*/ 19665 h 50626"/>
                    <a:gd name="connsiteX16" fmla="*/ 41858 w 52740"/>
                    <a:gd name="connsiteY16" fmla="*/ 18409 h 50626"/>
                    <a:gd name="connsiteX17" fmla="*/ 38509 w 52740"/>
                    <a:gd name="connsiteY17" fmla="*/ 13389 h 50626"/>
                    <a:gd name="connsiteX18" fmla="*/ 37672 w 52740"/>
                    <a:gd name="connsiteY18" fmla="*/ 12552 h 50626"/>
                    <a:gd name="connsiteX19" fmla="*/ 39346 w 52740"/>
                    <a:gd name="connsiteY19" fmla="*/ 5857 h 50626"/>
                    <a:gd name="connsiteX20" fmla="*/ 33486 w 52740"/>
                    <a:gd name="connsiteY20" fmla="*/ 2929 h 50626"/>
                    <a:gd name="connsiteX21" fmla="*/ 29300 w 52740"/>
                    <a:gd name="connsiteY21" fmla="*/ 7949 h 50626"/>
                    <a:gd name="connsiteX22" fmla="*/ 28045 w 52740"/>
                    <a:gd name="connsiteY22" fmla="*/ 7949 h 50626"/>
                    <a:gd name="connsiteX23" fmla="*/ 26371 w 52740"/>
                    <a:gd name="connsiteY23" fmla="*/ 7949 h 50626"/>
                    <a:gd name="connsiteX24" fmla="*/ 22185 w 52740"/>
                    <a:gd name="connsiteY24" fmla="*/ 8368 h 50626"/>
                    <a:gd name="connsiteX25" fmla="*/ 20929 w 52740"/>
                    <a:gd name="connsiteY25" fmla="*/ 8786 h 50626"/>
                    <a:gd name="connsiteX26" fmla="*/ 15906 w 52740"/>
                    <a:gd name="connsiteY26" fmla="*/ 3765 h 50626"/>
                    <a:gd name="connsiteX27" fmla="*/ 10464 w 52740"/>
                    <a:gd name="connsiteY27" fmla="*/ 7113 h 50626"/>
                    <a:gd name="connsiteX28" fmla="*/ 13395 w 52740"/>
                    <a:gd name="connsiteY28" fmla="*/ 14225 h 50626"/>
                    <a:gd name="connsiteX29" fmla="*/ 12557 w 52740"/>
                    <a:gd name="connsiteY29" fmla="*/ 15062 h 50626"/>
                    <a:gd name="connsiteX30" fmla="*/ 11302 w 52740"/>
                    <a:gd name="connsiteY30" fmla="*/ 17573 h 50626"/>
                    <a:gd name="connsiteX31" fmla="*/ 10464 w 52740"/>
                    <a:gd name="connsiteY31" fmla="*/ 20083 h 50626"/>
                    <a:gd name="connsiteX32" fmla="*/ 10046 w 52740"/>
                    <a:gd name="connsiteY32" fmla="*/ 21338 h 50626"/>
                    <a:gd name="connsiteX33" fmla="*/ 2930 w 52740"/>
                    <a:gd name="connsiteY33" fmla="*/ 23430 h 50626"/>
                    <a:gd name="connsiteX34" fmla="*/ 3349 w 52740"/>
                    <a:gd name="connsiteY34" fmla="*/ 30125 h 50626"/>
                    <a:gd name="connsiteX35" fmla="*/ 10464 w 52740"/>
                    <a:gd name="connsiteY35" fmla="*/ 30961 h 50626"/>
                    <a:gd name="connsiteX36" fmla="*/ 10883 w 52740"/>
                    <a:gd name="connsiteY36" fmla="*/ 32217 h 50626"/>
                    <a:gd name="connsiteX37" fmla="*/ 14232 w 52740"/>
                    <a:gd name="connsiteY37" fmla="*/ 37237 h 50626"/>
                    <a:gd name="connsiteX38" fmla="*/ 15069 w 52740"/>
                    <a:gd name="connsiteY38" fmla="*/ 38075 h 50626"/>
                    <a:gd name="connsiteX39" fmla="*/ 13395 w 52740"/>
                    <a:gd name="connsiteY39" fmla="*/ 44769 h 50626"/>
                    <a:gd name="connsiteX40" fmla="*/ 19254 w 52740"/>
                    <a:gd name="connsiteY40" fmla="*/ 47698 h 50626"/>
                    <a:gd name="connsiteX41" fmla="*/ 10464 w 52740"/>
                    <a:gd name="connsiteY41" fmla="*/ 46024 h 50626"/>
                    <a:gd name="connsiteX42" fmla="*/ 12139 w 52740"/>
                    <a:gd name="connsiteY42" fmla="*/ 38911 h 50626"/>
                    <a:gd name="connsiteX43" fmla="*/ 8372 w 52740"/>
                    <a:gd name="connsiteY43" fmla="*/ 33472 h 50626"/>
                    <a:gd name="connsiteX44" fmla="*/ 837 w 52740"/>
                    <a:gd name="connsiteY44" fmla="*/ 32217 h 50626"/>
                    <a:gd name="connsiteX45" fmla="*/ 0 w 52740"/>
                    <a:gd name="connsiteY45" fmla="*/ 21338 h 50626"/>
                    <a:gd name="connsiteX46" fmla="*/ 7953 w 52740"/>
                    <a:gd name="connsiteY46" fmla="*/ 19246 h 50626"/>
                    <a:gd name="connsiteX47" fmla="*/ 9209 w 52740"/>
                    <a:gd name="connsiteY47" fmla="*/ 16736 h 50626"/>
                    <a:gd name="connsiteX48" fmla="*/ 10464 w 52740"/>
                    <a:gd name="connsiteY48" fmla="*/ 14225 h 50626"/>
                    <a:gd name="connsiteX49" fmla="*/ 7116 w 52740"/>
                    <a:gd name="connsiteY49" fmla="*/ 6694 h 50626"/>
                    <a:gd name="connsiteX50" fmla="*/ 16325 w 52740"/>
                    <a:gd name="connsiteY50" fmla="*/ 837 h 50626"/>
                    <a:gd name="connsiteX51" fmla="*/ 21766 w 52740"/>
                    <a:gd name="connsiteY51" fmla="*/ 6276 h 50626"/>
                    <a:gd name="connsiteX52" fmla="*/ 26371 w 52740"/>
                    <a:gd name="connsiteY52" fmla="*/ 5857 h 50626"/>
                    <a:gd name="connsiteX53" fmla="*/ 28045 w 52740"/>
                    <a:gd name="connsiteY53" fmla="*/ 5857 h 50626"/>
                    <a:gd name="connsiteX54" fmla="*/ 32649 w 52740"/>
                    <a:gd name="connsiteY54" fmla="*/ 0 h 50626"/>
                    <a:gd name="connsiteX55" fmla="*/ 42276 w 52740"/>
                    <a:gd name="connsiteY55" fmla="*/ 4602 h 50626"/>
                    <a:gd name="connsiteX56" fmla="*/ 40602 w 52740"/>
                    <a:gd name="connsiteY56" fmla="*/ 11715 h 50626"/>
                    <a:gd name="connsiteX57" fmla="*/ 44369 w 52740"/>
                    <a:gd name="connsiteY57" fmla="*/ 17154 h 50626"/>
                    <a:gd name="connsiteX58" fmla="*/ 51904 w 52740"/>
                    <a:gd name="connsiteY58" fmla="*/ 18409 h 50626"/>
                    <a:gd name="connsiteX59" fmla="*/ 52741 w 52740"/>
                    <a:gd name="connsiteY59" fmla="*/ 29288 h 50626"/>
                    <a:gd name="connsiteX60" fmla="*/ 44788 w 52740"/>
                    <a:gd name="connsiteY60" fmla="*/ 31380 h 50626"/>
                    <a:gd name="connsiteX61" fmla="*/ 43532 w 52740"/>
                    <a:gd name="connsiteY61" fmla="*/ 33891 h 50626"/>
                    <a:gd name="connsiteX62" fmla="*/ 42276 w 52740"/>
                    <a:gd name="connsiteY62" fmla="*/ 36401 h 50626"/>
                    <a:gd name="connsiteX63" fmla="*/ 45625 w 52740"/>
                    <a:gd name="connsiteY63" fmla="*/ 43932 h 50626"/>
                    <a:gd name="connsiteX64" fmla="*/ 36416 w 52740"/>
                    <a:gd name="connsiteY64" fmla="*/ 49790 h 50626"/>
                    <a:gd name="connsiteX65" fmla="*/ 30975 w 52740"/>
                    <a:gd name="connsiteY65" fmla="*/ 44351 h 50626"/>
                    <a:gd name="connsiteX66" fmla="*/ 26371 w 52740"/>
                    <a:gd name="connsiteY66" fmla="*/ 44769 h 50626"/>
                    <a:gd name="connsiteX67" fmla="*/ 24696 w 52740"/>
                    <a:gd name="connsiteY67" fmla="*/ 44769 h 50626"/>
                    <a:gd name="connsiteX68" fmla="*/ 20092 w 52740"/>
                    <a:gd name="connsiteY68" fmla="*/ 50627 h 50626"/>
                    <a:gd name="connsiteX69" fmla="*/ 10464 w 52740"/>
                    <a:gd name="connsiteY69" fmla="*/ 46024 h 50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</a:cxnLst>
                  <a:rect l="l" t="t" r="r" b="b"/>
                  <a:pathLst>
                    <a:path w="52740" h="50626">
                      <a:moveTo>
                        <a:pt x="19254" y="47698"/>
                      </a:moveTo>
                      <a:lnTo>
                        <a:pt x="23440" y="42677"/>
                      </a:lnTo>
                      <a:lnTo>
                        <a:pt x="24696" y="42677"/>
                      </a:lnTo>
                      <a:cubicBezTo>
                        <a:pt x="25115" y="42677"/>
                        <a:pt x="25952" y="42677"/>
                        <a:pt x="26371" y="42677"/>
                      </a:cubicBezTo>
                      <a:cubicBezTo>
                        <a:pt x="28045" y="42677"/>
                        <a:pt x="29300" y="42677"/>
                        <a:pt x="30556" y="42259"/>
                      </a:cubicBezTo>
                      <a:lnTo>
                        <a:pt x="31812" y="41840"/>
                      </a:lnTo>
                      <a:lnTo>
                        <a:pt x="36835" y="46861"/>
                      </a:lnTo>
                      <a:lnTo>
                        <a:pt x="42276" y="43513"/>
                      </a:lnTo>
                      <a:lnTo>
                        <a:pt x="39346" y="36401"/>
                      </a:lnTo>
                      <a:lnTo>
                        <a:pt x="40183" y="35564"/>
                      </a:lnTo>
                      <a:cubicBezTo>
                        <a:pt x="40602" y="34727"/>
                        <a:pt x="41021" y="33891"/>
                        <a:pt x="41439" y="33053"/>
                      </a:cubicBezTo>
                      <a:cubicBezTo>
                        <a:pt x="41858" y="32217"/>
                        <a:pt x="42276" y="31380"/>
                        <a:pt x="42276" y="30543"/>
                      </a:cubicBezTo>
                      <a:lnTo>
                        <a:pt x="42695" y="29288"/>
                      </a:lnTo>
                      <a:lnTo>
                        <a:pt x="49811" y="27196"/>
                      </a:lnTo>
                      <a:lnTo>
                        <a:pt x="49392" y="20501"/>
                      </a:lnTo>
                      <a:lnTo>
                        <a:pt x="42276" y="19665"/>
                      </a:lnTo>
                      <a:lnTo>
                        <a:pt x="41858" y="18409"/>
                      </a:lnTo>
                      <a:cubicBezTo>
                        <a:pt x="41021" y="16317"/>
                        <a:pt x="39765" y="14644"/>
                        <a:pt x="38509" y="13389"/>
                      </a:cubicBezTo>
                      <a:lnTo>
                        <a:pt x="37672" y="12552"/>
                      </a:lnTo>
                      <a:lnTo>
                        <a:pt x="39346" y="5857"/>
                      </a:lnTo>
                      <a:lnTo>
                        <a:pt x="33486" y="2929"/>
                      </a:lnTo>
                      <a:lnTo>
                        <a:pt x="29300" y="7949"/>
                      </a:lnTo>
                      <a:lnTo>
                        <a:pt x="28045" y="7949"/>
                      </a:lnTo>
                      <a:cubicBezTo>
                        <a:pt x="27626" y="7949"/>
                        <a:pt x="26789" y="7949"/>
                        <a:pt x="26371" y="7949"/>
                      </a:cubicBezTo>
                      <a:cubicBezTo>
                        <a:pt x="24696" y="7949"/>
                        <a:pt x="23440" y="7949"/>
                        <a:pt x="22185" y="8368"/>
                      </a:cubicBezTo>
                      <a:lnTo>
                        <a:pt x="20929" y="8786"/>
                      </a:lnTo>
                      <a:lnTo>
                        <a:pt x="15906" y="3765"/>
                      </a:lnTo>
                      <a:lnTo>
                        <a:pt x="10464" y="7113"/>
                      </a:lnTo>
                      <a:lnTo>
                        <a:pt x="13395" y="14225"/>
                      </a:lnTo>
                      <a:lnTo>
                        <a:pt x="12557" y="15062"/>
                      </a:lnTo>
                      <a:cubicBezTo>
                        <a:pt x="12139" y="15899"/>
                        <a:pt x="11720" y="16736"/>
                        <a:pt x="11302" y="17573"/>
                      </a:cubicBezTo>
                      <a:cubicBezTo>
                        <a:pt x="10883" y="18409"/>
                        <a:pt x="10464" y="19246"/>
                        <a:pt x="10464" y="20083"/>
                      </a:cubicBezTo>
                      <a:lnTo>
                        <a:pt x="10046" y="21338"/>
                      </a:lnTo>
                      <a:lnTo>
                        <a:pt x="2930" y="23430"/>
                      </a:lnTo>
                      <a:lnTo>
                        <a:pt x="3349" y="30125"/>
                      </a:lnTo>
                      <a:lnTo>
                        <a:pt x="10464" y="30961"/>
                      </a:lnTo>
                      <a:lnTo>
                        <a:pt x="10883" y="32217"/>
                      </a:lnTo>
                      <a:cubicBezTo>
                        <a:pt x="11720" y="34309"/>
                        <a:pt x="12976" y="35983"/>
                        <a:pt x="14232" y="37237"/>
                      </a:cubicBezTo>
                      <a:lnTo>
                        <a:pt x="15069" y="38075"/>
                      </a:lnTo>
                      <a:lnTo>
                        <a:pt x="13395" y="44769"/>
                      </a:lnTo>
                      <a:lnTo>
                        <a:pt x="19254" y="47698"/>
                      </a:lnTo>
                      <a:close/>
                      <a:moveTo>
                        <a:pt x="10464" y="46024"/>
                      </a:moveTo>
                      <a:lnTo>
                        <a:pt x="12139" y="38911"/>
                      </a:lnTo>
                      <a:cubicBezTo>
                        <a:pt x="10464" y="37237"/>
                        <a:pt x="9209" y="35564"/>
                        <a:pt x="8372" y="33472"/>
                      </a:cubicBezTo>
                      <a:lnTo>
                        <a:pt x="837" y="32217"/>
                      </a:lnTo>
                      <a:lnTo>
                        <a:pt x="0" y="21338"/>
                      </a:lnTo>
                      <a:lnTo>
                        <a:pt x="7953" y="19246"/>
                      </a:lnTo>
                      <a:cubicBezTo>
                        <a:pt x="8372" y="18409"/>
                        <a:pt x="8790" y="17573"/>
                        <a:pt x="9209" y="16736"/>
                      </a:cubicBezTo>
                      <a:cubicBezTo>
                        <a:pt x="9627" y="15899"/>
                        <a:pt x="10046" y="15062"/>
                        <a:pt x="10464" y="14225"/>
                      </a:cubicBezTo>
                      <a:lnTo>
                        <a:pt x="7116" y="6694"/>
                      </a:lnTo>
                      <a:lnTo>
                        <a:pt x="16325" y="837"/>
                      </a:lnTo>
                      <a:lnTo>
                        <a:pt x="21766" y="6276"/>
                      </a:lnTo>
                      <a:cubicBezTo>
                        <a:pt x="23440" y="5857"/>
                        <a:pt x="25115" y="5857"/>
                        <a:pt x="26371" y="5857"/>
                      </a:cubicBezTo>
                      <a:cubicBezTo>
                        <a:pt x="26789" y="5857"/>
                        <a:pt x="27626" y="5857"/>
                        <a:pt x="28045" y="5857"/>
                      </a:cubicBezTo>
                      <a:lnTo>
                        <a:pt x="32649" y="0"/>
                      </a:lnTo>
                      <a:lnTo>
                        <a:pt x="42276" y="4602"/>
                      </a:lnTo>
                      <a:lnTo>
                        <a:pt x="40602" y="11715"/>
                      </a:lnTo>
                      <a:cubicBezTo>
                        <a:pt x="42276" y="13389"/>
                        <a:pt x="43532" y="15062"/>
                        <a:pt x="44369" y="17154"/>
                      </a:cubicBezTo>
                      <a:lnTo>
                        <a:pt x="51904" y="18409"/>
                      </a:lnTo>
                      <a:lnTo>
                        <a:pt x="52741" y="29288"/>
                      </a:lnTo>
                      <a:lnTo>
                        <a:pt x="44788" y="31380"/>
                      </a:lnTo>
                      <a:cubicBezTo>
                        <a:pt x="44369" y="32217"/>
                        <a:pt x="43951" y="33053"/>
                        <a:pt x="43532" y="33891"/>
                      </a:cubicBezTo>
                      <a:cubicBezTo>
                        <a:pt x="43114" y="34727"/>
                        <a:pt x="42695" y="35564"/>
                        <a:pt x="42276" y="36401"/>
                      </a:cubicBezTo>
                      <a:lnTo>
                        <a:pt x="45625" y="43932"/>
                      </a:lnTo>
                      <a:lnTo>
                        <a:pt x="36416" y="49790"/>
                      </a:lnTo>
                      <a:lnTo>
                        <a:pt x="30975" y="44351"/>
                      </a:lnTo>
                      <a:cubicBezTo>
                        <a:pt x="29300" y="44769"/>
                        <a:pt x="27626" y="44769"/>
                        <a:pt x="26371" y="44769"/>
                      </a:cubicBezTo>
                      <a:cubicBezTo>
                        <a:pt x="25952" y="44769"/>
                        <a:pt x="25115" y="44769"/>
                        <a:pt x="24696" y="44769"/>
                      </a:cubicBezTo>
                      <a:lnTo>
                        <a:pt x="20092" y="50627"/>
                      </a:lnTo>
                      <a:lnTo>
                        <a:pt x="10464" y="4602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834" name="Freeform 833">
                  <a:extLst>
                    <a:ext uri="{FF2B5EF4-FFF2-40B4-BE49-F238E27FC236}">
                      <a16:creationId xmlns:a16="http://schemas.microsoft.com/office/drawing/2014/main" id="{A2F5A64C-0BD8-AEC6-4E86-BE1717CC369B}"/>
                    </a:ext>
                  </a:extLst>
                </p:cNvPr>
                <p:cNvSpPr/>
                <p:nvPr/>
              </p:nvSpPr>
              <p:spPr>
                <a:xfrm>
                  <a:off x="5477495" y="6345153"/>
                  <a:ext cx="53578" cy="53137"/>
                </a:xfrm>
                <a:custGeom>
                  <a:avLst/>
                  <a:gdLst>
                    <a:gd name="connsiteX0" fmla="*/ 29719 w 53578"/>
                    <a:gd name="connsiteY0" fmla="*/ 9205 h 53137"/>
                    <a:gd name="connsiteX1" fmla="*/ 29719 w 53578"/>
                    <a:gd name="connsiteY1" fmla="*/ 9205 h 53137"/>
                    <a:gd name="connsiteX2" fmla="*/ 30556 w 53578"/>
                    <a:gd name="connsiteY2" fmla="*/ 7950 h 53137"/>
                    <a:gd name="connsiteX3" fmla="*/ 33905 w 53578"/>
                    <a:gd name="connsiteY3" fmla="*/ 3766 h 53137"/>
                    <a:gd name="connsiteX4" fmla="*/ 39346 w 53578"/>
                    <a:gd name="connsiteY4" fmla="*/ 6276 h 53137"/>
                    <a:gd name="connsiteX5" fmla="*/ 38090 w 53578"/>
                    <a:gd name="connsiteY5" fmla="*/ 11297 h 53137"/>
                    <a:gd name="connsiteX6" fmla="*/ 38090 w 53578"/>
                    <a:gd name="connsiteY6" fmla="*/ 12134 h 53137"/>
                    <a:gd name="connsiteX7" fmla="*/ 38090 w 53578"/>
                    <a:gd name="connsiteY7" fmla="*/ 12552 h 53137"/>
                    <a:gd name="connsiteX8" fmla="*/ 38509 w 53578"/>
                    <a:gd name="connsiteY8" fmla="*/ 12971 h 53137"/>
                    <a:gd name="connsiteX9" fmla="*/ 38928 w 53578"/>
                    <a:gd name="connsiteY9" fmla="*/ 13808 h 53137"/>
                    <a:gd name="connsiteX10" fmla="*/ 42276 w 53578"/>
                    <a:gd name="connsiteY10" fmla="*/ 18828 h 53137"/>
                    <a:gd name="connsiteX11" fmla="*/ 42695 w 53578"/>
                    <a:gd name="connsiteY11" fmla="*/ 19665 h 53137"/>
                    <a:gd name="connsiteX12" fmla="*/ 42695 w 53578"/>
                    <a:gd name="connsiteY12" fmla="*/ 20084 h 53137"/>
                    <a:gd name="connsiteX13" fmla="*/ 43114 w 53578"/>
                    <a:gd name="connsiteY13" fmla="*/ 20084 h 53137"/>
                    <a:gd name="connsiteX14" fmla="*/ 43951 w 53578"/>
                    <a:gd name="connsiteY14" fmla="*/ 20084 h 53137"/>
                    <a:gd name="connsiteX15" fmla="*/ 49392 w 53578"/>
                    <a:gd name="connsiteY15" fmla="*/ 20920 h 53137"/>
                    <a:gd name="connsiteX16" fmla="*/ 49811 w 53578"/>
                    <a:gd name="connsiteY16" fmla="*/ 26778 h 53137"/>
                    <a:gd name="connsiteX17" fmla="*/ 43951 w 53578"/>
                    <a:gd name="connsiteY17" fmla="*/ 28452 h 53137"/>
                    <a:gd name="connsiteX18" fmla="*/ 43114 w 53578"/>
                    <a:gd name="connsiteY18" fmla="*/ 28870 h 53137"/>
                    <a:gd name="connsiteX19" fmla="*/ 42695 w 53578"/>
                    <a:gd name="connsiteY19" fmla="*/ 28870 h 53137"/>
                    <a:gd name="connsiteX20" fmla="*/ 42695 w 53578"/>
                    <a:gd name="connsiteY20" fmla="*/ 29288 h 53137"/>
                    <a:gd name="connsiteX21" fmla="*/ 42276 w 53578"/>
                    <a:gd name="connsiteY21" fmla="*/ 30125 h 53137"/>
                    <a:gd name="connsiteX22" fmla="*/ 41439 w 53578"/>
                    <a:gd name="connsiteY22" fmla="*/ 32636 h 53137"/>
                    <a:gd name="connsiteX23" fmla="*/ 40183 w 53578"/>
                    <a:gd name="connsiteY23" fmla="*/ 34728 h 53137"/>
                    <a:gd name="connsiteX24" fmla="*/ 39765 w 53578"/>
                    <a:gd name="connsiteY24" fmla="*/ 35564 h 53137"/>
                    <a:gd name="connsiteX25" fmla="*/ 39346 w 53578"/>
                    <a:gd name="connsiteY25" fmla="*/ 35983 h 53137"/>
                    <a:gd name="connsiteX26" fmla="*/ 39346 w 53578"/>
                    <a:gd name="connsiteY26" fmla="*/ 36401 h 53137"/>
                    <a:gd name="connsiteX27" fmla="*/ 39765 w 53578"/>
                    <a:gd name="connsiteY27" fmla="*/ 37238 h 53137"/>
                    <a:gd name="connsiteX28" fmla="*/ 42276 w 53578"/>
                    <a:gd name="connsiteY28" fmla="*/ 42677 h 53137"/>
                    <a:gd name="connsiteX29" fmla="*/ 37253 w 53578"/>
                    <a:gd name="connsiteY29" fmla="*/ 46024 h 53137"/>
                    <a:gd name="connsiteX30" fmla="*/ 33068 w 53578"/>
                    <a:gd name="connsiteY30" fmla="*/ 42259 h 53137"/>
                    <a:gd name="connsiteX31" fmla="*/ 32231 w 53578"/>
                    <a:gd name="connsiteY31" fmla="*/ 41422 h 53137"/>
                    <a:gd name="connsiteX32" fmla="*/ 31812 w 53578"/>
                    <a:gd name="connsiteY32" fmla="*/ 41004 h 53137"/>
                    <a:gd name="connsiteX33" fmla="*/ 31393 w 53578"/>
                    <a:gd name="connsiteY33" fmla="*/ 41004 h 53137"/>
                    <a:gd name="connsiteX34" fmla="*/ 30556 w 53578"/>
                    <a:gd name="connsiteY34" fmla="*/ 41422 h 53137"/>
                    <a:gd name="connsiteX35" fmla="*/ 26371 w 53578"/>
                    <a:gd name="connsiteY35" fmla="*/ 41840 h 53137"/>
                    <a:gd name="connsiteX36" fmla="*/ 24696 w 53578"/>
                    <a:gd name="connsiteY36" fmla="*/ 41840 h 53137"/>
                    <a:gd name="connsiteX37" fmla="*/ 23859 w 53578"/>
                    <a:gd name="connsiteY37" fmla="*/ 41840 h 53137"/>
                    <a:gd name="connsiteX38" fmla="*/ 23440 w 53578"/>
                    <a:gd name="connsiteY38" fmla="*/ 41840 h 53137"/>
                    <a:gd name="connsiteX39" fmla="*/ 23022 w 53578"/>
                    <a:gd name="connsiteY39" fmla="*/ 42259 h 53137"/>
                    <a:gd name="connsiteX40" fmla="*/ 22603 w 53578"/>
                    <a:gd name="connsiteY40" fmla="*/ 43096 h 53137"/>
                    <a:gd name="connsiteX41" fmla="*/ 19254 w 53578"/>
                    <a:gd name="connsiteY41" fmla="*/ 47280 h 53137"/>
                    <a:gd name="connsiteX42" fmla="*/ 13813 w 53578"/>
                    <a:gd name="connsiteY42" fmla="*/ 44769 h 53137"/>
                    <a:gd name="connsiteX43" fmla="*/ 15069 w 53578"/>
                    <a:gd name="connsiteY43" fmla="*/ 39748 h 53137"/>
                    <a:gd name="connsiteX44" fmla="*/ 15069 w 53578"/>
                    <a:gd name="connsiteY44" fmla="*/ 38912 h 53137"/>
                    <a:gd name="connsiteX45" fmla="*/ 15069 w 53578"/>
                    <a:gd name="connsiteY45" fmla="*/ 38493 h 53137"/>
                    <a:gd name="connsiteX46" fmla="*/ 14650 w 53578"/>
                    <a:gd name="connsiteY46" fmla="*/ 38075 h 53137"/>
                    <a:gd name="connsiteX47" fmla="*/ 14232 w 53578"/>
                    <a:gd name="connsiteY47" fmla="*/ 37238 h 53137"/>
                    <a:gd name="connsiteX48" fmla="*/ 10883 w 53578"/>
                    <a:gd name="connsiteY48" fmla="*/ 32217 h 53137"/>
                    <a:gd name="connsiteX49" fmla="*/ 10464 w 53578"/>
                    <a:gd name="connsiteY49" fmla="*/ 31380 h 53137"/>
                    <a:gd name="connsiteX50" fmla="*/ 10464 w 53578"/>
                    <a:gd name="connsiteY50" fmla="*/ 30962 h 53137"/>
                    <a:gd name="connsiteX51" fmla="*/ 10046 w 53578"/>
                    <a:gd name="connsiteY51" fmla="*/ 30962 h 53137"/>
                    <a:gd name="connsiteX52" fmla="*/ 9209 w 53578"/>
                    <a:gd name="connsiteY52" fmla="*/ 30962 h 53137"/>
                    <a:gd name="connsiteX53" fmla="*/ 3767 w 53578"/>
                    <a:gd name="connsiteY53" fmla="*/ 30125 h 53137"/>
                    <a:gd name="connsiteX54" fmla="*/ 3349 w 53578"/>
                    <a:gd name="connsiteY54" fmla="*/ 24268 h 53137"/>
                    <a:gd name="connsiteX55" fmla="*/ 9209 w 53578"/>
                    <a:gd name="connsiteY55" fmla="*/ 22594 h 53137"/>
                    <a:gd name="connsiteX56" fmla="*/ 10046 w 53578"/>
                    <a:gd name="connsiteY56" fmla="*/ 22176 h 53137"/>
                    <a:gd name="connsiteX57" fmla="*/ 10464 w 53578"/>
                    <a:gd name="connsiteY57" fmla="*/ 22176 h 53137"/>
                    <a:gd name="connsiteX58" fmla="*/ 10464 w 53578"/>
                    <a:gd name="connsiteY58" fmla="*/ 21757 h 53137"/>
                    <a:gd name="connsiteX59" fmla="*/ 10883 w 53578"/>
                    <a:gd name="connsiteY59" fmla="*/ 20920 h 53137"/>
                    <a:gd name="connsiteX60" fmla="*/ 11720 w 53578"/>
                    <a:gd name="connsiteY60" fmla="*/ 18410 h 53137"/>
                    <a:gd name="connsiteX61" fmla="*/ 12976 w 53578"/>
                    <a:gd name="connsiteY61" fmla="*/ 16318 h 53137"/>
                    <a:gd name="connsiteX62" fmla="*/ 13395 w 53578"/>
                    <a:gd name="connsiteY62" fmla="*/ 15481 h 53137"/>
                    <a:gd name="connsiteX63" fmla="*/ 13813 w 53578"/>
                    <a:gd name="connsiteY63" fmla="*/ 15063 h 53137"/>
                    <a:gd name="connsiteX64" fmla="*/ 13813 w 53578"/>
                    <a:gd name="connsiteY64" fmla="*/ 14644 h 53137"/>
                    <a:gd name="connsiteX65" fmla="*/ 13395 w 53578"/>
                    <a:gd name="connsiteY65" fmla="*/ 13808 h 53137"/>
                    <a:gd name="connsiteX66" fmla="*/ 10883 w 53578"/>
                    <a:gd name="connsiteY66" fmla="*/ 8368 h 53137"/>
                    <a:gd name="connsiteX67" fmla="*/ 15906 w 53578"/>
                    <a:gd name="connsiteY67" fmla="*/ 5021 h 53137"/>
                    <a:gd name="connsiteX68" fmla="*/ 20092 w 53578"/>
                    <a:gd name="connsiteY68" fmla="*/ 8787 h 53137"/>
                    <a:gd name="connsiteX69" fmla="*/ 20929 w 53578"/>
                    <a:gd name="connsiteY69" fmla="*/ 9623 h 53137"/>
                    <a:gd name="connsiteX70" fmla="*/ 21347 w 53578"/>
                    <a:gd name="connsiteY70" fmla="*/ 10042 h 53137"/>
                    <a:gd name="connsiteX71" fmla="*/ 21766 w 53578"/>
                    <a:gd name="connsiteY71" fmla="*/ 10042 h 53137"/>
                    <a:gd name="connsiteX72" fmla="*/ 22603 w 53578"/>
                    <a:gd name="connsiteY72" fmla="*/ 9623 h 53137"/>
                    <a:gd name="connsiteX73" fmla="*/ 26789 w 53578"/>
                    <a:gd name="connsiteY73" fmla="*/ 9205 h 53137"/>
                    <a:gd name="connsiteX74" fmla="*/ 28463 w 53578"/>
                    <a:gd name="connsiteY74" fmla="*/ 9205 h 53137"/>
                    <a:gd name="connsiteX75" fmla="*/ 29719 w 53578"/>
                    <a:gd name="connsiteY75" fmla="*/ 9205 h 53137"/>
                    <a:gd name="connsiteX76" fmla="*/ 29719 w 53578"/>
                    <a:gd name="connsiteY76" fmla="*/ 9205 h 53137"/>
                    <a:gd name="connsiteX77" fmla="*/ 33068 w 53578"/>
                    <a:gd name="connsiteY77" fmla="*/ 0 h 53137"/>
                    <a:gd name="connsiteX78" fmla="*/ 33068 w 53578"/>
                    <a:gd name="connsiteY78" fmla="*/ 0 h 53137"/>
                    <a:gd name="connsiteX79" fmla="*/ 28463 w 53578"/>
                    <a:gd name="connsiteY79" fmla="*/ 5858 h 53137"/>
                    <a:gd name="connsiteX80" fmla="*/ 26789 w 53578"/>
                    <a:gd name="connsiteY80" fmla="*/ 5858 h 53137"/>
                    <a:gd name="connsiteX81" fmla="*/ 22185 w 53578"/>
                    <a:gd name="connsiteY81" fmla="*/ 6276 h 53137"/>
                    <a:gd name="connsiteX82" fmla="*/ 17162 w 53578"/>
                    <a:gd name="connsiteY82" fmla="*/ 1255 h 53137"/>
                    <a:gd name="connsiteX83" fmla="*/ 16743 w 53578"/>
                    <a:gd name="connsiteY83" fmla="*/ 837 h 53137"/>
                    <a:gd name="connsiteX84" fmla="*/ 16325 w 53578"/>
                    <a:gd name="connsiteY84" fmla="*/ 1255 h 53137"/>
                    <a:gd name="connsiteX85" fmla="*/ 7953 w 53578"/>
                    <a:gd name="connsiteY85" fmla="*/ 6695 h 53137"/>
                    <a:gd name="connsiteX86" fmla="*/ 7535 w 53578"/>
                    <a:gd name="connsiteY86" fmla="*/ 7113 h 53137"/>
                    <a:gd name="connsiteX87" fmla="*/ 7953 w 53578"/>
                    <a:gd name="connsiteY87" fmla="*/ 7950 h 53137"/>
                    <a:gd name="connsiteX88" fmla="*/ 10883 w 53578"/>
                    <a:gd name="connsiteY88" fmla="*/ 15063 h 53137"/>
                    <a:gd name="connsiteX89" fmla="*/ 9627 w 53578"/>
                    <a:gd name="connsiteY89" fmla="*/ 17573 h 53137"/>
                    <a:gd name="connsiteX90" fmla="*/ 8790 w 53578"/>
                    <a:gd name="connsiteY90" fmla="*/ 20084 h 53137"/>
                    <a:gd name="connsiteX91" fmla="*/ 1256 w 53578"/>
                    <a:gd name="connsiteY91" fmla="*/ 22176 h 53137"/>
                    <a:gd name="connsiteX92" fmla="*/ 418 w 53578"/>
                    <a:gd name="connsiteY92" fmla="*/ 22176 h 53137"/>
                    <a:gd name="connsiteX93" fmla="*/ 418 w 53578"/>
                    <a:gd name="connsiteY93" fmla="*/ 23012 h 53137"/>
                    <a:gd name="connsiteX94" fmla="*/ 1256 w 53578"/>
                    <a:gd name="connsiteY94" fmla="*/ 33054 h 53137"/>
                    <a:gd name="connsiteX95" fmla="*/ 1256 w 53578"/>
                    <a:gd name="connsiteY95" fmla="*/ 33891 h 53137"/>
                    <a:gd name="connsiteX96" fmla="*/ 2093 w 53578"/>
                    <a:gd name="connsiteY96" fmla="*/ 33891 h 53137"/>
                    <a:gd name="connsiteX97" fmla="*/ 9209 w 53578"/>
                    <a:gd name="connsiteY97" fmla="*/ 34728 h 53137"/>
                    <a:gd name="connsiteX98" fmla="*/ 12557 w 53578"/>
                    <a:gd name="connsiteY98" fmla="*/ 40167 h 53137"/>
                    <a:gd name="connsiteX99" fmla="*/ 10883 w 53578"/>
                    <a:gd name="connsiteY99" fmla="*/ 46861 h 53137"/>
                    <a:gd name="connsiteX100" fmla="*/ 10883 w 53578"/>
                    <a:gd name="connsiteY100" fmla="*/ 47698 h 53137"/>
                    <a:gd name="connsiteX101" fmla="*/ 11302 w 53578"/>
                    <a:gd name="connsiteY101" fmla="*/ 48116 h 53137"/>
                    <a:gd name="connsiteX102" fmla="*/ 20510 w 53578"/>
                    <a:gd name="connsiteY102" fmla="*/ 52719 h 53137"/>
                    <a:gd name="connsiteX103" fmla="*/ 20929 w 53578"/>
                    <a:gd name="connsiteY103" fmla="*/ 53137 h 53137"/>
                    <a:gd name="connsiteX104" fmla="*/ 21347 w 53578"/>
                    <a:gd name="connsiteY104" fmla="*/ 52719 h 53137"/>
                    <a:gd name="connsiteX105" fmla="*/ 25533 w 53578"/>
                    <a:gd name="connsiteY105" fmla="*/ 47280 h 53137"/>
                    <a:gd name="connsiteX106" fmla="*/ 27207 w 53578"/>
                    <a:gd name="connsiteY106" fmla="*/ 47280 h 53137"/>
                    <a:gd name="connsiteX107" fmla="*/ 31812 w 53578"/>
                    <a:gd name="connsiteY107" fmla="*/ 46861 h 53137"/>
                    <a:gd name="connsiteX108" fmla="*/ 36835 w 53578"/>
                    <a:gd name="connsiteY108" fmla="*/ 51882 h 53137"/>
                    <a:gd name="connsiteX109" fmla="*/ 37253 w 53578"/>
                    <a:gd name="connsiteY109" fmla="*/ 52300 h 53137"/>
                    <a:gd name="connsiteX110" fmla="*/ 37672 w 53578"/>
                    <a:gd name="connsiteY110" fmla="*/ 51882 h 53137"/>
                    <a:gd name="connsiteX111" fmla="*/ 46043 w 53578"/>
                    <a:gd name="connsiteY111" fmla="*/ 46443 h 53137"/>
                    <a:gd name="connsiteX112" fmla="*/ 46462 w 53578"/>
                    <a:gd name="connsiteY112" fmla="*/ 46024 h 53137"/>
                    <a:gd name="connsiteX113" fmla="*/ 46043 w 53578"/>
                    <a:gd name="connsiteY113" fmla="*/ 45188 h 53137"/>
                    <a:gd name="connsiteX114" fmla="*/ 43114 w 53578"/>
                    <a:gd name="connsiteY114" fmla="*/ 38075 h 53137"/>
                    <a:gd name="connsiteX115" fmla="*/ 44369 w 53578"/>
                    <a:gd name="connsiteY115" fmla="*/ 35564 h 53137"/>
                    <a:gd name="connsiteX116" fmla="*/ 45206 w 53578"/>
                    <a:gd name="connsiteY116" fmla="*/ 33054 h 53137"/>
                    <a:gd name="connsiteX117" fmla="*/ 52741 w 53578"/>
                    <a:gd name="connsiteY117" fmla="*/ 30962 h 53137"/>
                    <a:gd name="connsiteX118" fmla="*/ 53578 w 53578"/>
                    <a:gd name="connsiteY118" fmla="*/ 30962 h 53137"/>
                    <a:gd name="connsiteX119" fmla="*/ 53578 w 53578"/>
                    <a:gd name="connsiteY119" fmla="*/ 30125 h 53137"/>
                    <a:gd name="connsiteX120" fmla="*/ 52741 w 53578"/>
                    <a:gd name="connsiteY120" fmla="*/ 20084 h 53137"/>
                    <a:gd name="connsiteX121" fmla="*/ 52741 w 53578"/>
                    <a:gd name="connsiteY121" fmla="*/ 19247 h 53137"/>
                    <a:gd name="connsiteX122" fmla="*/ 51904 w 53578"/>
                    <a:gd name="connsiteY122" fmla="*/ 19247 h 53137"/>
                    <a:gd name="connsiteX123" fmla="*/ 44788 w 53578"/>
                    <a:gd name="connsiteY123" fmla="*/ 18410 h 53137"/>
                    <a:gd name="connsiteX124" fmla="*/ 41439 w 53578"/>
                    <a:gd name="connsiteY124" fmla="*/ 12971 h 53137"/>
                    <a:gd name="connsiteX125" fmla="*/ 43114 w 53578"/>
                    <a:gd name="connsiteY125" fmla="*/ 6276 h 53137"/>
                    <a:gd name="connsiteX126" fmla="*/ 43114 w 53578"/>
                    <a:gd name="connsiteY126" fmla="*/ 5439 h 53137"/>
                    <a:gd name="connsiteX127" fmla="*/ 42695 w 53578"/>
                    <a:gd name="connsiteY127" fmla="*/ 5021 h 53137"/>
                    <a:gd name="connsiteX128" fmla="*/ 33068 w 53578"/>
                    <a:gd name="connsiteY128" fmla="*/ 0 h 53137"/>
                    <a:gd name="connsiteX129" fmla="*/ 33068 w 53578"/>
                    <a:gd name="connsiteY129" fmla="*/ 0 h 53137"/>
                    <a:gd name="connsiteX130" fmla="*/ 29300 w 53578"/>
                    <a:gd name="connsiteY130" fmla="*/ 8368 h 53137"/>
                    <a:gd name="connsiteX131" fmla="*/ 28463 w 53578"/>
                    <a:gd name="connsiteY131" fmla="*/ 8368 h 53137"/>
                    <a:gd name="connsiteX132" fmla="*/ 26789 w 53578"/>
                    <a:gd name="connsiteY132" fmla="*/ 8368 h 53137"/>
                    <a:gd name="connsiteX133" fmla="*/ 22185 w 53578"/>
                    <a:gd name="connsiteY133" fmla="*/ 8787 h 53137"/>
                    <a:gd name="connsiteX134" fmla="*/ 21347 w 53578"/>
                    <a:gd name="connsiteY134" fmla="*/ 9205 h 53137"/>
                    <a:gd name="connsiteX135" fmla="*/ 20510 w 53578"/>
                    <a:gd name="connsiteY135" fmla="*/ 8368 h 53137"/>
                    <a:gd name="connsiteX136" fmla="*/ 15906 w 53578"/>
                    <a:gd name="connsiteY136" fmla="*/ 3766 h 53137"/>
                    <a:gd name="connsiteX137" fmla="*/ 9627 w 53578"/>
                    <a:gd name="connsiteY137" fmla="*/ 7531 h 53137"/>
                    <a:gd name="connsiteX138" fmla="*/ 12139 w 53578"/>
                    <a:gd name="connsiteY138" fmla="*/ 13808 h 53137"/>
                    <a:gd name="connsiteX139" fmla="*/ 12557 w 53578"/>
                    <a:gd name="connsiteY139" fmla="*/ 14644 h 53137"/>
                    <a:gd name="connsiteX140" fmla="*/ 12139 w 53578"/>
                    <a:gd name="connsiteY140" fmla="*/ 15481 h 53137"/>
                    <a:gd name="connsiteX141" fmla="*/ 10883 w 53578"/>
                    <a:gd name="connsiteY141" fmla="*/ 17992 h 53137"/>
                    <a:gd name="connsiteX142" fmla="*/ 10046 w 53578"/>
                    <a:gd name="connsiteY142" fmla="*/ 20502 h 53137"/>
                    <a:gd name="connsiteX143" fmla="*/ 9627 w 53578"/>
                    <a:gd name="connsiteY143" fmla="*/ 21339 h 53137"/>
                    <a:gd name="connsiteX144" fmla="*/ 8790 w 53578"/>
                    <a:gd name="connsiteY144" fmla="*/ 21757 h 53137"/>
                    <a:gd name="connsiteX145" fmla="*/ 2093 w 53578"/>
                    <a:gd name="connsiteY145" fmla="*/ 23431 h 53137"/>
                    <a:gd name="connsiteX146" fmla="*/ 2930 w 53578"/>
                    <a:gd name="connsiteY146" fmla="*/ 30544 h 53137"/>
                    <a:gd name="connsiteX147" fmla="*/ 9209 w 53578"/>
                    <a:gd name="connsiteY147" fmla="*/ 31380 h 53137"/>
                    <a:gd name="connsiteX148" fmla="*/ 10046 w 53578"/>
                    <a:gd name="connsiteY148" fmla="*/ 31380 h 53137"/>
                    <a:gd name="connsiteX149" fmla="*/ 10464 w 53578"/>
                    <a:gd name="connsiteY149" fmla="*/ 32217 h 53137"/>
                    <a:gd name="connsiteX150" fmla="*/ 13813 w 53578"/>
                    <a:gd name="connsiteY150" fmla="*/ 37656 h 53137"/>
                    <a:gd name="connsiteX151" fmla="*/ 14232 w 53578"/>
                    <a:gd name="connsiteY151" fmla="*/ 38493 h 53137"/>
                    <a:gd name="connsiteX152" fmla="*/ 14232 w 53578"/>
                    <a:gd name="connsiteY152" fmla="*/ 39330 h 53137"/>
                    <a:gd name="connsiteX153" fmla="*/ 12976 w 53578"/>
                    <a:gd name="connsiteY153" fmla="*/ 45188 h 53137"/>
                    <a:gd name="connsiteX154" fmla="*/ 19673 w 53578"/>
                    <a:gd name="connsiteY154" fmla="*/ 48535 h 53137"/>
                    <a:gd name="connsiteX155" fmla="*/ 23440 w 53578"/>
                    <a:gd name="connsiteY155" fmla="*/ 43932 h 53137"/>
                    <a:gd name="connsiteX156" fmla="*/ 23859 w 53578"/>
                    <a:gd name="connsiteY156" fmla="*/ 43096 h 53137"/>
                    <a:gd name="connsiteX157" fmla="*/ 24696 w 53578"/>
                    <a:gd name="connsiteY157" fmla="*/ 43096 h 53137"/>
                    <a:gd name="connsiteX158" fmla="*/ 26371 w 53578"/>
                    <a:gd name="connsiteY158" fmla="*/ 43096 h 53137"/>
                    <a:gd name="connsiteX159" fmla="*/ 30975 w 53578"/>
                    <a:gd name="connsiteY159" fmla="*/ 42677 h 53137"/>
                    <a:gd name="connsiteX160" fmla="*/ 31812 w 53578"/>
                    <a:gd name="connsiteY160" fmla="*/ 42259 h 53137"/>
                    <a:gd name="connsiteX161" fmla="*/ 32649 w 53578"/>
                    <a:gd name="connsiteY161" fmla="*/ 43096 h 53137"/>
                    <a:gd name="connsiteX162" fmla="*/ 37253 w 53578"/>
                    <a:gd name="connsiteY162" fmla="*/ 47698 h 53137"/>
                    <a:gd name="connsiteX163" fmla="*/ 43532 w 53578"/>
                    <a:gd name="connsiteY163" fmla="*/ 43932 h 53137"/>
                    <a:gd name="connsiteX164" fmla="*/ 41021 w 53578"/>
                    <a:gd name="connsiteY164" fmla="*/ 37656 h 53137"/>
                    <a:gd name="connsiteX165" fmla="*/ 40602 w 53578"/>
                    <a:gd name="connsiteY165" fmla="*/ 36820 h 53137"/>
                    <a:gd name="connsiteX166" fmla="*/ 41021 w 53578"/>
                    <a:gd name="connsiteY166" fmla="*/ 35983 h 53137"/>
                    <a:gd name="connsiteX167" fmla="*/ 42276 w 53578"/>
                    <a:gd name="connsiteY167" fmla="*/ 33472 h 53137"/>
                    <a:gd name="connsiteX168" fmla="*/ 43114 w 53578"/>
                    <a:gd name="connsiteY168" fmla="*/ 30962 h 53137"/>
                    <a:gd name="connsiteX169" fmla="*/ 43532 w 53578"/>
                    <a:gd name="connsiteY169" fmla="*/ 30125 h 53137"/>
                    <a:gd name="connsiteX170" fmla="*/ 44369 w 53578"/>
                    <a:gd name="connsiteY170" fmla="*/ 29707 h 53137"/>
                    <a:gd name="connsiteX171" fmla="*/ 51067 w 53578"/>
                    <a:gd name="connsiteY171" fmla="*/ 28033 h 53137"/>
                    <a:gd name="connsiteX172" fmla="*/ 50229 w 53578"/>
                    <a:gd name="connsiteY172" fmla="*/ 20920 h 53137"/>
                    <a:gd name="connsiteX173" fmla="*/ 43951 w 53578"/>
                    <a:gd name="connsiteY173" fmla="*/ 20084 h 53137"/>
                    <a:gd name="connsiteX174" fmla="*/ 43114 w 53578"/>
                    <a:gd name="connsiteY174" fmla="*/ 20084 h 53137"/>
                    <a:gd name="connsiteX175" fmla="*/ 42695 w 53578"/>
                    <a:gd name="connsiteY175" fmla="*/ 19247 h 53137"/>
                    <a:gd name="connsiteX176" fmla="*/ 39346 w 53578"/>
                    <a:gd name="connsiteY176" fmla="*/ 13808 h 53137"/>
                    <a:gd name="connsiteX177" fmla="*/ 38928 w 53578"/>
                    <a:gd name="connsiteY177" fmla="*/ 12971 h 53137"/>
                    <a:gd name="connsiteX178" fmla="*/ 39346 w 53578"/>
                    <a:gd name="connsiteY178" fmla="*/ 12134 h 53137"/>
                    <a:gd name="connsiteX179" fmla="*/ 40602 w 53578"/>
                    <a:gd name="connsiteY179" fmla="*/ 6276 h 53137"/>
                    <a:gd name="connsiteX180" fmla="*/ 33905 w 53578"/>
                    <a:gd name="connsiteY180" fmla="*/ 2929 h 53137"/>
                    <a:gd name="connsiteX181" fmla="*/ 30138 w 53578"/>
                    <a:gd name="connsiteY181" fmla="*/ 7531 h 53137"/>
                    <a:gd name="connsiteX182" fmla="*/ 29300 w 53578"/>
                    <a:gd name="connsiteY182" fmla="*/ 8368 h 53137"/>
                    <a:gd name="connsiteX183" fmla="*/ 29300 w 53578"/>
                    <a:gd name="connsiteY183" fmla="*/ 8368 h 53137"/>
                    <a:gd name="connsiteX184" fmla="*/ 33068 w 53578"/>
                    <a:gd name="connsiteY184" fmla="*/ 837 h 53137"/>
                    <a:gd name="connsiteX185" fmla="*/ 42276 w 53578"/>
                    <a:gd name="connsiteY185" fmla="*/ 5439 h 53137"/>
                    <a:gd name="connsiteX186" fmla="*/ 40602 w 53578"/>
                    <a:gd name="connsiteY186" fmla="*/ 12552 h 53137"/>
                    <a:gd name="connsiteX187" fmla="*/ 44369 w 53578"/>
                    <a:gd name="connsiteY187" fmla="*/ 18410 h 53137"/>
                    <a:gd name="connsiteX188" fmla="*/ 51904 w 53578"/>
                    <a:gd name="connsiteY188" fmla="*/ 19665 h 53137"/>
                    <a:gd name="connsiteX189" fmla="*/ 52741 w 53578"/>
                    <a:gd name="connsiteY189" fmla="*/ 29707 h 53137"/>
                    <a:gd name="connsiteX190" fmla="*/ 44788 w 53578"/>
                    <a:gd name="connsiteY190" fmla="*/ 31799 h 53137"/>
                    <a:gd name="connsiteX191" fmla="*/ 43532 w 53578"/>
                    <a:gd name="connsiteY191" fmla="*/ 34728 h 53137"/>
                    <a:gd name="connsiteX192" fmla="*/ 41858 w 53578"/>
                    <a:gd name="connsiteY192" fmla="*/ 37238 h 53137"/>
                    <a:gd name="connsiteX193" fmla="*/ 45206 w 53578"/>
                    <a:gd name="connsiteY193" fmla="*/ 44769 h 53137"/>
                    <a:gd name="connsiteX194" fmla="*/ 36835 w 53578"/>
                    <a:gd name="connsiteY194" fmla="*/ 50208 h 53137"/>
                    <a:gd name="connsiteX195" fmla="*/ 31393 w 53578"/>
                    <a:gd name="connsiteY195" fmla="*/ 44769 h 53137"/>
                    <a:gd name="connsiteX196" fmla="*/ 26371 w 53578"/>
                    <a:gd name="connsiteY196" fmla="*/ 45606 h 53137"/>
                    <a:gd name="connsiteX197" fmla="*/ 24278 w 53578"/>
                    <a:gd name="connsiteY197" fmla="*/ 45606 h 53137"/>
                    <a:gd name="connsiteX198" fmla="*/ 19673 w 53578"/>
                    <a:gd name="connsiteY198" fmla="*/ 51045 h 53137"/>
                    <a:gd name="connsiteX199" fmla="*/ 10464 w 53578"/>
                    <a:gd name="connsiteY199" fmla="*/ 46443 h 53137"/>
                    <a:gd name="connsiteX200" fmla="*/ 12139 w 53578"/>
                    <a:gd name="connsiteY200" fmla="*/ 39330 h 53137"/>
                    <a:gd name="connsiteX201" fmla="*/ 8372 w 53578"/>
                    <a:gd name="connsiteY201" fmla="*/ 33472 h 53137"/>
                    <a:gd name="connsiteX202" fmla="*/ 837 w 53578"/>
                    <a:gd name="connsiteY202" fmla="*/ 32217 h 53137"/>
                    <a:gd name="connsiteX203" fmla="*/ 0 w 53578"/>
                    <a:gd name="connsiteY203" fmla="*/ 22176 h 53137"/>
                    <a:gd name="connsiteX204" fmla="*/ 7953 w 53578"/>
                    <a:gd name="connsiteY204" fmla="*/ 20084 h 53137"/>
                    <a:gd name="connsiteX205" fmla="*/ 9209 w 53578"/>
                    <a:gd name="connsiteY205" fmla="*/ 17155 h 53137"/>
                    <a:gd name="connsiteX206" fmla="*/ 10883 w 53578"/>
                    <a:gd name="connsiteY206" fmla="*/ 14644 h 53137"/>
                    <a:gd name="connsiteX207" fmla="*/ 7953 w 53578"/>
                    <a:gd name="connsiteY207" fmla="*/ 7113 h 53137"/>
                    <a:gd name="connsiteX208" fmla="*/ 16325 w 53578"/>
                    <a:gd name="connsiteY208" fmla="*/ 1674 h 53137"/>
                    <a:gd name="connsiteX209" fmla="*/ 21766 w 53578"/>
                    <a:gd name="connsiteY209" fmla="*/ 7113 h 53137"/>
                    <a:gd name="connsiteX210" fmla="*/ 26789 w 53578"/>
                    <a:gd name="connsiteY210" fmla="*/ 6276 h 53137"/>
                    <a:gd name="connsiteX211" fmla="*/ 28882 w 53578"/>
                    <a:gd name="connsiteY211" fmla="*/ 6276 h 53137"/>
                    <a:gd name="connsiteX212" fmla="*/ 33068 w 53578"/>
                    <a:gd name="connsiteY212" fmla="*/ 837 h 53137"/>
                    <a:gd name="connsiteX213" fmla="*/ 33068 w 53578"/>
                    <a:gd name="connsiteY213" fmla="*/ 837 h 531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</a:cxnLst>
                  <a:rect l="l" t="t" r="r" b="b"/>
                  <a:pathLst>
                    <a:path w="53578" h="53137">
                      <a:moveTo>
                        <a:pt x="29719" y="9205"/>
                      </a:moveTo>
                      <a:lnTo>
                        <a:pt x="29719" y="9205"/>
                      </a:lnTo>
                      <a:lnTo>
                        <a:pt x="30556" y="7950"/>
                      </a:lnTo>
                      <a:lnTo>
                        <a:pt x="33905" y="3766"/>
                      </a:lnTo>
                      <a:lnTo>
                        <a:pt x="39346" y="6276"/>
                      </a:lnTo>
                      <a:lnTo>
                        <a:pt x="38090" y="11297"/>
                      </a:lnTo>
                      <a:lnTo>
                        <a:pt x="38090" y="12134"/>
                      </a:lnTo>
                      <a:lnTo>
                        <a:pt x="38090" y="12552"/>
                      </a:lnTo>
                      <a:lnTo>
                        <a:pt x="38509" y="12971"/>
                      </a:lnTo>
                      <a:lnTo>
                        <a:pt x="38928" y="13808"/>
                      </a:lnTo>
                      <a:cubicBezTo>
                        <a:pt x="40183" y="15481"/>
                        <a:pt x="41439" y="17155"/>
                        <a:pt x="42276" y="18828"/>
                      </a:cubicBezTo>
                      <a:lnTo>
                        <a:pt x="42695" y="19665"/>
                      </a:lnTo>
                      <a:lnTo>
                        <a:pt x="42695" y="20084"/>
                      </a:lnTo>
                      <a:lnTo>
                        <a:pt x="43114" y="20084"/>
                      </a:lnTo>
                      <a:lnTo>
                        <a:pt x="43951" y="20084"/>
                      </a:lnTo>
                      <a:lnTo>
                        <a:pt x="49392" y="20920"/>
                      </a:lnTo>
                      <a:lnTo>
                        <a:pt x="49811" y="26778"/>
                      </a:lnTo>
                      <a:lnTo>
                        <a:pt x="43951" y="28452"/>
                      </a:lnTo>
                      <a:lnTo>
                        <a:pt x="43114" y="28870"/>
                      </a:lnTo>
                      <a:lnTo>
                        <a:pt x="42695" y="28870"/>
                      </a:lnTo>
                      <a:lnTo>
                        <a:pt x="42695" y="29288"/>
                      </a:lnTo>
                      <a:lnTo>
                        <a:pt x="42276" y="30125"/>
                      </a:lnTo>
                      <a:cubicBezTo>
                        <a:pt x="41858" y="30962"/>
                        <a:pt x="41858" y="31799"/>
                        <a:pt x="41439" y="32636"/>
                      </a:cubicBezTo>
                      <a:cubicBezTo>
                        <a:pt x="41021" y="33472"/>
                        <a:pt x="40602" y="33891"/>
                        <a:pt x="40183" y="34728"/>
                      </a:cubicBezTo>
                      <a:lnTo>
                        <a:pt x="39765" y="35564"/>
                      </a:lnTo>
                      <a:lnTo>
                        <a:pt x="39346" y="35983"/>
                      </a:lnTo>
                      <a:lnTo>
                        <a:pt x="39346" y="36401"/>
                      </a:lnTo>
                      <a:lnTo>
                        <a:pt x="39765" y="37238"/>
                      </a:lnTo>
                      <a:lnTo>
                        <a:pt x="42276" y="42677"/>
                      </a:lnTo>
                      <a:lnTo>
                        <a:pt x="37253" y="46024"/>
                      </a:lnTo>
                      <a:lnTo>
                        <a:pt x="33068" y="42259"/>
                      </a:lnTo>
                      <a:lnTo>
                        <a:pt x="32231" y="41422"/>
                      </a:lnTo>
                      <a:lnTo>
                        <a:pt x="31812" y="41004"/>
                      </a:lnTo>
                      <a:lnTo>
                        <a:pt x="31393" y="41004"/>
                      </a:lnTo>
                      <a:lnTo>
                        <a:pt x="30556" y="41422"/>
                      </a:lnTo>
                      <a:cubicBezTo>
                        <a:pt x="29300" y="41840"/>
                        <a:pt x="27626" y="41840"/>
                        <a:pt x="26371" y="41840"/>
                      </a:cubicBezTo>
                      <a:cubicBezTo>
                        <a:pt x="25952" y="41840"/>
                        <a:pt x="25115" y="41840"/>
                        <a:pt x="24696" y="41840"/>
                      </a:cubicBezTo>
                      <a:lnTo>
                        <a:pt x="23859" y="41840"/>
                      </a:lnTo>
                      <a:lnTo>
                        <a:pt x="23440" y="41840"/>
                      </a:lnTo>
                      <a:lnTo>
                        <a:pt x="23022" y="42259"/>
                      </a:lnTo>
                      <a:lnTo>
                        <a:pt x="22603" y="43096"/>
                      </a:lnTo>
                      <a:lnTo>
                        <a:pt x="19254" y="47280"/>
                      </a:lnTo>
                      <a:lnTo>
                        <a:pt x="13813" y="44769"/>
                      </a:lnTo>
                      <a:lnTo>
                        <a:pt x="15069" y="39748"/>
                      </a:lnTo>
                      <a:lnTo>
                        <a:pt x="15069" y="38912"/>
                      </a:lnTo>
                      <a:lnTo>
                        <a:pt x="15069" y="38493"/>
                      </a:lnTo>
                      <a:lnTo>
                        <a:pt x="14650" y="38075"/>
                      </a:lnTo>
                      <a:lnTo>
                        <a:pt x="14232" y="37238"/>
                      </a:lnTo>
                      <a:cubicBezTo>
                        <a:pt x="12976" y="35564"/>
                        <a:pt x="11720" y="33891"/>
                        <a:pt x="10883" y="32217"/>
                      </a:cubicBezTo>
                      <a:lnTo>
                        <a:pt x="10464" y="31380"/>
                      </a:lnTo>
                      <a:lnTo>
                        <a:pt x="10464" y="30962"/>
                      </a:lnTo>
                      <a:lnTo>
                        <a:pt x="10046" y="30962"/>
                      </a:lnTo>
                      <a:lnTo>
                        <a:pt x="9209" y="30962"/>
                      </a:lnTo>
                      <a:lnTo>
                        <a:pt x="3767" y="30125"/>
                      </a:lnTo>
                      <a:lnTo>
                        <a:pt x="3349" y="24268"/>
                      </a:lnTo>
                      <a:lnTo>
                        <a:pt x="9209" y="22594"/>
                      </a:lnTo>
                      <a:lnTo>
                        <a:pt x="10046" y="22176"/>
                      </a:lnTo>
                      <a:lnTo>
                        <a:pt x="10464" y="22176"/>
                      </a:lnTo>
                      <a:lnTo>
                        <a:pt x="10464" y="21757"/>
                      </a:lnTo>
                      <a:lnTo>
                        <a:pt x="10883" y="20920"/>
                      </a:lnTo>
                      <a:cubicBezTo>
                        <a:pt x="11302" y="20084"/>
                        <a:pt x="11302" y="19247"/>
                        <a:pt x="11720" y="18410"/>
                      </a:cubicBezTo>
                      <a:cubicBezTo>
                        <a:pt x="12139" y="17573"/>
                        <a:pt x="12557" y="17155"/>
                        <a:pt x="12976" y="16318"/>
                      </a:cubicBezTo>
                      <a:lnTo>
                        <a:pt x="13395" y="15481"/>
                      </a:lnTo>
                      <a:lnTo>
                        <a:pt x="13813" y="15063"/>
                      </a:lnTo>
                      <a:lnTo>
                        <a:pt x="13813" y="14644"/>
                      </a:lnTo>
                      <a:lnTo>
                        <a:pt x="13395" y="13808"/>
                      </a:lnTo>
                      <a:lnTo>
                        <a:pt x="10883" y="8368"/>
                      </a:lnTo>
                      <a:lnTo>
                        <a:pt x="15906" y="5021"/>
                      </a:lnTo>
                      <a:lnTo>
                        <a:pt x="20092" y="8787"/>
                      </a:lnTo>
                      <a:lnTo>
                        <a:pt x="20929" y="9623"/>
                      </a:lnTo>
                      <a:lnTo>
                        <a:pt x="21347" y="10042"/>
                      </a:lnTo>
                      <a:lnTo>
                        <a:pt x="21766" y="10042"/>
                      </a:lnTo>
                      <a:lnTo>
                        <a:pt x="22603" y="9623"/>
                      </a:lnTo>
                      <a:cubicBezTo>
                        <a:pt x="23859" y="9205"/>
                        <a:pt x="25533" y="9205"/>
                        <a:pt x="26789" y="9205"/>
                      </a:cubicBezTo>
                      <a:cubicBezTo>
                        <a:pt x="27207" y="9205"/>
                        <a:pt x="28045" y="9205"/>
                        <a:pt x="28463" y="9205"/>
                      </a:cubicBezTo>
                      <a:lnTo>
                        <a:pt x="29719" y="9205"/>
                      </a:lnTo>
                      <a:lnTo>
                        <a:pt x="29719" y="9205"/>
                      </a:lnTo>
                      <a:close/>
                      <a:moveTo>
                        <a:pt x="33068" y="0"/>
                      </a:moveTo>
                      <a:lnTo>
                        <a:pt x="33068" y="0"/>
                      </a:lnTo>
                      <a:lnTo>
                        <a:pt x="28463" y="5858"/>
                      </a:lnTo>
                      <a:cubicBezTo>
                        <a:pt x="28045" y="5858"/>
                        <a:pt x="27207" y="5858"/>
                        <a:pt x="26789" y="5858"/>
                      </a:cubicBezTo>
                      <a:cubicBezTo>
                        <a:pt x="25115" y="5858"/>
                        <a:pt x="23440" y="5858"/>
                        <a:pt x="22185" y="6276"/>
                      </a:cubicBezTo>
                      <a:lnTo>
                        <a:pt x="17162" y="1255"/>
                      </a:lnTo>
                      <a:lnTo>
                        <a:pt x="16743" y="837"/>
                      </a:lnTo>
                      <a:lnTo>
                        <a:pt x="16325" y="1255"/>
                      </a:lnTo>
                      <a:lnTo>
                        <a:pt x="7953" y="6695"/>
                      </a:lnTo>
                      <a:lnTo>
                        <a:pt x="7535" y="7113"/>
                      </a:lnTo>
                      <a:lnTo>
                        <a:pt x="7953" y="7950"/>
                      </a:lnTo>
                      <a:lnTo>
                        <a:pt x="10883" y="15063"/>
                      </a:lnTo>
                      <a:cubicBezTo>
                        <a:pt x="10464" y="15900"/>
                        <a:pt x="10046" y="16736"/>
                        <a:pt x="9627" y="17573"/>
                      </a:cubicBezTo>
                      <a:cubicBezTo>
                        <a:pt x="9209" y="18410"/>
                        <a:pt x="8790" y="19247"/>
                        <a:pt x="8790" y="20084"/>
                      </a:cubicBezTo>
                      <a:lnTo>
                        <a:pt x="1256" y="22176"/>
                      </a:lnTo>
                      <a:lnTo>
                        <a:pt x="418" y="22176"/>
                      </a:lnTo>
                      <a:lnTo>
                        <a:pt x="418" y="23012"/>
                      </a:lnTo>
                      <a:lnTo>
                        <a:pt x="1256" y="33054"/>
                      </a:lnTo>
                      <a:lnTo>
                        <a:pt x="1256" y="33891"/>
                      </a:lnTo>
                      <a:lnTo>
                        <a:pt x="2093" y="33891"/>
                      </a:lnTo>
                      <a:lnTo>
                        <a:pt x="9209" y="34728"/>
                      </a:lnTo>
                      <a:cubicBezTo>
                        <a:pt x="10046" y="36820"/>
                        <a:pt x="11302" y="38493"/>
                        <a:pt x="12557" y="40167"/>
                      </a:cubicBezTo>
                      <a:lnTo>
                        <a:pt x="10883" y="46861"/>
                      </a:lnTo>
                      <a:lnTo>
                        <a:pt x="10883" y="47698"/>
                      </a:lnTo>
                      <a:lnTo>
                        <a:pt x="11302" y="48116"/>
                      </a:lnTo>
                      <a:lnTo>
                        <a:pt x="20510" y="52719"/>
                      </a:lnTo>
                      <a:lnTo>
                        <a:pt x="20929" y="53137"/>
                      </a:lnTo>
                      <a:lnTo>
                        <a:pt x="21347" y="52719"/>
                      </a:lnTo>
                      <a:lnTo>
                        <a:pt x="25533" y="47280"/>
                      </a:lnTo>
                      <a:cubicBezTo>
                        <a:pt x="25952" y="47280"/>
                        <a:pt x="26789" y="47280"/>
                        <a:pt x="27207" y="47280"/>
                      </a:cubicBezTo>
                      <a:cubicBezTo>
                        <a:pt x="28882" y="47280"/>
                        <a:pt x="30556" y="47280"/>
                        <a:pt x="31812" y="46861"/>
                      </a:cubicBezTo>
                      <a:lnTo>
                        <a:pt x="36835" y="51882"/>
                      </a:lnTo>
                      <a:lnTo>
                        <a:pt x="37253" y="52300"/>
                      </a:lnTo>
                      <a:lnTo>
                        <a:pt x="37672" y="51882"/>
                      </a:lnTo>
                      <a:lnTo>
                        <a:pt x="46043" y="46443"/>
                      </a:lnTo>
                      <a:lnTo>
                        <a:pt x="46462" y="46024"/>
                      </a:lnTo>
                      <a:lnTo>
                        <a:pt x="46043" y="45188"/>
                      </a:lnTo>
                      <a:lnTo>
                        <a:pt x="43114" y="38075"/>
                      </a:lnTo>
                      <a:cubicBezTo>
                        <a:pt x="43532" y="37238"/>
                        <a:pt x="43951" y="36401"/>
                        <a:pt x="44369" y="35564"/>
                      </a:cubicBezTo>
                      <a:cubicBezTo>
                        <a:pt x="44788" y="34728"/>
                        <a:pt x="45206" y="33891"/>
                        <a:pt x="45206" y="33054"/>
                      </a:cubicBezTo>
                      <a:lnTo>
                        <a:pt x="52741" y="30962"/>
                      </a:lnTo>
                      <a:lnTo>
                        <a:pt x="53578" y="30962"/>
                      </a:lnTo>
                      <a:lnTo>
                        <a:pt x="53578" y="30125"/>
                      </a:lnTo>
                      <a:lnTo>
                        <a:pt x="52741" y="20084"/>
                      </a:lnTo>
                      <a:lnTo>
                        <a:pt x="52741" y="19247"/>
                      </a:lnTo>
                      <a:lnTo>
                        <a:pt x="51904" y="19247"/>
                      </a:lnTo>
                      <a:lnTo>
                        <a:pt x="44788" y="18410"/>
                      </a:lnTo>
                      <a:cubicBezTo>
                        <a:pt x="43951" y="16318"/>
                        <a:pt x="42695" y="14644"/>
                        <a:pt x="41439" y="12971"/>
                      </a:cubicBezTo>
                      <a:lnTo>
                        <a:pt x="43114" y="6276"/>
                      </a:lnTo>
                      <a:lnTo>
                        <a:pt x="43114" y="5439"/>
                      </a:lnTo>
                      <a:lnTo>
                        <a:pt x="42695" y="5021"/>
                      </a:lnTo>
                      <a:lnTo>
                        <a:pt x="33068" y="0"/>
                      </a:lnTo>
                      <a:lnTo>
                        <a:pt x="33068" y="0"/>
                      </a:lnTo>
                      <a:close/>
                      <a:moveTo>
                        <a:pt x="29300" y="8368"/>
                      </a:moveTo>
                      <a:lnTo>
                        <a:pt x="28463" y="8368"/>
                      </a:lnTo>
                      <a:cubicBezTo>
                        <a:pt x="28045" y="8368"/>
                        <a:pt x="27207" y="8368"/>
                        <a:pt x="26789" y="8368"/>
                      </a:cubicBezTo>
                      <a:cubicBezTo>
                        <a:pt x="25115" y="8368"/>
                        <a:pt x="23859" y="8368"/>
                        <a:pt x="22185" y="8787"/>
                      </a:cubicBezTo>
                      <a:lnTo>
                        <a:pt x="21347" y="9205"/>
                      </a:lnTo>
                      <a:lnTo>
                        <a:pt x="20510" y="8368"/>
                      </a:lnTo>
                      <a:lnTo>
                        <a:pt x="15906" y="3766"/>
                      </a:lnTo>
                      <a:lnTo>
                        <a:pt x="9627" y="7531"/>
                      </a:lnTo>
                      <a:lnTo>
                        <a:pt x="12139" y="13808"/>
                      </a:lnTo>
                      <a:lnTo>
                        <a:pt x="12557" y="14644"/>
                      </a:lnTo>
                      <a:lnTo>
                        <a:pt x="12139" y="15481"/>
                      </a:lnTo>
                      <a:cubicBezTo>
                        <a:pt x="11720" y="16318"/>
                        <a:pt x="10883" y="17155"/>
                        <a:pt x="10883" y="17992"/>
                      </a:cubicBezTo>
                      <a:cubicBezTo>
                        <a:pt x="10464" y="18828"/>
                        <a:pt x="10046" y="19665"/>
                        <a:pt x="10046" y="20502"/>
                      </a:cubicBezTo>
                      <a:lnTo>
                        <a:pt x="9627" y="21339"/>
                      </a:lnTo>
                      <a:lnTo>
                        <a:pt x="8790" y="21757"/>
                      </a:lnTo>
                      <a:lnTo>
                        <a:pt x="2093" y="23431"/>
                      </a:lnTo>
                      <a:lnTo>
                        <a:pt x="2930" y="30544"/>
                      </a:lnTo>
                      <a:lnTo>
                        <a:pt x="9209" y="31380"/>
                      </a:lnTo>
                      <a:lnTo>
                        <a:pt x="10046" y="31380"/>
                      </a:lnTo>
                      <a:lnTo>
                        <a:pt x="10464" y="32217"/>
                      </a:lnTo>
                      <a:cubicBezTo>
                        <a:pt x="11302" y="34309"/>
                        <a:pt x="12557" y="35983"/>
                        <a:pt x="13813" y="37656"/>
                      </a:cubicBezTo>
                      <a:lnTo>
                        <a:pt x="14232" y="38493"/>
                      </a:lnTo>
                      <a:lnTo>
                        <a:pt x="14232" y="39330"/>
                      </a:lnTo>
                      <a:lnTo>
                        <a:pt x="12976" y="45188"/>
                      </a:lnTo>
                      <a:lnTo>
                        <a:pt x="19673" y="48535"/>
                      </a:lnTo>
                      <a:lnTo>
                        <a:pt x="23440" y="43932"/>
                      </a:lnTo>
                      <a:lnTo>
                        <a:pt x="23859" y="43096"/>
                      </a:lnTo>
                      <a:lnTo>
                        <a:pt x="24696" y="43096"/>
                      </a:lnTo>
                      <a:cubicBezTo>
                        <a:pt x="25115" y="43096"/>
                        <a:pt x="25952" y="43096"/>
                        <a:pt x="26371" y="43096"/>
                      </a:cubicBezTo>
                      <a:cubicBezTo>
                        <a:pt x="28045" y="43096"/>
                        <a:pt x="29300" y="43096"/>
                        <a:pt x="30975" y="42677"/>
                      </a:cubicBezTo>
                      <a:lnTo>
                        <a:pt x="31812" y="42259"/>
                      </a:lnTo>
                      <a:lnTo>
                        <a:pt x="32649" y="43096"/>
                      </a:lnTo>
                      <a:lnTo>
                        <a:pt x="37253" y="47698"/>
                      </a:lnTo>
                      <a:lnTo>
                        <a:pt x="43532" y="43932"/>
                      </a:lnTo>
                      <a:lnTo>
                        <a:pt x="41021" y="37656"/>
                      </a:lnTo>
                      <a:lnTo>
                        <a:pt x="40602" y="36820"/>
                      </a:lnTo>
                      <a:lnTo>
                        <a:pt x="41021" y="35983"/>
                      </a:lnTo>
                      <a:cubicBezTo>
                        <a:pt x="41439" y="35146"/>
                        <a:pt x="42276" y="34309"/>
                        <a:pt x="42276" y="33472"/>
                      </a:cubicBezTo>
                      <a:cubicBezTo>
                        <a:pt x="42695" y="32636"/>
                        <a:pt x="43114" y="31799"/>
                        <a:pt x="43114" y="30962"/>
                      </a:cubicBezTo>
                      <a:lnTo>
                        <a:pt x="43532" y="30125"/>
                      </a:lnTo>
                      <a:lnTo>
                        <a:pt x="44369" y="29707"/>
                      </a:lnTo>
                      <a:lnTo>
                        <a:pt x="51067" y="28033"/>
                      </a:lnTo>
                      <a:lnTo>
                        <a:pt x="50229" y="20920"/>
                      </a:lnTo>
                      <a:lnTo>
                        <a:pt x="43951" y="20084"/>
                      </a:lnTo>
                      <a:lnTo>
                        <a:pt x="43114" y="20084"/>
                      </a:lnTo>
                      <a:lnTo>
                        <a:pt x="42695" y="19247"/>
                      </a:lnTo>
                      <a:cubicBezTo>
                        <a:pt x="41858" y="17155"/>
                        <a:pt x="40602" y="15481"/>
                        <a:pt x="39346" y="13808"/>
                      </a:cubicBezTo>
                      <a:lnTo>
                        <a:pt x="38928" y="12971"/>
                      </a:lnTo>
                      <a:lnTo>
                        <a:pt x="39346" y="12134"/>
                      </a:lnTo>
                      <a:lnTo>
                        <a:pt x="40602" y="6276"/>
                      </a:lnTo>
                      <a:lnTo>
                        <a:pt x="33905" y="2929"/>
                      </a:lnTo>
                      <a:lnTo>
                        <a:pt x="30138" y="7531"/>
                      </a:lnTo>
                      <a:lnTo>
                        <a:pt x="29300" y="8368"/>
                      </a:lnTo>
                      <a:lnTo>
                        <a:pt x="29300" y="8368"/>
                      </a:lnTo>
                      <a:close/>
                      <a:moveTo>
                        <a:pt x="33068" y="837"/>
                      </a:moveTo>
                      <a:lnTo>
                        <a:pt x="42276" y="5439"/>
                      </a:lnTo>
                      <a:lnTo>
                        <a:pt x="40602" y="12552"/>
                      </a:lnTo>
                      <a:cubicBezTo>
                        <a:pt x="42276" y="14226"/>
                        <a:pt x="43532" y="16318"/>
                        <a:pt x="44369" y="18410"/>
                      </a:cubicBezTo>
                      <a:lnTo>
                        <a:pt x="51904" y="19665"/>
                      </a:lnTo>
                      <a:lnTo>
                        <a:pt x="52741" y="29707"/>
                      </a:lnTo>
                      <a:lnTo>
                        <a:pt x="44788" y="31799"/>
                      </a:lnTo>
                      <a:cubicBezTo>
                        <a:pt x="44369" y="32636"/>
                        <a:pt x="43951" y="33891"/>
                        <a:pt x="43532" y="34728"/>
                      </a:cubicBezTo>
                      <a:cubicBezTo>
                        <a:pt x="43114" y="35564"/>
                        <a:pt x="42695" y="36401"/>
                        <a:pt x="41858" y="37238"/>
                      </a:cubicBezTo>
                      <a:lnTo>
                        <a:pt x="45206" y="44769"/>
                      </a:lnTo>
                      <a:lnTo>
                        <a:pt x="36835" y="50208"/>
                      </a:lnTo>
                      <a:lnTo>
                        <a:pt x="31393" y="44769"/>
                      </a:lnTo>
                      <a:cubicBezTo>
                        <a:pt x="29719" y="45188"/>
                        <a:pt x="28045" y="45606"/>
                        <a:pt x="26371" y="45606"/>
                      </a:cubicBezTo>
                      <a:cubicBezTo>
                        <a:pt x="25533" y="45606"/>
                        <a:pt x="25115" y="45606"/>
                        <a:pt x="24278" y="45606"/>
                      </a:cubicBezTo>
                      <a:lnTo>
                        <a:pt x="19673" y="51045"/>
                      </a:lnTo>
                      <a:lnTo>
                        <a:pt x="10464" y="46443"/>
                      </a:lnTo>
                      <a:lnTo>
                        <a:pt x="12139" y="39330"/>
                      </a:lnTo>
                      <a:cubicBezTo>
                        <a:pt x="10464" y="37656"/>
                        <a:pt x="9209" y="35564"/>
                        <a:pt x="8372" y="33472"/>
                      </a:cubicBezTo>
                      <a:lnTo>
                        <a:pt x="837" y="32217"/>
                      </a:lnTo>
                      <a:lnTo>
                        <a:pt x="0" y="22176"/>
                      </a:lnTo>
                      <a:lnTo>
                        <a:pt x="7953" y="20084"/>
                      </a:lnTo>
                      <a:cubicBezTo>
                        <a:pt x="8372" y="19247"/>
                        <a:pt x="8790" y="17992"/>
                        <a:pt x="9209" y="17155"/>
                      </a:cubicBezTo>
                      <a:cubicBezTo>
                        <a:pt x="9627" y="16318"/>
                        <a:pt x="10046" y="15481"/>
                        <a:pt x="10883" y="14644"/>
                      </a:cubicBezTo>
                      <a:lnTo>
                        <a:pt x="7953" y="7113"/>
                      </a:lnTo>
                      <a:lnTo>
                        <a:pt x="16325" y="1674"/>
                      </a:lnTo>
                      <a:lnTo>
                        <a:pt x="21766" y="7113"/>
                      </a:lnTo>
                      <a:cubicBezTo>
                        <a:pt x="23440" y="6695"/>
                        <a:pt x="25115" y="6276"/>
                        <a:pt x="26789" y="6276"/>
                      </a:cubicBezTo>
                      <a:cubicBezTo>
                        <a:pt x="27626" y="6276"/>
                        <a:pt x="28045" y="6276"/>
                        <a:pt x="28882" y="6276"/>
                      </a:cubicBezTo>
                      <a:lnTo>
                        <a:pt x="33068" y="837"/>
                      </a:lnTo>
                      <a:lnTo>
                        <a:pt x="33068" y="83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835" name="Freeform 834">
                  <a:extLst>
                    <a:ext uri="{FF2B5EF4-FFF2-40B4-BE49-F238E27FC236}">
                      <a16:creationId xmlns:a16="http://schemas.microsoft.com/office/drawing/2014/main" id="{D7678711-33CF-8AA1-CEEF-5FB210165488}"/>
                    </a:ext>
                  </a:extLst>
                </p:cNvPr>
                <p:cNvSpPr/>
                <p:nvPr/>
              </p:nvSpPr>
              <p:spPr>
                <a:xfrm>
                  <a:off x="5493828" y="6360216"/>
                  <a:ext cx="21331" cy="21338"/>
                </a:xfrm>
                <a:custGeom>
                  <a:avLst/>
                  <a:gdLst>
                    <a:gd name="connsiteX0" fmla="*/ 10456 w 21331"/>
                    <a:gd name="connsiteY0" fmla="*/ 7949 h 21338"/>
                    <a:gd name="connsiteX1" fmla="*/ 7945 w 21331"/>
                    <a:gd name="connsiteY1" fmla="*/ 9623 h 21338"/>
                    <a:gd name="connsiteX2" fmla="*/ 7945 w 21331"/>
                    <a:gd name="connsiteY2" fmla="*/ 11715 h 21338"/>
                    <a:gd name="connsiteX3" fmla="*/ 9620 w 21331"/>
                    <a:gd name="connsiteY3" fmla="*/ 13389 h 21338"/>
                    <a:gd name="connsiteX4" fmla="*/ 10875 w 21331"/>
                    <a:gd name="connsiteY4" fmla="*/ 13807 h 21338"/>
                    <a:gd name="connsiteX5" fmla="*/ 13386 w 21331"/>
                    <a:gd name="connsiteY5" fmla="*/ 12133 h 21338"/>
                    <a:gd name="connsiteX6" fmla="*/ 12131 w 21331"/>
                    <a:gd name="connsiteY6" fmla="*/ 8368 h 21338"/>
                    <a:gd name="connsiteX7" fmla="*/ 10456 w 21331"/>
                    <a:gd name="connsiteY7" fmla="*/ 7949 h 21338"/>
                    <a:gd name="connsiteX8" fmla="*/ 10456 w 21331"/>
                    <a:gd name="connsiteY8" fmla="*/ 21338 h 21338"/>
                    <a:gd name="connsiteX9" fmla="*/ 5852 w 21331"/>
                    <a:gd name="connsiteY9" fmla="*/ 20083 h 21338"/>
                    <a:gd name="connsiteX10" fmla="*/ 1248 w 21331"/>
                    <a:gd name="connsiteY10" fmla="*/ 5857 h 21338"/>
                    <a:gd name="connsiteX11" fmla="*/ 10875 w 21331"/>
                    <a:gd name="connsiteY11" fmla="*/ 0 h 21338"/>
                    <a:gd name="connsiteX12" fmla="*/ 15479 w 21331"/>
                    <a:gd name="connsiteY12" fmla="*/ 1255 h 21338"/>
                    <a:gd name="connsiteX13" fmla="*/ 20084 w 21331"/>
                    <a:gd name="connsiteY13" fmla="*/ 15481 h 21338"/>
                    <a:gd name="connsiteX14" fmla="*/ 10456 w 21331"/>
                    <a:gd name="connsiteY14" fmla="*/ 21338 h 2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1331" h="21338">
                      <a:moveTo>
                        <a:pt x="10456" y="7949"/>
                      </a:moveTo>
                      <a:cubicBezTo>
                        <a:pt x="9201" y="7949"/>
                        <a:pt x="8364" y="8368"/>
                        <a:pt x="7945" y="9623"/>
                      </a:cubicBezTo>
                      <a:cubicBezTo>
                        <a:pt x="7527" y="10460"/>
                        <a:pt x="7527" y="11297"/>
                        <a:pt x="7945" y="11715"/>
                      </a:cubicBezTo>
                      <a:cubicBezTo>
                        <a:pt x="8364" y="12552"/>
                        <a:pt x="8782" y="12970"/>
                        <a:pt x="9620" y="13389"/>
                      </a:cubicBezTo>
                      <a:cubicBezTo>
                        <a:pt x="10038" y="13389"/>
                        <a:pt x="10456" y="13807"/>
                        <a:pt x="10875" y="13807"/>
                      </a:cubicBezTo>
                      <a:cubicBezTo>
                        <a:pt x="12131" y="13807"/>
                        <a:pt x="12968" y="13389"/>
                        <a:pt x="13386" y="12133"/>
                      </a:cubicBezTo>
                      <a:cubicBezTo>
                        <a:pt x="14224" y="10878"/>
                        <a:pt x="13386" y="8786"/>
                        <a:pt x="12131" y="8368"/>
                      </a:cubicBezTo>
                      <a:cubicBezTo>
                        <a:pt x="11293" y="7949"/>
                        <a:pt x="10875" y="7949"/>
                        <a:pt x="10456" y="7949"/>
                      </a:cubicBezTo>
                      <a:moveTo>
                        <a:pt x="10456" y="21338"/>
                      </a:moveTo>
                      <a:cubicBezTo>
                        <a:pt x="8782" y="21338"/>
                        <a:pt x="7108" y="20920"/>
                        <a:pt x="5852" y="20083"/>
                      </a:cubicBezTo>
                      <a:cubicBezTo>
                        <a:pt x="829" y="17573"/>
                        <a:pt x="-1682" y="11297"/>
                        <a:pt x="1248" y="5857"/>
                      </a:cubicBezTo>
                      <a:cubicBezTo>
                        <a:pt x="2922" y="2092"/>
                        <a:pt x="6689" y="0"/>
                        <a:pt x="10875" y="0"/>
                      </a:cubicBezTo>
                      <a:cubicBezTo>
                        <a:pt x="12549" y="0"/>
                        <a:pt x="14224" y="418"/>
                        <a:pt x="15479" y="1255"/>
                      </a:cubicBezTo>
                      <a:cubicBezTo>
                        <a:pt x="20502" y="3765"/>
                        <a:pt x="23014" y="10041"/>
                        <a:pt x="20084" y="15481"/>
                      </a:cubicBezTo>
                      <a:cubicBezTo>
                        <a:pt x="17991" y="18828"/>
                        <a:pt x="14224" y="21338"/>
                        <a:pt x="10456" y="21338"/>
                      </a:cubicBezTo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836" name="Freeform 835">
                  <a:extLst>
                    <a:ext uri="{FF2B5EF4-FFF2-40B4-BE49-F238E27FC236}">
                      <a16:creationId xmlns:a16="http://schemas.microsoft.com/office/drawing/2014/main" id="{437F8A2E-5A46-676E-C0BB-33ACAA4499DE}"/>
                    </a:ext>
                  </a:extLst>
                </p:cNvPr>
                <p:cNvSpPr/>
                <p:nvPr/>
              </p:nvSpPr>
              <p:spPr>
                <a:xfrm>
                  <a:off x="5493480" y="6359797"/>
                  <a:ext cx="21904" cy="22175"/>
                </a:xfrm>
                <a:custGeom>
                  <a:avLst/>
                  <a:gdLst>
                    <a:gd name="connsiteX0" fmla="*/ 10804 w 21904"/>
                    <a:gd name="connsiteY0" fmla="*/ 13808 h 22175"/>
                    <a:gd name="connsiteX1" fmla="*/ 9548 w 21904"/>
                    <a:gd name="connsiteY1" fmla="*/ 13389 h 22175"/>
                    <a:gd name="connsiteX2" fmla="*/ 8293 w 21904"/>
                    <a:gd name="connsiteY2" fmla="*/ 12134 h 22175"/>
                    <a:gd name="connsiteX3" fmla="*/ 8293 w 21904"/>
                    <a:gd name="connsiteY3" fmla="*/ 10042 h 22175"/>
                    <a:gd name="connsiteX4" fmla="*/ 10385 w 21904"/>
                    <a:gd name="connsiteY4" fmla="*/ 8787 h 22175"/>
                    <a:gd name="connsiteX5" fmla="*/ 11641 w 21904"/>
                    <a:gd name="connsiteY5" fmla="*/ 9205 h 22175"/>
                    <a:gd name="connsiteX6" fmla="*/ 12897 w 21904"/>
                    <a:gd name="connsiteY6" fmla="*/ 12552 h 22175"/>
                    <a:gd name="connsiteX7" fmla="*/ 10804 w 21904"/>
                    <a:gd name="connsiteY7" fmla="*/ 13808 h 22175"/>
                    <a:gd name="connsiteX8" fmla="*/ 10804 w 21904"/>
                    <a:gd name="connsiteY8" fmla="*/ 0 h 22175"/>
                    <a:gd name="connsiteX9" fmla="*/ 1176 w 21904"/>
                    <a:gd name="connsiteY9" fmla="*/ 6276 h 22175"/>
                    <a:gd name="connsiteX10" fmla="*/ 758 w 21904"/>
                    <a:gd name="connsiteY10" fmla="*/ 14644 h 22175"/>
                    <a:gd name="connsiteX11" fmla="*/ 6200 w 21904"/>
                    <a:gd name="connsiteY11" fmla="*/ 20920 h 22175"/>
                    <a:gd name="connsiteX12" fmla="*/ 11222 w 21904"/>
                    <a:gd name="connsiteY12" fmla="*/ 22176 h 22175"/>
                    <a:gd name="connsiteX13" fmla="*/ 20850 w 21904"/>
                    <a:gd name="connsiteY13" fmla="*/ 15900 h 22175"/>
                    <a:gd name="connsiteX14" fmla="*/ 15827 w 21904"/>
                    <a:gd name="connsiteY14" fmla="*/ 1255 h 22175"/>
                    <a:gd name="connsiteX15" fmla="*/ 10804 w 21904"/>
                    <a:gd name="connsiteY15" fmla="*/ 0 h 22175"/>
                    <a:gd name="connsiteX16" fmla="*/ 10804 w 21904"/>
                    <a:gd name="connsiteY16" fmla="*/ 14644 h 22175"/>
                    <a:gd name="connsiteX17" fmla="*/ 13734 w 21904"/>
                    <a:gd name="connsiteY17" fmla="*/ 12971 h 22175"/>
                    <a:gd name="connsiteX18" fmla="*/ 12060 w 21904"/>
                    <a:gd name="connsiteY18" fmla="*/ 8368 h 22175"/>
                    <a:gd name="connsiteX19" fmla="*/ 10385 w 21904"/>
                    <a:gd name="connsiteY19" fmla="*/ 7950 h 22175"/>
                    <a:gd name="connsiteX20" fmla="*/ 7455 w 21904"/>
                    <a:gd name="connsiteY20" fmla="*/ 9623 h 22175"/>
                    <a:gd name="connsiteX21" fmla="*/ 9130 w 21904"/>
                    <a:gd name="connsiteY21" fmla="*/ 14226 h 22175"/>
                    <a:gd name="connsiteX22" fmla="*/ 10804 w 21904"/>
                    <a:gd name="connsiteY22" fmla="*/ 14644 h 22175"/>
                    <a:gd name="connsiteX23" fmla="*/ 10804 w 21904"/>
                    <a:gd name="connsiteY23" fmla="*/ 1255 h 22175"/>
                    <a:gd name="connsiteX24" fmla="*/ 15408 w 21904"/>
                    <a:gd name="connsiteY24" fmla="*/ 2092 h 22175"/>
                    <a:gd name="connsiteX25" fmla="*/ 20012 w 21904"/>
                    <a:gd name="connsiteY25" fmla="*/ 15481 h 22175"/>
                    <a:gd name="connsiteX26" fmla="*/ 10804 w 21904"/>
                    <a:gd name="connsiteY26" fmla="*/ 20920 h 22175"/>
                    <a:gd name="connsiteX27" fmla="*/ 6200 w 21904"/>
                    <a:gd name="connsiteY27" fmla="*/ 20084 h 22175"/>
                    <a:gd name="connsiteX28" fmla="*/ 1595 w 21904"/>
                    <a:gd name="connsiteY28" fmla="*/ 6695 h 22175"/>
                    <a:gd name="connsiteX29" fmla="*/ 10804 w 21904"/>
                    <a:gd name="connsiteY29" fmla="*/ 1255 h 22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1904" h="22175">
                      <a:moveTo>
                        <a:pt x="10804" y="13808"/>
                      </a:moveTo>
                      <a:cubicBezTo>
                        <a:pt x="10385" y="13808"/>
                        <a:pt x="9967" y="13808"/>
                        <a:pt x="9548" y="13389"/>
                      </a:cubicBezTo>
                      <a:cubicBezTo>
                        <a:pt x="9130" y="12971"/>
                        <a:pt x="8711" y="12552"/>
                        <a:pt x="8293" y="12134"/>
                      </a:cubicBezTo>
                      <a:cubicBezTo>
                        <a:pt x="7874" y="11715"/>
                        <a:pt x="8293" y="10879"/>
                        <a:pt x="8293" y="10042"/>
                      </a:cubicBezTo>
                      <a:cubicBezTo>
                        <a:pt x="8711" y="9205"/>
                        <a:pt x="9548" y="8787"/>
                        <a:pt x="10385" y="8787"/>
                      </a:cubicBezTo>
                      <a:cubicBezTo>
                        <a:pt x="10804" y="8787"/>
                        <a:pt x="11222" y="8787"/>
                        <a:pt x="11641" y="9205"/>
                      </a:cubicBezTo>
                      <a:cubicBezTo>
                        <a:pt x="12897" y="9623"/>
                        <a:pt x="13315" y="11297"/>
                        <a:pt x="12897" y="12552"/>
                      </a:cubicBezTo>
                      <a:cubicBezTo>
                        <a:pt x="12478" y="12971"/>
                        <a:pt x="11641" y="13808"/>
                        <a:pt x="10804" y="13808"/>
                      </a:cubicBezTo>
                      <a:moveTo>
                        <a:pt x="10804" y="0"/>
                      </a:moveTo>
                      <a:cubicBezTo>
                        <a:pt x="6618" y="0"/>
                        <a:pt x="2851" y="2511"/>
                        <a:pt x="1176" y="6276"/>
                      </a:cubicBezTo>
                      <a:cubicBezTo>
                        <a:pt x="-79" y="8787"/>
                        <a:pt x="-497" y="11715"/>
                        <a:pt x="758" y="14644"/>
                      </a:cubicBezTo>
                      <a:cubicBezTo>
                        <a:pt x="1595" y="17573"/>
                        <a:pt x="3688" y="19665"/>
                        <a:pt x="6200" y="20920"/>
                      </a:cubicBezTo>
                      <a:cubicBezTo>
                        <a:pt x="7874" y="21757"/>
                        <a:pt x="9548" y="22176"/>
                        <a:pt x="11222" y="22176"/>
                      </a:cubicBezTo>
                      <a:cubicBezTo>
                        <a:pt x="15408" y="22176"/>
                        <a:pt x="19176" y="19665"/>
                        <a:pt x="20850" y="15900"/>
                      </a:cubicBezTo>
                      <a:cubicBezTo>
                        <a:pt x="23361" y="10460"/>
                        <a:pt x="21268" y="3766"/>
                        <a:pt x="15827" y="1255"/>
                      </a:cubicBezTo>
                      <a:cubicBezTo>
                        <a:pt x="13734" y="419"/>
                        <a:pt x="12478" y="0"/>
                        <a:pt x="10804" y="0"/>
                      </a:cubicBezTo>
                      <a:moveTo>
                        <a:pt x="10804" y="14644"/>
                      </a:moveTo>
                      <a:cubicBezTo>
                        <a:pt x="12060" y="14644"/>
                        <a:pt x="13315" y="13808"/>
                        <a:pt x="13734" y="12971"/>
                      </a:cubicBezTo>
                      <a:cubicBezTo>
                        <a:pt x="14571" y="11297"/>
                        <a:pt x="13734" y="9205"/>
                        <a:pt x="12060" y="8368"/>
                      </a:cubicBezTo>
                      <a:cubicBezTo>
                        <a:pt x="11641" y="7950"/>
                        <a:pt x="11222" y="7950"/>
                        <a:pt x="10385" y="7950"/>
                      </a:cubicBezTo>
                      <a:cubicBezTo>
                        <a:pt x="9130" y="7950"/>
                        <a:pt x="7874" y="8787"/>
                        <a:pt x="7455" y="9623"/>
                      </a:cubicBezTo>
                      <a:cubicBezTo>
                        <a:pt x="6618" y="11297"/>
                        <a:pt x="7455" y="13389"/>
                        <a:pt x="9130" y="14226"/>
                      </a:cubicBezTo>
                      <a:cubicBezTo>
                        <a:pt x="9548" y="14226"/>
                        <a:pt x="9967" y="14644"/>
                        <a:pt x="10804" y="14644"/>
                      </a:cubicBezTo>
                      <a:moveTo>
                        <a:pt x="10804" y="1255"/>
                      </a:moveTo>
                      <a:cubicBezTo>
                        <a:pt x="12478" y="1255"/>
                        <a:pt x="13734" y="1674"/>
                        <a:pt x="15408" y="2092"/>
                      </a:cubicBezTo>
                      <a:cubicBezTo>
                        <a:pt x="20431" y="4603"/>
                        <a:pt x="22524" y="10460"/>
                        <a:pt x="20012" y="15481"/>
                      </a:cubicBezTo>
                      <a:cubicBezTo>
                        <a:pt x="18339" y="19247"/>
                        <a:pt x="14571" y="20920"/>
                        <a:pt x="10804" y="20920"/>
                      </a:cubicBezTo>
                      <a:cubicBezTo>
                        <a:pt x="9130" y="20920"/>
                        <a:pt x="7874" y="20502"/>
                        <a:pt x="6200" y="20084"/>
                      </a:cubicBezTo>
                      <a:cubicBezTo>
                        <a:pt x="1176" y="17573"/>
                        <a:pt x="-916" y="11715"/>
                        <a:pt x="1595" y="6695"/>
                      </a:cubicBezTo>
                      <a:cubicBezTo>
                        <a:pt x="3269" y="2929"/>
                        <a:pt x="7037" y="1255"/>
                        <a:pt x="10804" y="1255"/>
                      </a:cubicBezTo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</p:grpSp>
        </p:grpSp>
        <p:grpSp>
          <p:nvGrpSpPr>
            <p:cNvPr id="846" name="Graphic 2">
              <a:extLst>
                <a:ext uri="{FF2B5EF4-FFF2-40B4-BE49-F238E27FC236}">
                  <a16:creationId xmlns:a16="http://schemas.microsoft.com/office/drawing/2014/main" id="{BDDE71F5-3507-BC30-49F3-13940B42C814}"/>
                </a:ext>
              </a:extLst>
            </p:cNvPr>
            <p:cNvGrpSpPr/>
            <p:nvPr/>
          </p:nvGrpSpPr>
          <p:grpSpPr>
            <a:xfrm>
              <a:off x="4542456" y="6166077"/>
              <a:ext cx="377076" cy="451995"/>
              <a:chOff x="4542456" y="6166077"/>
              <a:chExt cx="377076" cy="451995"/>
            </a:xfrm>
          </p:grpSpPr>
          <p:grpSp>
            <p:nvGrpSpPr>
              <p:cNvPr id="847" name="Graphic 2">
                <a:extLst>
                  <a:ext uri="{FF2B5EF4-FFF2-40B4-BE49-F238E27FC236}">
                    <a16:creationId xmlns:a16="http://schemas.microsoft.com/office/drawing/2014/main" id="{7E6E1731-F71D-92C4-23C6-18A513A6F2DE}"/>
                  </a:ext>
                </a:extLst>
              </p:cNvPr>
              <p:cNvGrpSpPr/>
              <p:nvPr/>
            </p:nvGrpSpPr>
            <p:grpSpPr>
              <a:xfrm>
                <a:off x="4542456" y="6380931"/>
                <a:ext cx="356995" cy="237141"/>
                <a:chOff x="4542456" y="6380931"/>
                <a:chExt cx="356995" cy="237141"/>
              </a:xfrm>
              <a:solidFill>
                <a:srgbClr val="4277BA"/>
              </a:solidFill>
            </p:grpSpPr>
            <p:sp>
              <p:nvSpPr>
                <p:cNvPr id="852" name="TextBox 851">
                  <a:extLst>
                    <a:ext uri="{FF2B5EF4-FFF2-40B4-BE49-F238E27FC236}">
                      <a16:creationId xmlns:a16="http://schemas.microsoft.com/office/drawing/2014/main" id="{E507CF8A-1593-D248-95AA-4CE8F22375B3}"/>
                    </a:ext>
                  </a:extLst>
                </p:cNvPr>
                <p:cNvSpPr txBox="1"/>
                <p:nvPr/>
              </p:nvSpPr>
              <p:spPr>
                <a:xfrm>
                  <a:off x="4542456" y="6380931"/>
                  <a:ext cx="177184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VM</a:t>
                  </a:r>
                </a:p>
              </p:txBody>
            </p:sp>
            <p:sp>
              <p:nvSpPr>
                <p:cNvPr id="853" name="TextBox 852">
                  <a:extLst>
                    <a:ext uri="{FF2B5EF4-FFF2-40B4-BE49-F238E27FC236}">
                      <a16:creationId xmlns:a16="http://schemas.microsoft.com/office/drawing/2014/main" id="{FE0BE9A6-0AF7-1339-0897-8962EB94902D}"/>
                    </a:ext>
                  </a:extLst>
                </p:cNvPr>
                <p:cNvSpPr txBox="1"/>
                <p:nvPr/>
              </p:nvSpPr>
              <p:spPr>
                <a:xfrm>
                  <a:off x="4632866" y="6383466"/>
                  <a:ext cx="141568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W</a:t>
                  </a:r>
                </a:p>
              </p:txBody>
            </p:sp>
            <p:sp>
              <p:nvSpPr>
                <p:cNvPr id="854" name="TextBox 853">
                  <a:extLst>
                    <a:ext uri="{FF2B5EF4-FFF2-40B4-BE49-F238E27FC236}">
                      <a16:creationId xmlns:a16="http://schemas.microsoft.com/office/drawing/2014/main" id="{059DEA88-B0FB-B7D0-BEE3-2AB7A5D14236}"/>
                    </a:ext>
                  </a:extLst>
                </p:cNvPr>
                <p:cNvSpPr txBox="1"/>
                <p:nvPr/>
              </p:nvSpPr>
              <p:spPr>
                <a:xfrm>
                  <a:off x="4690214" y="6380931"/>
                  <a:ext cx="209237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ARE</a:t>
                  </a:r>
                </a:p>
              </p:txBody>
            </p:sp>
          </p:grpSp>
          <p:sp>
            <p:nvSpPr>
              <p:cNvPr id="848" name="Freeform 847">
                <a:extLst>
                  <a:ext uri="{FF2B5EF4-FFF2-40B4-BE49-F238E27FC236}">
                    <a16:creationId xmlns:a16="http://schemas.microsoft.com/office/drawing/2014/main" id="{58DE0B69-7E6E-DB71-F3FA-24010353909B}"/>
                  </a:ext>
                </a:extLst>
              </p:cNvPr>
              <p:cNvSpPr/>
              <p:nvPr/>
            </p:nvSpPr>
            <p:spPr>
              <a:xfrm>
                <a:off x="4615646" y="6166077"/>
                <a:ext cx="303886" cy="302923"/>
              </a:xfrm>
              <a:custGeom>
                <a:avLst/>
                <a:gdLst>
                  <a:gd name="connsiteX0" fmla="*/ 303887 w 303886"/>
                  <a:gd name="connsiteY0" fmla="*/ 151462 h 302923"/>
                  <a:gd name="connsiteX1" fmla="*/ 151943 w 303886"/>
                  <a:gd name="connsiteY1" fmla="*/ 302923 h 302923"/>
                  <a:gd name="connsiteX2" fmla="*/ 0 w 303886"/>
                  <a:gd name="connsiteY2" fmla="*/ 151462 h 302923"/>
                  <a:gd name="connsiteX3" fmla="*/ 151943 w 303886"/>
                  <a:gd name="connsiteY3" fmla="*/ 0 h 302923"/>
                  <a:gd name="connsiteX4" fmla="*/ 303887 w 303886"/>
                  <a:gd name="connsiteY4" fmla="*/ 151462 h 302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3886" h="302923">
                    <a:moveTo>
                      <a:pt x="303887" y="151462"/>
                    </a:moveTo>
                    <a:cubicBezTo>
                      <a:pt x="303887" y="235112"/>
                      <a:pt x="235860" y="302923"/>
                      <a:pt x="151943" y="302923"/>
                    </a:cubicBezTo>
                    <a:cubicBezTo>
                      <a:pt x="68027" y="302923"/>
                      <a:pt x="0" y="235112"/>
                      <a:pt x="0" y="151462"/>
                    </a:cubicBezTo>
                    <a:cubicBezTo>
                      <a:pt x="0" y="67812"/>
                      <a:pt x="68027" y="0"/>
                      <a:pt x="151943" y="0"/>
                    </a:cubicBezTo>
                    <a:cubicBezTo>
                      <a:pt x="235860" y="0"/>
                      <a:pt x="303887" y="67812"/>
                      <a:pt x="303887" y="151462"/>
                    </a:cubicBezTo>
                    <a:close/>
                  </a:path>
                </a:pathLst>
              </a:custGeom>
              <a:solidFill>
                <a:srgbClr val="00BAA7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grpSp>
            <p:nvGrpSpPr>
              <p:cNvPr id="849" name="Graphic 2">
                <a:extLst>
                  <a:ext uri="{FF2B5EF4-FFF2-40B4-BE49-F238E27FC236}">
                    <a16:creationId xmlns:a16="http://schemas.microsoft.com/office/drawing/2014/main" id="{93D4850C-5D73-B838-5305-8A1AB2C096F1}"/>
                  </a:ext>
                </a:extLst>
              </p:cNvPr>
              <p:cNvGrpSpPr/>
              <p:nvPr/>
            </p:nvGrpSpPr>
            <p:grpSpPr>
              <a:xfrm>
                <a:off x="4689315" y="6240552"/>
                <a:ext cx="156966" cy="156901"/>
                <a:chOff x="4689315" y="6240552"/>
                <a:chExt cx="156966" cy="156901"/>
              </a:xfrm>
              <a:solidFill>
                <a:srgbClr val="FFFFFF"/>
              </a:solidFill>
            </p:grpSpPr>
            <p:sp>
              <p:nvSpPr>
                <p:cNvPr id="850" name="Freeform 849">
                  <a:extLst>
                    <a:ext uri="{FF2B5EF4-FFF2-40B4-BE49-F238E27FC236}">
                      <a16:creationId xmlns:a16="http://schemas.microsoft.com/office/drawing/2014/main" id="{3DAE3118-8862-A3DF-61A6-7C485F0C76F5}"/>
                    </a:ext>
                  </a:extLst>
                </p:cNvPr>
                <p:cNvSpPr/>
                <p:nvPr/>
              </p:nvSpPr>
              <p:spPr>
                <a:xfrm>
                  <a:off x="4719871" y="6282392"/>
                  <a:ext cx="126410" cy="115060"/>
                </a:xfrm>
                <a:custGeom>
                  <a:avLst/>
                  <a:gdLst>
                    <a:gd name="connsiteX0" fmla="*/ 63205 w 126410"/>
                    <a:gd name="connsiteY0" fmla="*/ 114643 h 115060"/>
                    <a:gd name="connsiteX1" fmla="*/ 18836 w 126410"/>
                    <a:gd name="connsiteY1" fmla="*/ 114643 h 115060"/>
                    <a:gd name="connsiteX2" fmla="*/ 0 w 126410"/>
                    <a:gd name="connsiteY2" fmla="*/ 95814 h 115060"/>
                    <a:gd name="connsiteX3" fmla="*/ 0 w 126410"/>
                    <a:gd name="connsiteY3" fmla="*/ 17992 h 115060"/>
                    <a:gd name="connsiteX4" fmla="*/ 17999 w 126410"/>
                    <a:gd name="connsiteY4" fmla="*/ 0 h 115060"/>
                    <a:gd name="connsiteX5" fmla="*/ 108411 w 126410"/>
                    <a:gd name="connsiteY5" fmla="*/ 0 h 115060"/>
                    <a:gd name="connsiteX6" fmla="*/ 126410 w 126410"/>
                    <a:gd name="connsiteY6" fmla="*/ 17992 h 115060"/>
                    <a:gd name="connsiteX7" fmla="*/ 126410 w 126410"/>
                    <a:gd name="connsiteY7" fmla="*/ 96233 h 115060"/>
                    <a:gd name="connsiteX8" fmla="*/ 107575 w 126410"/>
                    <a:gd name="connsiteY8" fmla="*/ 115061 h 115060"/>
                    <a:gd name="connsiteX9" fmla="*/ 63205 w 126410"/>
                    <a:gd name="connsiteY9" fmla="*/ 114643 h 115060"/>
                    <a:gd name="connsiteX10" fmla="*/ 63205 w 126410"/>
                    <a:gd name="connsiteY10" fmla="*/ 102928 h 115060"/>
                    <a:gd name="connsiteX11" fmla="*/ 63205 w 126410"/>
                    <a:gd name="connsiteY11" fmla="*/ 102928 h 115060"/>
                    <a:gd name="connsiteX12" fmla="*/ 107156 w 126410"/>
                    <a:gd name="connsiteY12" fmla="*/ 102928 h 115060"/>
                    <a:gd name="connsiteX13" fmla="*/ 114690 w 126410"/>
                    <a:gd name="connsiteY13" fmla="*/ 95396 h 115060"/>
                    <a:gd name="connsiteX14" fmla="*/ 114690 w 126410"/>
                    <a:gd name="connsiteY14" fmla="*/ 92467 h 115060"/>
                    <a:gd name="connsiteX15" fmla="*/ 114690 w 126410"/>
                    <a:gd name="connsiteY15" fmla="*/ 20084 h 115060"/>
                    <a:gd name="connsiteX16" fmla="*/ 106319 w 126410"/>
                    <a:gd name="connsiteY16" fmla="*/ 11715 h 115060"/>
                    <a:gd name="connsiteX17" fmla="*/ 19673 w 126410"/>
                    <a:gd name="connsiteY17" fmla="*/ 11715 h 115060"/>
                    <a:gd name="connsiteX18" fmla="*/ 11302 w 126410"/>
                    <a:gd name="connsiteY18" fmla="*/ 20084 h 115060"/>
                    <a:gd name="connsiteX19" fmla="*/ 11302 w 126410"/>
                    <a:gd name="connsiteY19" fmla="*/ 94141 h 115060"/>
                    <a:gd name="connsiteX20" fmla="*/ 19673 w 126410"/>
                    <a:gd name="connsiteY20" fmla="*/ 102509 h 115060"/>
                    <a:gd name="connsiteX21" fmla="*/ 63205 w 126410"/>
                    <a:gd name="connsiteY21" fmla="*/ 102928 h 115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26410" h="115060">
                      <a:moveTo>
                        <a:pt x="63205" y="114643"/>
                      </a:moveTo>
                      <a:cubicBezTo>
                        <a:pt x="48555" y="114643"/>
                        <a:pt x="33486" y="114643"/>
                        <a:pt x="18836" y="114643"/>
                      </a:cubicBezTo>
                      <a:cubicBezTo>
                        <a:pt x="7535" y="114643"/>
                        <a:pt x="0" y="107112"/>
                        <a:pt x="0" y="95814"/>
                      </a:cubicBezTo>
                      <a:cubicBezTo>
                        <a:pt x="0" y="69874"/>
                        <a:pt x="0" y="43932"/>
                        <a:pt x="0" y="17992"/>
                      </a:cubicBezTo>
                      <a:cubicBezTo>
                        <a:pt x="0" y="7531"/>
                        <a:pt x="7535" y="0"/>
                        <a:pt x="17999" y="0"/>
                      </a:cubicBezTo>
                      <a:cubicBezTo>
                        <a:pt x="48136" y="0"/>
                        <a:pt x="78274" y="0"/>
                        <a:pt x="108411" y="0"/>
                      </a:cubicBezTo>
                      <a:cubicBezTo>
                        <a:pt x="118876" y="0"/>
                        <a:pt x="126410" y="7531"/>
                        <a:pt x="126410" y="17992"/>
                      </a:cubicBezTo>
                      <a:cubicBezTo>
                        <a:pt x="126410" y="43932"/>
                        <a:pt x="126410" y="69874"/>
                        <a:pt x="126410" y="96233"/>
                      </a:cubicBezTo>
                      <a:cubicBezTo>
                        <a:pt x="126410" y="107530"/>
                        <a:pt x="118876" y="115061"/>
                        <a:pt x="107575" y="115061"/>
                      </a:cubicBezTo>
                      <a:cubicBezTo>
                        <a:pt x="92505" y="114643"/>
                        <a:pt x="77855" y="114643"/>
                        <a:pt x="63205" y="114643"/>
                      </a:cubicBezTo>
                      <a:close/>
                      <a:moveTo>
                        <a:pt x="63205" y="102928"/>
                      </a:moveTo>
                      <a:lnTo>
                        <a:pt x="63205" y="102928"/>
                      </a:lnTo>
                      <a:cubicBezTo>
                        <a:pt x="77855" y="102928"/>
                        <a:pt x="92505" y="102928"/>
                        <a:pt x="107156" y="102928"/>
                      </a:cubicBezTo>
                      <a:cubicBezTo>
                        <a:pt x="112179" y="102928"/>
                        <a:pt x="114272" y="100417"/>
                        <a:pt x="114690" y="95396"/>
                      </a:cubicBezTo>
                      <a:cubicBezTo>
                        <a:pt x="114690" y="94559"/>
                        <a:pt x="114690" y="93304"/>
                        <a:pt x="114690" y="92467"/>
                      </a:cubicBezTo>
                      <a:cubicBezTo>
                        <a:pt x="114690" y="68200"/>
                        <a:pt x="114690" y="44351"/>
                        <a:pt x="114690" y="20084"/>
                      </a:cubicBezTo>
                      <a:cubicBezTo>
                        <a:pt x="114690" y="13808"/>
                        <a:pt x="112597" y="11715"/>
                        <a:pt x="106319" y="11715"/>
                      </a:cubicBezTo>
                      <a:cubicBezTo>
                        <a:pt x="77437" y="11715"/>
                        <a:pt x="48555" y="11715"/>
                        <a:pt x="19673" y="11715"/>
                      </a:cubicBezTo>
                      <a:cubicBezTo>
                        <a:pt x="13395" y="11715"/>
                        <a:pt x="11302" y="13808"/>
                        <a:pt x="11302" y="20084"/>
                      </a:cubicBezTo>
                      <a:cubicBezTo>
                        <a:pt x="11302" y="44769"/>
                        <a:pt x="11302" y="69455"/>
                        <a:pt x="11302" y="94141"/>
                      </a:cubicBezTo>
                      <a:cubicBezTo>
                        <a:pt x="11302" y="100417"/>
                        <a:pt x="13395" y="102509"/>
                        <a:pt x="19673" y="102509"/>
                      </a:cubicBezTo>
                      <a:cubicBezTo>
                        <a:pt x="34324" y="102928"/>
                        <a:pt x="48974" y="102928"/>
                        <a:pt x="63205" y="10292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851" name="Freeform 850">
                  <a:extLst>
                    <a:ext uri="{FF2B5EF4-FFF2-40B4-BE49-F238E27FC236}">
                      <a16:creationId xmlns:a16="http://schemas.microsoft.com/office/drawing/2014/main" id="{DD3EFB10-B383-E9B8-4D82-66A0E977A23D}"/>
                    </a:ext>
                  </a:extLst>
                </p:cNvPr>
                <p:cNvSpPr/>
                <p:nvPr/>
              </p:nvSpPr>
              <p:spPr>
                <a:xfrm>
                  <a:off x="4689315" y="6240552"/>
                  <a:ext cx="120968" cy="114852"/>
                </a:xfrm>
                <a:custGeom>
                  <a:avLst/>
                  <a:gdLst>
                    <a:gd name="connsiteX0" fmla="*/ 23859 w 120968"/>
                    <a:gd name="connsiteY0" fmla="*/ 102509 h 114852"/>
                    <a:gd name="connsiteX1" fmla="*/ 23859 w 120968"/>
                    <a:gd name="connsiteY1" fmla="*/ 114224 h 114852"/>
                    <a:gd name="connsiteX2" fmla="*/ 0 w 120968"/>
                    <a:gd name="connsiteY2" fmla="*/ 96233 h 114852"/>
                    <a:gd name="connsiteX3" fmla="*/ 0 w 120968"/>
                    <a:gd name="connsiteY3" fmla="*/ 18410 h 114852"/>
                    <a:gd name="connsiteX4" fmla="*/ 18836 w 120968"/>
                    <a:gd name="connsiteY4" fmla="*/ 0 h 114852"/>
                    <a:gd name="connsiteX5" fmla="*/ 102132 w 120968"/>
                    <a:gd name="connsiteY5" fmla="*/ 0 h 114852"/>
                    <a:gd name="connsiteX6" fmla="*/ 120968 w 120968"/>
                    <a:gd name="connsiteY6" fmla="*/ 19247 h 114852"/>
                    <a:gd name="connsiteX7" fmla="*/ 120968 w 120968"/>
                    <a:gd name="connsiteY7" fmla="*/ 35983 h 114852"/>
                    <a:gd name="connsiteX8" fmla="*/ 109248 w 120968"/>
                    <a:gd name="connsiteY8" fmla="*/ 35983 h 114852"/>
                    <a:gd name="connsiteX9" fmla="*/ 109248 w 120968"/>
                    <a:gd name="connsiteY9" fmla="*/ 20502 h 114852"/>
                    <a:gd name="connsiteX10" fmla="*/ 100877 w 120968"/>
                    <a:gd name="connsiteY10" fmla="*/ 12134 h 114852"/>
                    <a:gd name="connsiteX11" fmla="*/ 19673 w 120968"/>
                    <a:gd name="connsiteY11" fmla="*/ 12134 h 114852"/>
                    <a:gd name="connsiteX12" fmla="*/ 12138 w 120968"/>
                    <a:gd name="connsiteY12" fmla="*/ 19665 h 114852"/>
                    <a:gd name="connsiteX13" fmla="*/ 12138 w 120968"/>
                    <a:gd name="connsiteY13" fmla="*/ 94978 h 114852"/>
                    <a:gd name="connsiteX14" fmla="*/ 20510 w 120968"/>
                    <a:gd name="connsiteY14" fmla="*/ 103346 h 114852"/>
                    <a:gd name="connsiteX15" fmla="*/ 23859 w 120968"/>
                    <a:gd name="connsiteY15" fmla="*/ 102509 h 114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20968" h="114852">
                      <a:moveTo>
                        <a:pt x="23859" y="102509"/>
                      </a:moveTo>
                      <a:cubicBezTo>
                        <a:pt x="23859" y="106693"/>
                        <a:pt x="23859" y="110458"/>
                        <a:pt x="23859" y="114224"/>
                      </a:cubicBezTo>
                      <a:cubicBezTo>
                        <a:pt x="11720" y="117153"/>
                        <a:pt x="0" y="109622"/>
                        <a:pt x="0" y="96233"/>
                      </a:cubicBezTo>
                      <a:cubicBezTo>
                        <a:pt x="0" y="70292"/>
                        <a:pt x="0" y="44351"/>
                        <a:pt x="0" y="18410"/>
                      </a:cubicBezTo>
                      <a:cubicBezTo>
                        <a:pt x="0" y="7531"/>
                        <a:pt x="7953" y="0"/>
                        <a:pt x="18836" y="0"/>
                      </a:cubicBezTo>
                      <a:cubicBezTo>
                        <a:pt x="46462" y="0"/>
                        <a:pt x="74506" y="0"/>
                        <a:pt x="102132" y="0"/>
                      </a:cubicBezTo>
                      <a:cubicBezTo>
                        <a:pt x="113434" y="0"/>
                        <a:pt x="120968" y="7950"/>
                        <a:pt x="120968" y="19247"/>
                      </a:cubicBezTo>
                      <a:cubicBezTo>
                        <a:pt x="120968" y="24686"/>
                        <a:pt x="120968" y="30125"/>
                        <a:pt x="120968" y="35983"/>
                      </a:cubicBezTo>
                      <a:cubicBezTo>
                        <a:pt x="117202" y="35983"/>
                        <a:pt x="113434" y="35983"/>
                        <a:pt x="109248" y="35983"/>
                      </a:cubicBezTo>
                      <a:cubicBezTo>
                        <a:pt x="109248" y="30544"/>
                        <a:pt x="109248" y="25523"/>
                        <a:pt x="109248" y="20502"/>
                      </a:cubicBezTo>
                      <a:cubicBezTo>
                        <a:pt x="109248" y="14226"/>
                        <a:pt x="107156" y="12134"/>
                        <a:pt x="100877" y="12134"/>
                      </a:cubicBezTo>
                      <a:cubicBezTo>
                        <a:pt x="73669" y="12134"/>
                        <a:pt x="46880" y="12134"/>
                        <a:pt x="19673" y="12134"/>
                      </a:cubicBezTo>
                      <a:cubicBezTo>
                        <a:pt x="14231" y="12134"/>
                        <a:pt x="12138" y="14226"/>
                        <a:pt x="12138" y="19665"/>
                      </a:cubicBezTo>
                      <a:cubicBezTo>
                        <a:pt x="12138" y="44769"/>
                        <a:pt x="12138" y="69874"/>
                        <a:pt x="12138" y="94978"/>
                      </a:cubicBezTo>
                      <a:cubicBezTo>
                        <a:pt x="12138" y="101254"/>
                        <a:pt x="13813" y="103346"/>
                        <a:pt x="20510" y="103346"/>
                      </a:cubicBezTo>
                      <a:cubicBezTo>
                        <a:pt x="21347" y="102509"/>
                        <a:pt x="22603" y="102509"/>
                        <a:pt x="23859" y="10250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</p:grpSp>
        </p:grpSp>
        <p:grpSp>
          <p:nvGrpSpPr>
            <p:cNvPr id="855" name="Graphic 2">
              <a:extLst>
                <a:ext uri="{FF2B5EF4-FFF2-40B4-BE49-F238E27FC236}">
                  <a16:creationId xmlns:a16="http://schemas.microsoft.com/office/drawing/2014/main" id="{EA62D6CC-50F3-310F-0D24-01A784E03528}"/>
                </a:ext>
              </a:extLst>
            </p:cNvPr>
            <p:cNvGrpSpPr/>
            <p:nvPr/>
          </p:nvGrpSpPr>
          <p:grpSpPr>
            <a:xfrm>
              <a:off x="3799344" y="6166077"/>
              <a:ext cx="428269" cy="527307"/>
              <a:chOff x="3799344" y="6166077"/>
              <a:chExt cx="428269" cy="527307"/>
            </a:xfrm>
          </p:grpSpPr>
          <p:grpSp>
            <p:nvGrpSpPr>
              <p:cNvPr id="856" name="Graphic 2">
                <a:extLst>
                  <a:ext uri="{FF2B5EF4-FFF2-40B4-BE49-F238E27FC236}">
                    <a16:creationId xmlns:a16="http://schemas.microsoft.com/office/drawing/2014/main" id="{9E8475DF-B447-3B47-F266-B46D9D5D5341}"/>
                  </a:ext>
                </a:extLst>
              </p:cNvPr>
              <p:cNvGrpSpPr/>
              <p:nvPr/>
            </p:nvGrpSpPr>
            <p:grpSpPr>
              <a:xfrm>
                <a:off x="3799344" y="6380931"/>
                <a:ext cx="428269" cy="312453"/>
                <a:chOff x="3799344" y="6380931"/>
                <a:chExt cx="428269" cy="312453"/>
              </a:xfrm>
              <a:solidFill>
                <a:srgbClr val="4277BA"/>
              </a:solidFill>
            </p:grpSpPr>
            <p:sp>
              <p:nvSpPr>
                <p:cNvPr id="869" name="TextBox 868">
                  <a:extLst>
                    <a:ext uri="{FF2B5EF4-FFF2-40B4-BE49-F238E27FC236}">
                      <a16:creationId xmlns:a16="http://schemas.microsoft.com/office/drawing/2014/main" id="{D494FE58-9A2B-0E28-F19F-C6BD4E6F9023}"/>
                    </a:ext>
                  </a:extLst>
                </p:cNvPr>
                <p:cNvSpPr txBox="1"/>
                <p:nvPr/>
              </p:nvSpPr>
              <p:spPr>
                <a:xfrm>
                  <a:off x="3845387" y="6380931"/>
                  <a:ext cx="271563" cy="237140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RED H</a:t>
                  </a:r>
                </a:p>
              </p:txBody>
            </p:sp>
            <p:sp>
              <p:nvSpPr>
                <p:cNvPr id="870" name="TextBox 869">
                  <a:extLst>
                    <a:ext uri="{FF2B5EF4-FFF2-40B4-BE49-F238E27FC236}">
                      <a16:creationId xmlns:a16="http://schemas.microsoft.com/office/drawing/2014/main" id="{3A249D71-08F1-12E3-E745-54557A38245D}"/>
                    </a:ext>
                  </a:extLst>
                </p:cNvPr>
                <p:cNvSpPr txBox="1"/>
                <p:nvPr/>
              </p:nvSpPr>
              <p:spPr>
                <a:xfrm>
                  <a:off x="4026212" y="6383466"/>
                  <a:ext cx="125542" cy="232072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A</a:t>
                  </a:r>
                </a:p>
              </p:txBody>
            </p:sp>
            <p:sp>
              <p:nvSpPr>
                <p:cNvPr id="871" name="TextBox 870">
                  <a:extLst>
                    <a:ext uri="{FF2B5EF4-FFF2-40B4-BE49-F238E27FC236}">
                      <a16:creationId xmlns:a16="http://schemas.microsoft.com/office/drawing/2014/main" id="{AEFA2119-5BB5-DA16-5F05-79E8DDCA97D9}"/>
                    </a:ext>
                  </a:extLst>
                </p:cNvPr>
                <p:cNvSpPr txBox="1"/>
                <p:nvPr/>
              </p:nvSpPr>
              <p:spPr>
                <a:xfrm>
                  <a:off x="4063884" y="6383466"/>
                  <a:ext cx="123760" cy="232072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T</a:t>
                  </a:r>
                </a:p>
              </p:txBody>
            </p:sp>
            <p:sp>
              <p:nvSpPr>
                <p:cNvPr id="872" name="TextBox 871">
                  <a:extLst>
                    <a:ext uri="{FF2B5EF4-FFF2-40B4-BE49-F238E27FC236}">
                      <a16:creationId xmlns:a16="http://schemas.microsoft.com/office/drawing/2014/main" id="{03E5C241-93C5-977F-F59D-B4A714D47E44}"/>
                    </a:ext>
                  </a:extLst>
                </p:cNvPr>
                <p:cNvSpPr txBox="1"/>
                <p:nvPr/>
              </p:nvSpPr>
              <p:spPr>
                <a:xfrm>
                  <a:off x="3799344" y="6456244"/>
                  <a:ext cx="428269" cy="237140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OPENSHIFT</a:t>
                  </a:r>
                </a:p>
              </p:txBody>
            </p:sp>
          </p:grpSp>
          <p:sp>
            <p:nvSpPr>
              <p:cNvPr id="857" name="Freeform 856">
                <a:extLst>
                  <a:ext uri="{FF2B5EF4-FFF2-40B4-BE49-F238E27FC236}">
                    <a16:creationId xmlns:a16="http://schemas.microsoft.com/office/drawing/2014/main" id="{F03814C4-9903-3FEE-1BFA-C36F121DAC72}"/>
                  </a:ext>
                </a:extLst>
              </p:cNvPr>
              <p:cNvSpPr/>
              <p:nvPr/>
            </p:nvSpPr>
            <p:spPr>
              <a:xfrm>
                <a:off x="3912018" y="6166077"/>
                <a:ext cx="303886" cy="302923"/>
              </a:xfrm>
              <a:custGeom>
                <a:avLst/>
                <a:gdLst>
                  <a:gd name="connsiteX0" fmla="*/ 303887 w 303886"/>
                  <a:gd name="connsiteY0" fmla="*/ 151462 h 302923"/>
                  <a:gd name="connsiteX1" fmla="*/ 151943 w 303886"/>
                  <a:gd name="connsiteY1" fmla="*/ 302923 h 302923"/>
                  <a:gd name="connsiteX2" fmla="*/ 0 w 303886"/>
                  <a:gd name="connsiteY2" fmla="*/ 151462 h 302923"/>
                  <a:gd name="connsiteX3" fmla="*/ 151943 w 303886"/>
                  <a:gd name="connsiteY3" fmla="*/ 0 h 302923"/>
                  <a:gd name="connsiteX4" fmla="*/ 303887 w 303886"/>
                  <a:gd name="connsiteY4" fmla="*/ 151462 h 302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3886" h="302923">
                    <a:moveTo>
                      <a:pt x="303887" y="151462"/>
                    </a:moveTo>
                    <a:cubicBezTo>
                      <a:pt x="303887" y="235112"/>
                      <a:pt x="235859" y="302923"/>
                      <a:pt x="151943" y="302923"/>
                    </a:cubicBezTo>
                    <a:cubicBezTo>
                      <a:pt x="68028" y="302923"/>
                      <a:pt x="0" y="235112"/>
                      <a:pt x="0" y="151462"/>
                    </a:cubicBezTo>
                    <a:cubicBezTo>
                      <a:pt x="0" y="67812"/>
                      <a:pt x="68028" y="0"/>
                      <a:pt x="151943" y="0"/>
                    </a:cubicBezTo>
                    <a:cubicBezTo>
                      <a:pt x="235859" y="0"/>
                      <a:pt x="303887" y="67812"/>
                      <a:pt x="303887" y="151462"/>
                    </a:cubicBezTo>
                    <a:close/>
                  </a:path>
                </a:pathLst>
              </a:custGeom>
              <a:solidFill>
                <a:srgbClr val="00BAA7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grpSp>
            <p:nvGrpSpPr>
              <p:cNvPr id="858" name="Graphic 2">
                <a:extLst>
                  <a:ext uri="{FF2B5EF4-FFF2-40B4-BE49-F238E27FC236}">
                    <a16:creationId xmlns:a16="http://schemas.microsoft.com/office/drawing/2014/main" id="{9B84F5C5-F7E8-6A58-AB09-AAF8D47E3DA3}"/>
                  </a:ext>
                </a:extLst>
              </p:cNvPr>
              <p:cNvGrpSpPr/>
              <p:nvPr/>
            </p:nvGrpSpPr>
            <p:grpSpPr>
              <a:xfrm>
                <a:off x="3981083" y="6238042"/>
                <a:ext cx="164255" cy="155998"/>
                <a:chOff x="3981083" y="6238042"/>
                <a:chExt cx="164255" cy="155998"/>
              </a:xfrm>
            </p:grpSpPr>
            <p:grpSp>
              <p:nvGrpSpPr>
                <p:cNvPr id="859" name="Graphic 2">
                  <a:extLst>
                    <a:ext uri="{FF2B5EF4-FFF2-40B4-BE49-F238E27FC236}">
                      <a16:creationId xmlns:a16="http://schemas.microsoft.com/office/drawing/2014/main" id="{6A2559A9-4643-077C-0632-B529052F970A}"/>
                    </a:ext>
                  </a:extLst>
                </p:cNvPr>
                <p:cNvGrpSpPr/>
                <p:nvPr/>
              </p:nvGrpSpPr>
              <p:grpSpPr>
                <a:xfrm>
                  <a:off x="3981083" y="6238042"/>
                  <a:ext cx="164255" cy="155998"/>
                  <a:chOff x="3981083" y="6238042"/>
                  <a:chExt cx="164255" cy="155998"/>
                </a:xfrm>
              </p:grpSpPr>
              <p:grpSp>
                <p:nvGrpSpPr>
                  <p:cNvPr id="861" name="Graphic 2">
                    <a:extLst>
                      <a:ext uri="{FF2B5EF4-FFF2-40B4-BE49-F238E27FC236}">
                        <a16:creationId xmlns:a16="http://schemas.microsoft.com/office/drawing/2014/main" id="{2C1022E5-9980-26C6-8180-604AAAC43EE8}"/>
                      </a:ext>
                    </a:extLst>
                  </p:cNvPr>
                  <p:cNvGrpSpPr/>
                  <p:nvPr/>
                </p:nvGrpSpPr>
                <p:grpSpPr>
                  <a:xfrm>
                    <a:off x="4011639" y="6267748"/>
                    <a:ext cx="97842" cy="98010"/>
                    <a:chOff x="4011639" y="6267748"/>
                    <a:chExt cx="97842" cy="98010"/>
                  </a:xfrm>
                </p:grpSpPr>
                <p:sp>
                  <p:nvSpPr>
                    <p:cNvPr id="865" name="Freeform 864">
                      <a:extLst>
                        <a:ext uri="{FF2B5EF4-FFF2-40B4-BE49-F238E27FC236}">
                          <a16:creationId xmlns:a16="http://schemas.microsoft.com/office/drawing/2014/main" id="{B210939E-0CE9-B573-D42B-51E1B0A298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11639" y="6267748"/>
                      <a:ext cx="97842" cy="98010"/>
                    </a:xfrm>
                    <a:custGeom>
                      <a:avLst/>
                      <a:gdLst>
                        <a:gd name="connsiteX0" fmla="*/ 10883 w 97842"/>
                        <a:gd name="connsiteY0" fmla="*/ 78242 h 98010"/>
                        <a:gd name="connsiteX1" fmla="*/ 12976 w 97842"/>
                        <a:gd name="connsiteY1" fmla="*/ 74476 h 98010"/>
                        <a:gd name="connsiteX2" fmla="*/ 17162 w 97842"/>
                        <a:gd name="connsiteY2" fmla="*/ 69455 h 98010"/>
                        <a:gd name="connsiteX3" fmla="*/ 17162 w 97842"/>
                        <a:gd name="connsiteY3" fmla="*/ 68200 h 98010"/>
                        <a:gd name="connsiteX4" fmla="*/ 12976 w 97842"/>
                        <a:gd name="connsiteY4" fmla="*/ 58576 h 98010"/>
                        <a:gd name="connsiteX5" fmla="*/ 12139 w 97842"/>
                        <a:gd name="connsiteY5" fmla="*/ 57740 h 98010"/>
                        <a:gd name="connsiteX6" fmla="*/ 4186 w 97842"/>
                        <a:gd name="connsiteY6" fmla="*/ 56903 h 98010"/>
                        <a:gd name="connsiteX7" fmla="*/ 0 w 97842"/>
                        <a:gd name="connsiteY7" fmla="*/ 52300 h 98010"/>
                        <a:gd name="connsiteX8" fmla="*/ 0 w 97842"/>
                        <a:gd name="connsiteY8" fmla="*/ 43514 h 98010"/>
                        <a:gd name="connsiteX9" fmla="*/ 3767 w 97842"/>
                        <a:gd name="connsiteY9" fmla="*/ 40585 h 98010"/>
                        <a:gd name="connsiteX10" fmla="*/ 12557 w 97842"/>
                        <a:gd name="connsiteY10" fmla="*/ 39748 h 98010"/>
                        <a:gd name="connsiteX11" fmla="*/ 13394 w 97842"/>
                        <a:gd name="connsiteY11" fmla="*/ 38912 h 98010"/>
                        <a:gd name="connsiteX12" fmla="*/ 17580 w 97842"/>
                        <a:gd name="connsiteY12" fmla="*/ 29288 h 98010"/>
                        <a:gd name="connsiteX13" fmla="*/ 17162 w 97842"/>
                        <a:gd name="connsiteY13" fmla="*/ 27615 h 98010"/>
                        <a:gd name="connsiteX14" fmla="*/ 12139 w 97842"/>
                        <a:gd name="connsiteY14" fmla="*/ 21757 h 98010"/>
                        <a:gd name="connsiteX15" fmla="*/ 12139 w 97842"/>
                        <a:gd name="connsiteY15" fmla="*/ 17155 h 98010"/>
                        <a:gd name="connsiteX16" fmla="*/ 18417 w 97842"/>
                        <a:gd name="connsiteY16" fmla="*/ 10879 h 98010"/>
                        <a:gd name="connsiteX17" fmla="*/ 23022 w 97842"/>
                        <a:gd name="connsiteY17" fmla="*/ 10879 h 98010"/>
                        <a:gd name="connsiteX18" fmla="*/ 29719 w 97842"/>
                        <a:gd name="connsiteY18" fmla="*/ 16318 h 98010"/>
                        <a:gd name="connsiteX19" fmla="*/ 31393 w 97842"/>
                        <a:gd name="connsiteY19" fmla="*/ 16318 h 98010"/>
                        <a:gd name="connsiteX20" fmla="*/ 39346 w 97842"/>
                        <a:gd name="connsiteY20" fmla="*/ 13389 h 98010"/>
                        <a:gd name="connsiteX21" fmla="*/ 40183 w 97842"/>
                        <a:gd name="connsiteY21" fmla="*/ 12552 h 98010"/>
                        <a:gd name="connsiteX22" fmla="*/ 40602 w 97842"/>
                        <a:gd name="connsiteY22" fmla="*/ 7113 h 98010"/>
                        <a:gd name="connsiteX23" fmla="*/ 41020 w 97842"/>
                        <a:gd name="connsiteY23" fmla="*/ 3347 h 98010"/>
                        <a:gd name="connsiteX24" fmla="*/ 44788 w 97842"/>
                        <a:gd name="connsiteY24" fmla="*/ 0 h 98010"/>
                        <a:gd name="connsiteX25" fmla="*/ 53578 w 97842"/>
                        <a:gd name="connsiteY25" fmla="*/ 0 h 98010"/>
                        <a:gd name="connsiteX26" fmla="*/ 56926 w 97842"/>
                        <a:gd name="connsiteY26" fmla="*/ 3766 h 98010"/>
                        <a:gd name="connsiteX27" fmla="*/ 57764 w 97842"/>
                        <a:gd name="connsiteY27" fmla="*/ 12134 h 98010"/>
                        <a:gd name="connsiteX28" fmla="*/ 58601 w 97842"/>
                        <a:gd name="connsiteY28" fmla="*/ 13389 h 98010"/>
                        <a:gd name="connsiteX29" fmla="*/ 66554 w 97842"/>
                        <a:gd name="connsiteY29" fmla="*/ 16736 h 98010"/>
                        <a:gd name="connsiteX30" fmla="*/ 67809 w 97842"/>
                        <a:gd name="connsiteY30" fmla="*/ 16318 h 98010"/>
                        <a:gd name="connsiteX31" fmla="*/ 74507 w 97842"/>
                        <a:gd name="connsiteY31" fmla="*/ 10879 h 98010"/>
                        <a:gd name="connsiteX32" fmla="*/ 79111 w 97842"/>
                        <a:gd name="connsiteY32" fmla="*/ 11297 h 98010"/>
                        <a:gd name="connsiteX33" fmla="*/ 85808 w 97842"/>
                        <a:gd name="connsiteY33" fmla="*/ 17992 h 98010"/>
                        <a:gd name="connsiteX34" fmla="*/ 85808 w 97842"/>
                        <a:gd name="connsiteY34" fmla="*/ 21757 h 98010"/>
                        <a:gd name="connsiteX35" fmla="*/ 80367 w 97842"/>
                        <a:gd name="connsiteY35" fmla="*/ 28033 h 98010"/>
                        <a:gd name="connsiteX36" fmla="*/ 80367 w 97842"/>
                        <a:gd name="connsiteY36" fmla="*/ 29707 h 98010"/>
                        <a:gd name="connsiteX37" fmla="*/ 84134 w 97842"/>
                        <a:gd name="connsiteY37" fmla="*/ 38493 h 98010"/>
                        <a:gd name="connsiteX38" fmla="*/ 85390 w 97842"/>
                        <a:gd name="connsiteY38" fmla="*/ 39748 h 98010"/>
                        <a:gd name="connsiteX39" fmla="*/ 95017 w 97842"/>
                        <a:gd name="connsiteY39" fmla="*/ 40585 h 98010"/>
                        <a:gd name="connsiteX40" fmla="*/ 97528 w 97842"/>
                        <a:gd name="connsiteY40" fmla="*/ 43514 h 98010"/>
                        <a:gd name="connsiteX41" fmla="*/ 97528 w 97842"/>
                        <a:gd name="connsiteY41" fmla="*/ 53137 h 98010"/>
                        <a:gd name="connsiteX42" fmla="*/ 93343 w 97842"/>
                        <a:gd name="connsiteY42" fmla="*/ 56484 h 98010"/>
                        <a:gd name="connsiteX43" fmla="*/ 85390 w 97842"/>
                        <a:gd name="connsiteY43" fmla="*/ 57322 h 98010"/>
                        <a:gd name="connsiteX44" fmla="*/ 84552 w 97842"/>
                        <a:gd name="connsiteY44" fmla="*/ 58158 h 98010"/>
                        <a:gd name="connsiteX45" fmla="*/ 80367 w 97842"/>
                        <a:gd name="connsiteY45" fmla="*/ 68200 h 98010"/>
                        <a:gd name="connsiteX46" fmla="*/ 80367 w 97842"/>
                        <a:gd name="connsiteY46" fmla="*/ 69455 h 98010"/>
                        <a:gd name="connsiteX47" fmla="*/ 86227 w 97842"/>
                        <a:gd name="connsiteY47" fmla="*/ 76568 h 98010"/>
                        <a:gd name="connsiteX48" fmla="*/ 85808 w 97842"/>
                        <a:gd name="connsiteY48" fmla="*/ 80752 h 98010"/>
                        <a:gd name="connsiteX49" fmla="*/ 79111 w 97842"/>
                        <a:gd name="connsiteY49" fmla="*/ 87446 h 98010"/>
                        <a:gd name="connsiteX50" fmla="*/ 74507 w 97842"/>
                        <a:gd name="connsiteY50" fmla="*/ 87446 h 98010"/>
                        <a:gd name="connsiteX51" fmla="*/ 67391 w 97842"/>
                        <a:gd name="connsiteY51" fmla="*/ 81589 h 98010"/>
                        <a:gd name="connsiteX52" fmla="*/ 66135 w 97842"/>
                        <a:gd name="connsiteY52" fmla="*/ 81589 h 98010"/>
                        <a:gd name="connsiteX53" fmla="*/ 59438 w 97842"/>
                        <a:gd name="connsiteY53" fmla="*/ 84518 h 98010"/>
                        <a:gd name="connsiteX54" fmla="*/ 57345 w 97842"/>
                        <a:gd name="connsiteY54" fmla="*/ 87028 h 98010"/>
                        <a:gd name="connsiteX55" fmla="*/ 56926 w 97842"/>
                        <a:gd name="connsiteY55" fmla="*/ 94141 h 98010"/>
                        <a:gd name="connsiteX56" fmla="*/ 52741 w 97842"/>
                        <a:gd name="connsiteY56" fmla="*/ 97906 h 98010"/>
                        <a:gd name="connsiteX57" fmla="*/ 43532 w 97842"/>
                        <a:gd name="connsiteY57" fmla="*/ 97488 h 98010"/>
                        <a:gd name="connsiteX58" fmla="*/ 41020 w 97842"/>
                        <a:gd name="connsiteY58" fmla="*/ 94141 h 98010"/>
                        <a:gd name="connsiteX59" fmla="*/ 40183 w 97842"/>
                        <a:gd name="connsiteY59" fmla="*/ 85354 h 98010"/>
                        <a:gd name="connsiteX60" fmla="*/ 39346 w 97842"/>
                        <a:gd name="connsiteY60" fmla="*/ 84518 h 98010"/>
                        <a:gd name="connsiteX61" fmla="*/ 31812 w 97842"/>
                        <a:gd name="connsiteY61" fmla="*/ 81589 h 98010"/>
                        <a:gd name="connsiteX62" fmla="*/ 30137 w 97842"/>
                        <a:gd name="connsiteY62" fmla="*/ 82007 h 98010"/>
                        <a:gd name="connsiteX63" fmla="*/ 23440 w 97842"/>
                        <a:gd name="connsiteY63" fmla="*/ 87865 h 98010"/>
                        <a:gd name="connsiteX64" fmla="*/ 19673 w 97842"/>
                        <a:gd name="connsiteY64" fmla="*/ 87865 h 98010"/>
                        <a:gd name="connsiteX65" fmla="*/ 12139 w 97842"/>
                        <a:gd name="connsiteY65" fmla="*/ 80334 h 98010"/>
                        <a:gd name="connsiteX66" fmla="*/ 10883 w 97842"/>
                        <a:gd name="connsiteY66" fmla="*/ 78242 h 980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</a:cxnLst>
                      <a:rect l="l" t="t" r="r" b="b"/>
                      <a:pathLst>
                        <a:path w="97842" h="98010">
                          <a:moveTo>
                            <a:pt x="10883" y="78242"/>
                          </a:moveTo>
                          <a:cubicBezTo>
                            <a:pt x="10883" y="76568"/>
                            <a:pt x="12139" y="75731"/>
                            <a:pt x="12976" y="74476"/>
                          </a:cubicBezTo>
                          <a:cubicBezTo>
                            <a:pt x="14231" y="72802"/>
                            <a:pt x="15906" y="71129"/>
                            <a:pt x="17162" y="69455"/>
                          </a:cubicBezTo>
                          <a:cubicBezTo>
                            <a:pt x="17580" y="69036"/>
                            <a:pt x="17580" y="68618"/>
                            <a:pt x="17162" y="68200"/>
                          </a:cubicBezTo>
                          <a:cubicBezTo>
                            <a:pt x="15069" y="65271"/>
                            <a:pt x="13813" y="61924"/>
                            <a:pt x="12976" y="58576"/>
                          </a:cubicBezTo>
                          <a:cubicBezTo>
                            <a:pt x="12976" y="58158"/>
                            <a:pt x="12557" y="57740"/>
                            <a:pt x="12139" y="57740"/>
                          </a:cubicBezTo>
                          <a:cubicBezTo>
                            <a:pt x="9627" y="57322"/>
                            <a:pt x="6697" y="57322"/>
                            <a:pt x="4186" y="56903"/>
                          </a:cubicBezTo>
                          <a:cubicBezTo>
                            <a:pt x="1256" y="56903"/>
                            <a:pt x="0" y="55648"/>
                            <a:pt x="0" y="52300"/>
                          </a:cubicBezTo>
                          <a:cubicBezTo>
                            <a:pt x="0" y="49372"/>
                            <a:pt x="0" y="46443"/>
                            <a:pt x="0" y="43514"/>
                          </a:cubicBezTo>
                          <a:cubicBezTo>
                            <a:pt x="418" y="41422"/>
                            <a:pt x="2093" y="40585"/>
                            <a:pt x="3767" y="40585"/>
                          </a:cubicBezTo>
                          <a:cubicBezTo>
                            <a:pt x="6697" y="40585"/>
                            <a:pt x="9627" y="40167"/>
                            <a:pt x="12557" y="39748"/>
                          </a:cubicBezTo>
                          <a:cubicBezTo>
                            <a:pt x="12976" y="39748"/>
                            <a:pt x="12976" y="39330"/>
                            <a:pt x="13394" y="38912"/>
                          </a:cubicBezTo>
                          <a:cubicBezTo>
                            <a:pt x="14231" y="35564"/>
                            <a:pt x="15487" y="32217"/>
                            <a:pt x="17580" y="29288"/>
                          </a:cubicBezTo>
                          <a:cubicBezTo>
                            <a:pt x="17999" y="28452"/>
                            <a:pt x="17580" y="28033"/>
                            <a:pt x="17162" y="27615"/>
                          </a:cubicBezTo>
                          <a:cubicBezTo>
                            <a:pt x="15487" y="25523"/>
                            <a:pt x="13813" y="23849"/>
                            <a:pt x="12139" y="21757"/>
                          </a:cubicBezTo>
                          <a:cubicBezTo>
                            <a:pt x="10883" y="20084"/>
                            <a:pt x="10883" y="18828"/>
                            <a:pt x="12139" y="17155"/>
                          </a:cubicBezTo>
                          <a:cubicBezTo>
                            <a:pt x="14231" y="14644"/>
                            <a:pt x="16324" y="12552"/>
                            <a:pt x="18417" y="10879"/>
                          </a:cubicBezTo>
                          <a:cubicBezTo>
                            <a:pt x="20092" y="9623"/>
                            <a:pt x="21347" y="9623"/>
                            <a:pt x="23022" y="10879"/>
                          </a:cubicBezTo>
                          <a:cubicBezTo>
                            <a:pt x="25115" y="12552"/>
                            <a:pt x="27626" y="14644"/>
                            <a:pt x="29719" y="16318"/>
                          </a:cubicBezTo>
                          <a:cubicBezTo>
                            <a:pt x="30137" y="16736"/>
                            <a:pt x="30556" y="16736"/>
                            <a:pt x="31393" y="16318"/>
                          </a:cubicBezTo>
                          <a:cubicBezTo>
                            <a:pt x="33905" y="15063"/>
                            <a:pt x="36416" y="13808"/>
                            <a:pt x="39346" y="13389"/>
                          </a:cubicBezTo>
                          <a:cubicBezTo>
                            <a:pt x="39765" y="13389"/>
                            <a:pt x="40183" y="12971"/>
                            <a:pt x="40183" y="12552"/>
                          </a:cubicBezTo>
                          <a:cubicBezTo>
                            <a:pt x="40183" y="10879"/>
                            <a:pt x="40602" y="8787"/>
                            <a:pt x="40602" y="7113"/>
                          </a:cubicBezTo>
                          <a:cubicBezTo>
                            <a:pt x="40602" y="5858"/>
                            <a:pt x="40602" y="4603"/>
                            <a:pt x="41020" y="3347"/>
                          </a:cubicBezTo>
                          <a:cubicBezTo>
                            <a:pt x="41439" y="1255"/>
                            <a:pt x="42276" y="0"/>
                            <a:pt x="44788" y="0"/>
                          </a:cubicBezTo>
                          <a:cubicBezTo>
                            <a:pt x="47718" y="0"/>
                            <a:pt x="50648" y="0"/>
                            <a:pt x="53578" y="0"/>
                          </a:cubicBezTo>
                          <a:cubicBezTo>
                            <a:pt x="55671" y="0"/>
                            <a:pt x="56926" y="1674"/>
                            <a:pt x="56926" y="3766"/>
                          </a:cubicBezTo>
                          <a:cubicBezTo>
                            <a:pt x="56926" y="6695"/>
                            <a:pt x="57345" y="9205"/>
                            <a:pt x="57764" y="12134"/>
                          </a:cubicBezTo>
                          <a:cubicBezTo>
                            <a:pt x="57764" y="12552"/>
                            <a:pt x="58182" y="12971"/>
                            <a:pt x="58601" y="13389"/>
                          </a:cubicBezTo>
                          <a:cubicBezTo>
                            <a:pt x="61531" y="14226"/>
                            <a:pt x="64042" y="15063"/>
                            <a:pt x="66554" y="16736"/>
                          </a:cubicBezTo>
                          <a:cubicBezTo>
                            <a:pt x="66972" y="17155"/>
                            <a:pt x="67391" y="16736"/>
                            <a:pt x="67809" y="16318"/>
                          </a:cubicBezTo>
                          <a:cubicBezTo>
                            <a:pt x="69902" y="14644"/>
                            <a:pt x="71995" y="12552"/>
                            <a:pt x="74507" y="10879"/>
                          </a:cubicBezTo>
                          <a:cubicBezTo>
                            <a:pt x="76181" y="9623"/>
                            <a:pt x="77437" y="9623"/>
                            <a:pt x="79111" y="11297"/>
                          </a:cubicBezTo>
                          <a:cubicBezTo>
                            <a:pt x="81622" y="13389"/>
                            <a:pt x="83715" y="15481"/>
                            <a:pt x="85808" y="17992"/>
                          </a:cubicBezTo>
                          <a:cubicBezTo>
                            <a:pt x="86645" y="19247"/>
                            <a:pt x="86645" y="20502"/>
                            <a:pt x="85808" y="21757"/>
                          </a:cubicBezTo>
                          <a:cubicBezTo>
                            <a:pt x="84134" y="23849"/>
                            <a:pt x="82459" y="25941"/>
                            <a:pt x="80367" y="28033"/>
                          </a:cubicBezTo>
                          <a:cubicBezTo>
                            <a:pt x="79948" y="28452"/>
                            <a:pt x="79948" y="28870"/>
                            <a:pt x="80367" y="29707"/>
                          </a:cubicBezTo>
                          <a:cubicBezTo>
                            <a:pt x="82041" y="32636"/>
                            <a:pt x="83297" y="35564"/>
                            <a:pt x="84134" y="38493"/>
                          </a:cubicBezTo>
                          <a:cubicBezTo>
                            <a:pt x="84134" y="39330"/>
                            <a:pt x="84552" y="39748"/>
                            <a:pt x="85390" y="39748"/>
                          </a:cubicBezTo>
                          <a:cubicBezTo>
                            <a:pt x="88738" y="40167"/>
                            <a:pt x="91668" y="40167"/>
                            <a:pt x="95017" y="40585"/>
                          </a:cubicBezTo>
                          <a:cubicBezTo>
                            <a:pt x="96691" y="41004"/>
                            <a:pt x="97110" y="41840"/>
                            <a:pt x="97528" y="43514"/>
                          </a:cubicBezTo>
                          <a:cubicBezTo>
                            <a:pt x="97947" y="46861"/>
                            <a:pt x="97947" y="49790"/>
                            <a:pt x="97528" y="53137"/>
                          </a:cubicBezTo>
                          <a:cubicBezTo>
                            <a:pt x="97528" y="56066"/>
                            <a:pt x="95435" y="56484"/>
                            <a:pt x="93343" y="56484"/>
                          </a:cubicBezTo>
                          <a:cubicBezTo>
                            <a:pt x="90831" y="56903"/>
                            <a:pt x="87901" y="56903"/>
                            <a:pt x="85390" y="57322"/>
                          </a:cubicBezTo>
                          <a:cubicBezTo>
                            <a:pt x="84552" y="57322"/>
                            <a:pt x="84552" y="57740"/>
                            <a:pt x="84552" y="58158"/>
                          </a:cubicBezTo>
                          <a:cubicBezTo>
                            <a:pt x="83715" y="61506"/>
                            <a:pt x="82041" y="64852"/>
                            <a:pt x="80367" y="68200"/>
                          </a:cubicBezTo>
                          <a:cubicBezTo>
                            <a:pt x="79948" y="68618"/>
                            <a:pt x="79948" y="69036"/>
                            <a:pt x="80367" y="69455"/>
                          </a:cubicBezTo>
                          <a:cubicBezTo>
                            <a:pt x="82459" y="71547"/>
                            <a:pt x="84134" y="74058"/>
                            <a:pt x="86227" y="76568"/>
                          </a:cubicBezTo>
                          <a:cubicBezTo>
                            <a:pt x="87482" y="77823"/>
                            <a:pt x="87064" y="79497"/>
                            <a:pt x="85808" y="80752"/>
                          </a:cubicBezTo>
                          <a:cubicBezTo>
                            <a:pt x="83715" y="82844"/>
                            <a:pt x="81622" y="85354"/>
                            <a:pt x="79111" y="87446"/>
                          </a:cubicBezTo>
                          <a:cubicBezTo>
                            <a:pt x="77437" y="88702"/>
                            <a:pt x="76181" y="88702"/>
                            <a:pt x="74507" y="87446"/>
                          </a:cubicBezTo>
                          <a:cubicBezTo>
                            <a:pt x="71995" y="85354"/>
                            <a:pt x="69902" y="83681"/>
                            <a:pt x="67391" y="81589"/>
                          </a:cubicBezTo>
                          <a:cubicBezTo>
                            <a:pt x="66972" y="81170"/>
                            <a:pt x="66554" y="81170"/>
                            <a:pt x="66135" y="81589"/>
                          </a:cubicBezTo>
                          <a:cubicBezTo>
                            <a:pt x="64042" y="82844"/>
                            <a:pt x="61949" y="83681"/>
                            <a:pt x="59438" y="84518"/>
                          </a:cubicBezTo>
                          <a:cubicBezTo>
                            <a:pt x="57764" y="84936"/>
                            <a:pt x="57764" y="85354"/>
                            <a:pt x="57345" y="87028"/>
                          </a:cubicBezTo>
                          <a:cubicBezTo>
                            <a:pt x="57345" y="89538"/>
                            <a:pt x="56926" y="91630"/>
                            <a:pt x="56926" y="94141"/>
                          </a:cubicBezTo>
                          <a:cubicBezTo>
                            <a:pt x="56508" y="96651"/>
                            <a:pt x="55671" y="97906"/>
                            <a:pt x="52741" y="97906"/>
                          </a:cubicBezTo>
                          <a:cubicBezTo>
                            <a:pt x="49810" y="97906"/>
                            <a:pt x="46462" y="98325"/>
                            <a:pt x="43532" y="97488"/>
                          </a:cubicBezTo>
                          <a:cubicBezTo>
                            <a:pt x="42276" y="97488"/>
                            <a:pt x="41020" y="95814"/>
                            <a:pt x="41020" y="94141"/>
                          </a:cubicBezTo>
                          <a:cubicBezTo>
                            <a:pt x="40602" y="91212"/>
                            <a:pt x="40602" y="88283"/>
                            <a:pt x="40183" y="85354"/>
                          </a:cubicBezTo>
                          <a:cubicBezTo>
                            <a:pt x="40183" y="84936"/>
                            <a:pt x="39765" y="84518"/>
                            <a:pt x="39346" y="84518"/>
                          </a:cubicBezTo>
                          <a:cubicBezTo>
                            <a:pt x="36835" y="83681"/>
                            <a:pt x="34323" y="82844"/>
                            <a:pt x="31812" y="81589"/>
                          </a:cubicBezTo>
                          <a:cubicBezTo>
                            <a:pt x="30975" y="81170"/>
                            <a:pt x="30556" y="81170"/>
                            <a:pt x="30137" y="82007"/>
                          </a:cubicBezTo>
                          <a:cubicBezTo>
                            <a:pt x="28044" y="84099"/>
                            <a:pt x="25533" y="85773"/>
                            <a:pt x="23440" y="87865"/>
                          </a:cubicBezTo>
                          <a:cubicBezTo>
                            <a:pt x="22185" y="88702"/>
                            <a:pt x="20929" y="89120"/>
                            <a:pt x="19673" y="87865"/>
                          </a:cubicBezTo>
                          <a:cubicBezTo>
                            <a:pt x="16743" y="85773"/>
                            <a:pt x="14650" y="83262"/>
                            <a:pt x="12139" y="80334"/>
                          </a:cubicBezTo>
                          <a:cubicBezTo>
                            <a:pt x="10883" y="79497"/>
                            <a:pt x="10883" y="79078"/>
                            <a:pt x="10883" y="78242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418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400">
                        <a:latin typeface="+mn-lt"/>
                      </a:endParaRPr>
                    </a:p>
                  </p:txBody>
                </p:sp>
                <p:sp>
                  <p:nvSpPr>
                    <p:cNvPr id="866" name="Freeform 865">
                      <a:extLst>
                        <a:ext uri="{FF2B5EF4-FFF2-40B4-BE49-F238E27FC236}">
                          <a16:creationId xmlns:a16="http://schemas.microsoft.com/office/drawing/2014/main" id="{3D0A5BEF-5AD2-0AE6-859D-141B7C6228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13314" y="6269422"/>
                      <a:ext cx="94075" cy="93199"/>
                    </a:xfrm>
                    <a:custGeom>
                      <a:avLst/>
                      <a:gdLst>
                        <a:gd name="connsiteX0" fmla="*/ 11302 w 94075"/>
                        <a:gd name="connsiteY0" fmla="*/ 76568 h 93199"/>
                        <a:gd name="connsiteX1" fmla="*/ 11720 w 94075"/>
                        <a:gd name="connsiteY1" fmla="*/ 75313 h 93199"/>
                        <a:gd name="connsiteX2" fmla="*/ 17999 w 94075"/>
                        <a:gd name="connsiteY2" fmla="*/ 67782 h 93199"/>
                        <a:gd name="connsiteX3" fmla="*/ 17999 w 94075"/>
                        <a:gd name="connsiteY3" fmla="*/ 66526 h 93199"/>
                        <a:gd name="connsiteX4" fmla="*/ 12976 w 94075"/>
                        <a:gd name="connsiteY4" fmla="*/ 54811 h 93199"/>
                        <a:gd name="connsiteX5" fmla="*/ 11720 w 94075"/>
                        <a:gd name="connsiteY5" fmla="*/ 53974 h 93199"/>
                        <a:gd name="connsiteX6" fmla="*/ 1674 w 94075"/>
                        <a:gd name="connsiteY6" fmla="*/ 53137 h 93199"/>
                        <a:gd name="connsiteX7" fmla="*/ 0 w 94075"/>
                        <a:gd name="connsiteY7" fmla="*/ 51464 h 93199"/>
                        <a:gd name="connsiteX8" fmla="*/ 0 w 94075"/>
                        <a:gd name="connsiteY8" fmla="*/ 42677 h 93199"/>
                        <a:gd name="connsiteX9" fmla="*/ 1674 w 94075"/>
                        <a:gd name="connsiteY9" fmla="*/ 40585 h 93199"/>
                        <a:gd name="connsiteX10" fmla="*/ 11720 w 94075"/>
                        <a:gd name="connsiteY10" fmla="*/ 39748 h 93199"/>
                        <a:gd name="connsiteX11" fmla="*/ 12976 w 94075"/>
                        <a:gd name="connsiteY11" fmla="*/ 38493 h 93199"/>
                        <a:gd name="connsiteX12" fmla="*/ 16325 w 94075"/>
                        <a:gd name="connsiteY12" fmla="*/ 29707 h 93199"/>
                        <a:gd name="connsiteX13" fmla="*/ 17999 w 94075"/>
                        <a:gd name="connsiteY13" fmla="*/ 27196 h 93199"/>
                        <a:gd name="connsiteX14" fmla="*/ 17999 w 94075"/>
                        <a:gd name="connsiteY14" fmla="*/ 25941 h 93199"/>
                        <a:gd name="connsiteX15" fmla="*/ 12557 w 94075"/>
                        <a:gd name="connsiteY15" fmla="*/ 19246 h 93199"/>
                        <a:gd name="connsiteX16" fmla="*/ 12557 w 94075"/>
                        <a:gd name="connsiteY16" fmla="*/ 15900 h 93199"/>
                        <a:gd name="connsiteX17" fmla="*/ 18417 w 94075"/>
                        <a:gd name="connsiteY17" fmla="*/ 10460 h 93199"/>
                        <a:gd name="connsiteX18" fmla="*/ 20929 w 94075"/>
                        <a:gd name="connsiteY18" fmla="*/ 10460 h 93199"/>
                        <a:gd name="connsiteX19" fmla="*/ 27626 w 94075"/>
                        <a:gd name="connsiteY19" fmla="*/ 16318 h 93199"/>
                        <a:gd name="connsiteX20" fmla="*/ 29719 w 94075"/>
                        <a:gd name="connsiteY20" fmla="*/ 16736 h 93199"/>
                        <a:gd name="connsiteX21" fmla="*/ 39346 w 94075"/>
                        <a:gd name="connsiteY21" fmla="*/ 12970 h 93199"/>
                        <a:gd name="connsiteX22" fmla="*/ 40184 w 94075"/>
                        <a:gd name="connsiteY22" fmla="*/ 11715 h 93199"/>
                        <a:gd name="connsiteX23" fmla="*/ 41020 w 94075"/>
                        <a:gd name="connsiteY23" fmla="*/ 1674 h 93199"/>
                        <a:gd name="connsiteX24" fmla="*/ 43113 w 94075"/>
                        <a:gd name="connsiteY24" fmla="*/ 0 h 93199"/>
                        <a:gd name="connsiteX25" fmla="*/ 51485 w 94075"/>
                        <a:gd name="connsiteY25" fmla="*/ 0 h 93199"/>
                        <a:gd name="connsiteX26" fmla="*/ 53578 w 94075"/>
                        <a:gd name="connsiteY26" fmla="*/ 2510 h 93199"/>
                        <a:gd name="connsiteX27" fmla="*/ 54415 w 94075"/>
                        <a:gd name="connsiteY27" fmla="*/ 12134 h 93199"/>
                        <a:gd name="connsiteX28" fmla="*/ 55252 w 94075"/>
                        <a:gd name="connsiteY28" fmla="*/ 12970 h 93199"/>
                        <a:gd name="connsiteX29" fmla="*/ 65298 w 94075"/>
                        <a:gd name="connsiteY29" fmla="*/ 17154 h 93199"/>
                        <a:gd name="connsiteX30" fmla="*/ 66554 w 94075"/>
                        <a:gd name="connsiteY30" fmla="*/ 16736 h 93199"/>
                        <a:gd name="connsiteX31" fmla="*/ 74088 w 94075"/>
                        <a:gd name="connsiteY31" fmla="*/ 10460 h 93199"/>
                        <a:gd name="connsiteX32" fmla="*/ 76600 w 94075"/>
                        <a:gd name="connsiteY32" fmla="*/ 10460 h 93199"/>
                        <a:gd name="connsiteX33" fmla="*/ 82460 w 94075"/>
                        <a:gd name="connsiteY33" fmla="*/ 16318 h 93199"/>
                        <a:gd name="connsiteX34" fmla="*/ 82460 w 94075"/>
                        <a:gd name="connsiteY34" fmla="*/ 19246 h 93199"/>
                        <a:gd name="connsiteX35" fmla="*/ 76600 w 94075"/>
                        <a:gd name="connsiteY35" fmla="*/ 26360 h 93199"/>
                        <a:gd name="connsiteX36" fmla="*/ 76600 w 94075"/>
                        <a:gd name="connsiteY36" fmla="*/ 27614 h 93199"/>
                        <a:gd name="connsiteX37" fmla="*/ 81204 w 94075"/>
                        <a:gd name="connsiteY37" fmla="*/ 38912 h 93199"/>
                        <a:gd name="connsiteX38" fmla="*/ 82460 w 94075"/>
                        <a:gd name="connsiteY38" fmla="*/ 40167 h 93199"/>
                        <a:gd name="connsiteX39" fmla="*/ 92087 w 94075"/>
                        <a:gd name="connsiteY39" fmla="*/ 41004 h 93199"/>
                        <a:gd name="connsiteX40" fmla="*/ 93761 w 94075"/>
                        <a:gd name="connsiteY40" fmla="*/ 42677 h 93199"/>
                        <a:gd name="connsiteX41" fmla="*/ 93761 w 94075"/>
                        <a:gd name="connsiteY41" fmla="*/ 51464 h 93199"/>
                        <a:gd name="connsiteX42" fmla="*/ 91668 w 94075"/>
                        <a:gd name="connsiteY42" fmla="*/ 53137 h 93199"/>
                        <a:gd name="connsiteX43" fmla="*/ 82041 w 94075"/>
                        <a:gd name="connsiteY43" fmla="*/ 53974 h 93199"/>
                        <a:gd name="connsiteX44" fmla="*/ 81204 w 94075"/>
                        <a:gd name="connsiteY44" fmla="*/ 54811 h 93199"/>
                        <a:gd name="connsiteX45" fmla="*/ 76600 w 94075"/>
                        <a:gd name="connsiteY45" fmla="*/ 65690 h 93199"/>
                        <a:gd name="connsiteX46" fmla="*/ 76600 w 94075"/>
                        <a:gd name="connsiteY46" fmla="*/ 68200 h 93199"/>
                        <a:gd name="connsiteX47" fmla="*/ 82460 w 94075"/>
                        <a:gd name="connsiteY47" fmla="*/ 74894 h 93199"/>
                        <a:gd name="connsiteX48" fmla="*/ 82460 w 94075"/>
                        <a:gd name="connsiteY48" fmla="*/ 76986 h 93199"/>
                        <a:gd name="connsiteX49" fmla="*/ 76181 w 94075"/>
                        <a:gd name="connsiteY49" fmla="*/ 83262 h 93199"/>
                        <a:gd name="connsiteX50" fmla="*/ 73251 w 94075"/>
                        <a:gd name="connsiteY50" fmla="*/ 83262 h 93199"/>
                        <a:gd name="connsiteX51" fmla="*/ 66135 w 94075"/>
                        <a:gd name="connsiteY51" fmla="*/ 77405 h 93199"/>
                        <a:gd name="connsiteX52" fmla="*/ 63624 w 94075"/>
                        <a:gd name="connsiteY52" fmla="*/ 76986 h 93199"/>
                        <a:gd name="connsiteX53" fmla="*/ 54834 w 94075"/>
                        <a:gd name="connsiteY53" fmla="*/ 80334 h 93199"/>
                        <a:gd name="connsiteX54" fmla="*/ 53997 w 94075"/>
                        <a:gd name="connsiteY54" fmla="*/ 81589 h 93199"/>
                        <a:gd name="connsiteX55" fmla="*/ 53159 w 94075"/>
                        <a:gd name="connsiteY55" fmla="*/ 91630 h 93199"/>
                        <a:gd name="connsiteX56" fmla="*/ 51904 w 94075"/>
                        <a:gd name="connsiteY56" fmla="*/ 92886 h 93199"/>
                        <a:gd name="connsiteX57" fmla="*/ 42276 w 94075"/>
                        <a:gd name="connsiteY57" fmla="*/ 92886 h 93199"/>
                        <a:gd name="connsiteX58" fmla="*/ 41020 w 94075"/>
                        <a:gd name="connsiteY58" fmla="*/ 91630 h 93199"/>
                        <a:gd name="connsiteX59" fmla="*/ 40602 w 94075"/>
                        <a:gd name="connsiteY59" fmla="*/ 85773 h 93199"/>
                        <a:gd name="connsiteX60" fmla="*/ 40184 w 94075"/>
                        <a:gd name="connsiteY60" fmla="*/ 81170 h 93199"/>
                        <a:gd name="connsiteX61" fmla="*/ 39346 w 94075"/>
                        <a:gd name="connsiteY61" fmla="*/ 80334 h 93199"/>
                        <a:gd name="connsiteX62" fmla="*/ 29300 w 94075"/>
                        <a:gd name="connsiteY62" fmla="*/ 76150 h 93199"/>
                        <a:gd name="connsiteX63" fmla="*/ 28045 w 94075"/>
                        <a:gd name="connsiteY63" fmla="*/ 76568 h 93199"/>
                        <a:gd name="connsiteX64" fmla="*/ 20092 w 94075"/>
                        <a:gd name="connsiteY64" fmla="*/ 83262 h 93199"/>
                        <a:gd name="connsiteX65" fmla="*/ 17999 w 94075"/>
                        <a:gd name="connsiteY65" fmla="*/ 83262 h 93199"/>
                        <a:gd name="connsiteX66" fmla="*/ 11302 w 94075"/>
                        <a:gd name="connsiteY66" fmla="*/ 76150 h 93199"/>
                        <a:gd name="connsiteX67" fmla="*/ 11302 w 94075"/>
                        <a:gd name="connsiteY67" fmla="*/ 76568 h 931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</a:cxnLst>
                      <a:rect l="l" t="t" r="r" b="b"/>
                      <a:pathLst>
                        <a:path w="94075" h="93199">
                          <a:moveTo>
                            <a:pt x="11302" y="76568"/>
                          </a:moveTo>
                          <a:cubicBezTo>
                            <a:pt x="11302" y="76150"/>
                            <a:pt x="11720" y="75731"/>
                            <a:pt x="11720" y="75313"/>
                          </a:cubicBezTo>
                          <a:cubicBezTo>
                            <a:pt x="13813" y="72802"/>
                            <a:pt x="15906" y="70292"/>
                            <a:pt x="17999" y="67782"/>
                          </a:cubicBezTo>
                          <a:cubicBezTo>
                            <a:pt x="18417" y="67363"/>
                            <a:pt x="18417" y="66944"/>
                            <a:pt x="17999" y="66526"/>
                          </a:cubicBezTo>
                          <a:cubicBezTo>
                            <a:pt x="15487" y="62760"/>
                            <a:pt x="13813" y="58995"/>
                            <a:pt x="12976" y="54811"/>
                          </a:cubicBezTo>
                          <a:cubicBezTo>
                            <a:pt x="12976" y="54392"/>
                            <a:pt x="12557" y="53974"/>
                            <a:pt x="11720" y="53974"/>
                          </a:cubicBezTo>
                          <a:cubicBezTo>
                            <a:pt x="8372" y="53974"/>
                            <a:pt x="5023" y="53556"/>
                            <a:pt x="1674" y="53137"/>
                          </a:cubicBezTo>
                          <a:cubicBezTo>
                            <a:pt x="419" y="53137"/>
                            <a:pt x="0" y="52300"/>
                            <a:pt x="0" y="51464"/>
                          </a:cubicBezTo>
                          <a:cubicBezTo>
                            <a:pt x="0" y="48535"/>
                            <a:pt x="0" y="45606"/>
                            <a:pt x="0" y="42677"/>
                          </a:cubicBezTo>
                          <a:cubicBezTo>
                            <a:pt x="0" y="41422"/>
                            <a:pt x="837" y="41004"/>
                            <a:pt x="1674" y="40585"/>
                          </a:cubicBezTo>
                          <a:cubicBezTo>
                            <a:pt x="5023" y="40167"/>
                            <a:pt x="8372" y="40167"/>
                            <a:pt x="11720" y="39748"/>
                          </a:cubicBezTo>
                          <a:cubicBezTo>
                            <a:pt x="12557" y="39748"/>
                            <a:pt x="12557" y="39330"/>
                            <a:pt x="12976" y="38493"/>
                          </a:cubicBezTo>
                          <a:cubicBezTo>
                            <a:pt x="13813" y="35564"/>
                            <a:pt x="14650" y="32636"/>
                            <a:pt x="16325" y="29707"/>
                          </a:cubicBezTo>
                          <a:cubicBezTo>
                            <a:pt x="16743" y="28870"/>
                            <a:pt x="17162" y="28033"/>
                            <a:pt x="17999" y="27196"/>
                          </a:cubicBezTo>
                          <a:cubicBezTo>
                            <a:pt x="18417" y="26778"/>
                            <a:pt x="18417" y="26360"/>
                            <a:pt x="17999" y="25941"/>
                          </a:cubicBezTo>
                          <a:cubicBezTo>
                            <a:pt x="15906" y="23849"/>
                            <a:pt x="14232" y="21338"/>
                            <a:pt x="12557" y="19246"/>
                          </a:cubicBezTo>
                          <a:cubicBezTo>
                            <a:pt x="11720" y="17992"/>
                            <a:pt x="11302" y="17154"/>
                            <a:pt x="12557" y="15900"/>
                          </a:cubicBezTo>
                          <a:cubicBezTo>
                            <a:pt x="14232" y="13808"/>
                            <a:pt x="16325" y="12134"/>
                            <a:pt x="18417" y="10460"/>
                          </a:cubicBezTo>
                          <a:cubicBezTo>
                            <a:pt x="19673" y="9623"/>
                            <a:pt x="20092" y="9205"/>
                            <a:pt x="20929" y="10460"/>
                          </a:cubicBezTo>
                          <a:cubicBezTo>
                            <a:pt x="23022" y="12552"/>
                            <a:pt x="25533" y="14226"/>
                            <a:pt x="27626" y="16318"/>
                          </a:cubicBezTo>
                          <a:cubicBezTo>
                            <a:pt x="28463" y="16736"/>
                            <a:pt x="28882" y="17154"/>
                            <a:pt x="29719" y="16736"/>
                          </a:cubicBezTo>
                          <a:cubicBezTo>
                            <a:pt x="32649" y="15062"/>
                            <a:pt x="35998" y="13808"/>
                            <a:pt x="39346" y="12970"/>
                          </a:cubicBezTo>
                          <a:cubicBezTo>
                            <a:pt x="40184" y="12970"/>
                            <a:pt x="40184" y="12552"/>
                            <a:pt x="40184" y="11715"/>
                          </a:cubicBezTo>
                          <a:cubicBezTo>
                            <a:pt x="40602" y="8368"/>
                            <a:pt x="40602" y="5021"/>
                            <a:pt x="41020" y="1674"/>
                          </a:cubicBezTo>
                          <a:cubicBezTo>
                            <a:pt x="41020" y="418"/>
                            <a:pt x="41858" y="0"/>
                            <a:pt x="43113" y="0"/>
                          </a:cubicBezTo>
                          <a:cubicBezTo>
                            <a:pt x="46043" y="0"/>
                            <a:pt x="48974" y="0"/>
                            <a:pt x="51485" y="0"/>
                          </a:cubicBezTo>
                          <a:cubicBezTo>
                            <a:pt x="52741" y="0"/>
                            <a:pt x="53159" y="837"/>
                            <a:pt x="53578" y="2510"/>
                          </a:cubicBezTo>
                          <a:cubicBezTo>
                            <a:pt x="53997" y="5858"/>
                            <a:pt x="53997" y="8786"/>
                            <a:pt x="54415" y="12134"/>
                          </a:cubicBezTo>
                          <a:cubicBezTo>
                            <a:pt x="54415" y="12552"/>
                            <a:pt x="54415" y="12970"/>
                            <a:pt x="55252" y="12970"/>
                          </a:cubicBezTo>
                          <a:cubicBezTo>
                            <a:pt x="59019" y="13808"/>
                            <a:pt x="62368" y="15062"/>
                            <a:pt x="65298" y="17154"/>
                          </a:cubicBezTo>
                          <a:cubicBezTo>
                            <a:pt x="65717" y="17573"/>
                            <a:pt x="66135" y="17154"/>
                            <a:pt x="66554" y="16736"/>
                          </a:cubicBezTo>
                          <a:cubicBezTo>
                            <a:pt x="69065" y="14644"/>
                            <a:pt x="71577" y="12552"/>
                            <a:pt x="74088" y="10460"/>
                          </a:cubicBezTo>
                          <a:cubicBezTo>
                            <a:pt x="74925" y="9623"/>
                            <a:pt x="75763" y="10042"/>
                            <a:pt x="76600" y="10460"/>
                          </a:cubicBezTo>
                          <a:cubicBezTo>
                            <a:pt x="78692" y="12552"/>
                            <a:pt x="80785" y="14226"/>
                            <a:pt x="82460" y="16318"/>
                          </a:cubicBezTo>
                          <a:cubicBezTo>
                            <a:pt x="83715" y="17573"/>
                            <a:pt x="83715" y="17992"/>
                            <a:pt x="82460" y="19246"/>
                          </a:cubicBezTo>
                          <a:cubicBezTo>
                            <a:pt x="80367" y="21757"/>
                            <a:pt x="78692" y="23849"/>
                            <a:pt x="76600" y="26360"/>
                          </a:cubicBezTo>
                          <a:cubicBezTo>
                            <a:pt x="76181" y="26778"/>
                            <a:pt x="76181" y="27196"/>
                            <a:pt x="76600" y="27614"/>
                          </a:cubicBezTo>
                          <a:cubicBezTo>
                            <a:pt x="79111" y="30962"/>
                            <a:pt x="80367" y="34728"/>
                            <a:pt x="81204" y="38912"/>
                          </a:cubicBezTo>
                          <a:cubicBezTo>
                            <a:pt x="81622" y="39748"/>
                            <a:pt x="82041" y="39748"/>
                            <a:pt x="82460" y="40167"/>
                          </a:cubicBezTo>
                          <a:cubicBezTo>
                            <a:pt x="85808" y="40585"/>
                            <a:pt x="88738" y="40585"/>
                            <a:pt x="92087" y="41004"/>
                          </a:cubicBezTo>
                          <a:cubicBezTo>
                            <a:pt x="92924" y="41004"/>
                            <a:pt x="93761" y="41422"/>
                            <a:pt x="93761" y="42677"/>
                          </a:cubicBezTo>
                          <a:cubicBezTo>
                            <a:pt x="94180" y="45606"/>
                            <a:pt x="94180" y="48535"/>
                            <a:pt x="93761" y="51464"/>
                          </a:cubicBezTo>
                          <a:cubicBezTo>
                            <a:pt x="93761" y="52719"/>
                            <a:pt x="92924" y="53137"/>
                            <a:pt x="91668" y="53137"/>
                          </a:cubicBezTo>
                          <a:cubicBezTo>
                            <a:pt x="88320" y="53556"/>
                            <a:pt x="84971" y="53556"/>
                            <a:pt x="82041" y="53974"/>
                          </a:cubicBezTo>
                          <a:cubicBezTo>
                            <a:pt x="81204" y="53974"/>
                            <a:pt x="81204" y="54392"/>
                            <a:pt x="81204" y="54811"/>
                          </a:cubicBezTo>
                          <a:cubicBezTo>
                            <a:pt x="80367" y="58576"/>
                            <a:pt x="78692" y="62342"/>
                            <a:pt x="76600" y="65690"/>
                          </a:cubicBezTo>
                          <a:cubicBezTo>
                            <a:pt x="75763" y="66526"/>
                            <a:pt x="76181" y="67363"/>
                            <a:pt x="76600" y="68200"/>
                          </a:cubicBezTo>
                          <a:cubicBezTo>
                            <a:pt x="78692" y="70292"/>
                            <a:pt x="80367" y="72802"/>
                            <a:pt x="82460" y="74894"/>
                          </a:cubicBezTo>
                          <a:cubicBezTo>
                            <a:pt x="82878" y="75731"/>
                            <a:pt x="83297" y="76150"/>
                            <a:pt x="82460" y="76986"/>
                          </a:cubicBezTo>
                          <a:cubicBezTo>
                            <a:pt x="80367" y="79078"/>
                            <a:pt x="78692" y="81170"/>
                            <a:pt x="76181" y="83262"/>
                          </a:cubicBezTo>
                          <a:cubicBezTo>
                            <a:pt x="74925" y="84099"/>
                            <a:pt x="74507" y="84518"/>
                            <a:pt x="73251" y="83262"/>
                          </a:cubicBezTo>
                          <a:cubicBezTo>
                            <a:pt x="70740" y="81170"/>
                            <a:pt x="68647" y="79497"/>
                            <a:pt x="66135" y="77405"/>
                          </a:cubicBezTo>
                          <a:cubicBezTo>
                            <a:pt x="65298" y="76568"/>
                            <a:pt x="64879" y="76150"/>
                            <a:pt x="63624" y="76986"/>
                          </a:cubicBezTo>
                          <a:cubicBezTo>
                            <a:pt x="60694" y="78660"/>
                            <a:pt x="57764" y="79497"/>
                            <a:pt x="54834" y="80334"/>
                          </a:cubicBezTo>
                          <a:cubicBezTo>
                            <a:pt x="53997" y="80334"/>
                            <a:pt x="53997" y="80752"/>
                            <a:pt x="53997" y="81589"/>
                          </a:cubicBezTo>
                          <a:cubicBezTo>
                            <a:pt x="53578" y="84936"/>
                            <a:pt x="53578" y="88283"/>
                            <a:pt x="53159" y="91630"/>
                          </a:cubicBezTo>
                          <a:cubicBezTo>
                            <a:pt x="53159" y="92467"/>
                            <a:pt x="52741" y="92886"/>
                            <a:pt x="51904" y="92886"/>
                          </a:cubicBezTo>
                          <a:cubicBezTo>
                            <a:pt x="48555" y="93304"/>
                            <a:pt x="45625" y="93304"/>
                            <a:pt x="42276" y="92886"/>
                          </a:cubicBezTo>
                          <a:cubicBezTo>
                            <a:pt x="41439" y="92886"/>
                            <a:pt x="41020" y="92467"/>
                            <a:pt x="41020" y="91630"/>
                          </a:cubicBezTo>
                          <a:cubicBezTo>
                            <a:pt x="40602" y="89538"/>
                            <a:pt x="40602" y="87865"/>
                            <a:pt x="40602" y="85773"/>
                          </a:cubicBezTo>
                          <a:cubicBezTo>
                            <a:pt x="40602" y="84099"/>
                            <a:pt x="40184" y="82844"/>
                            <a:pt x="40184" y="81170"/>
                          </a:cubicBezTo>
                          <a:cubicBezTo>
                            <a:pt x="40184" y="80752"/>
                            <a:pt x="39765" y="80334"/>
                            <a:pt x="39346" y="80334"/>
                          </a:cubicBezTo>
                          <a:cubicBezTo>
                            <a:pt x="35579" y="79497"/>
                            <a:pt x="32230" y="78242"/>
                            <a:pt x="29300" y="76150"/>
                          </a:cubicBezTo>
                          <a:cubicBezTo>
                            <a:pt x="28882" y="75731"/>
                            <a:pt x="28463" y="76150"/>
                            <a:pt x="28045" y="76568"/>
                          </a:cubicBezTo>
                          <a:cubicBezTo>
                            <a:pt x="25533" y="78660"/>
                            <a:pt x="22603" y="80752"/>
                            <a:pt x="20092" y="83262"/>
                          </a:cubicBezTo>
                          <a:cubicBezTo>
                            <a:pt x="19255" y="83681"/>
                            <a:pt x="18836" y="83681"/>
                            <a:pt x="17999" y="83262"/>
                          </a:cubicBezTo>
                          <a:cubicBezTo>
                            <a:pt x="15487" y="81170"/>
                            <a:pt x="13395" y="78660"/>
                            <a:pt x="11302" y="76150"/>
                          </a:cubicBezTo>
                          <a:cubicBezTo>
                            <a:pt x="11302" y="76986"/>
                            <a:pt x="11302" y="76986"/>
                            <a:pt x="11302" y="76568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418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400">
                        <a:latin typeface="+mn-lt"/>
                      </a:endParaRPr>
                    </a:p>
                  </p:txBody>
                </p:sp>
                <p:sp>
                  <p:nvSpPr>
                    <p:cNvPr id="867" name="Freeform 866">
                      <a:extLst>
                        <a:ext uri="{FF2B5EF4-FFF2-40B4-BE49-F238E27FC236}">
                          <a16:creationId xmlns:a16="http://schemas.microsoft.com/office/drawing/2014/main" id="{A9E3D021-C2C8-3549-5A4B-FB026D9F78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9287" y="6305405"/>
                      <a:ext cx="22208" cy="22175"/>
                    </a:xfrm>
                    <a:custGeom>
                      <a:avLst/>
                      <a:gdLst>
                        <a:gd name="connsiteX0" fmla="*/ 24 w 22208"/>
                        <a:gd name="connsiteY0" fmla="*/ 11297 h 22175"/>
                        <a:gd name="connsiteX1" fmla="*/ 10907 w 22208"/>
                        <a:gd name="connsiteY1" fmla="*/ 0 h 22175"/>
                        <a:gd name="connsiteX2" fmla="*/ 22209 w 22208"/>
                        <a:gd name="connsiteY2" fmla="*/ 10879 h 22175"/>
                        <a:gd name="connsiteX3" fmla="*/ 10907 w 22208"/>
                        <a:gd name="connsiteY3" fmla="*/ 22176 h 22175"/>
                        <a:gd name="connsiteX4" fmla="*/ 24 w 22208"/>
                        <a:gd name="connsiteY4" fmla="*/ 11297 h 221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2208" h="22175">
                          <a:moveTo>
                            <a:pt x="24" y="11297"/>
                          </a:moveTo>
                          <a:cubicBezTo>
                            <a:pt x="-394" y="5439"/>
                            <a:pt x="5047" y="0"/>
                            <a:pt x="10907" y="0"/>
                          </a:cubicBezTo>
                          <a:cubicBezTo>
                            <a:pt x="16767" y="0"/>
                            <a:pt x="22209" y="5021"/>
                            <a:pt x="22209" y="10879"/>
                          </a:cubicBezTo>
                          <a:cubicBezTo>
                            <a:pt x="22209" y="17155"/>
                            <a:pt x="17186" y="22176"/>
                            <a:pt x="10907" y="22176"/>
                          </a:cubicBezTo>
                          <a:cubicBezTo>
                            <a:pt x="4629" y="22176"/>
                            <a:pt x="-394" y="16736"/>
                            <a:pt x="24" y="11297"/>
                          </a:cubicBezTo>
                          <a:close/>
                        </a:path>
                      </a:pathLst>
                    </a:custGeom>
                    <a:solidFill>
                      <a:srgbClr val="D7D7D6"/>
                    </a:solidFill>
                    <a:ln w="418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400">
                        <a:latin typeface="+mn-lt"/>
                      </a:endParaRPr>
                    </a:p>
                  </p:txBody>
                </p:sp>
                <p:sp>
                  <p:nvSpPr>
                    <p:cNvPr id="868" name="Freeform 867">
                      <a:extLst>
                        <a:ext uri="{FF2B5EF4-FFF2-40B4-BE49-F238E27FC236}">
                          <a16:creationId xmlns:a16="http://schemas.microsoft.com/office/drawing/2014/main" id="{8BCB5710-418D-300E-80F4-323AD23211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50148" y="6307078"/>
                      <a:ext cx="19673" cy="19246"/>
                    </a:xfrm>
                    <a:custGeom>
                      <a:avLst/>
                      <a:gdLst>
                        <a:gd name="connsiteX0" fmla="*/ 10046 w 19673"/>
                        <a:gd name="connsiteY0" fmla="*/ 0 h 19246"/>
                        <a:gd name="connsiteX1" fmla="*/ 19673 w 19673"/>
                        <a:gd name="connsiteY1" fmla="*/ 9623 h 19246"/>
                        <a:gd name="connsiteX2" fmla="*/ 9627 w 19673"/>
                        <a:gd name="connsiteY2" fmla="*/ 19246 h 19246"/>
                        <a:gd name="connsiteX3" fmla="*/ 0 w 19673"/>
                        <a:gd name="connsiteY3" fmla="*/ 9205 h 19246"/>
                        <a:gd name="connsiteX4" fmla="*/ 10046 w 19673"/>
                        <a:gd name="connsiteY4" fmla="*/ 0 h 192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673" h="19246">
                          <a:moveTo>
                            <a:pt x="10046" y="0"/>
                          </a:moveTo>
                          <a:cubicBezTo>
                            <a:pt x="15069" y="0"/>
                            <a:pt x="19673" y="4184"/>
                            <a:pt x="19673" y="9623"/>
                          </a:cubicBezTo>
                          <a:cubicBezTo>
                            <a:pt x="19673" y="15062"/>
                            <a:pt x="15487" y="19246"/>
                            <a:pt x="9627" y="19246"/>
                          </a:cubicBezTo>
                          <a:cubicBezTo>
                            <a:pt x="4186" y="19246"/>
                            <a:pt x="0" y="14644"/>
                            <a:pt x="0" y="9205"/>
                          </a:cubicBezTo>
                          <a:cubicBezTo>
                            <a:pt x="419" y="4184"/>
                            <a:pt x="4604" y="0"/>
                            <a:pt x="10046" y="0"/>
                          </a:cubicBezTo>
                          <a:close/>
                        </a:path>
                      </a:pathLst>
                    </a:custGeom>
                    <a:solidFill>
                      <a:srgbClr val="FEFEFE"/>
                    </a:solidFill>
                    <a:ln w="418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400">
                        <a:latin typeface="+mn-lt"/>
                      </a:endParaRPr>
                    </a:p>
                  </p:txBody>
                </p:sp>
              </p:grpSp>
              <p:sp>
                <p:nvSpPr>
                  <p:cNvPr id="862" name="Freeform 861">
                    <a:extLst>
                      <a:ext uri="{FF2B5EF4-FFF2-40B4-BE49-F238E27FC236}">
                        <a16:creationId xmlns:a16="http://schemas.microsoft.com/office/drawing/2014/main" id="{9ED75F20-A228-40EC-CC04-D03F1687DD6C}"/>
                      </a:ext>
                    </a:extLst>
                  </p:cNvPr>
                  <p:cNvSpPr/>
                  <p:nvPr/>
                </p:nvSpPr>
                <p:spPr>
                  <a:xfrm>
                    <a:off x="3981083" y="6242580"/>
                    <a:ext cx="57345" cy="120982"/>
                  </a:xfrm>
                  <a:custGeom>
                    <a:avLst/>
                    <a:gdLst>
                      <a:gd name="connsiteX0" fmla="*/ 1674 w 57345"/>
                      <a:gd name="connsiteY0" fmla="*/ 70774 h 120982"/>
                      <a:gd name="connsiteX1" fmla="*/ 2093 w 57345"/>
                      <a:gd name="connsiteY1" fmla="*/ 66590 h 120982"/>
                      <a:gd name="connsiteX2" fmla="*/ 37672 w 57345"/>
                      <a:gd name="connsiteY2" fmla="*/ 9269 h 120982"/>
                      <a:gd name="connsiteX3" fmla="*/ 39346 w 57345"/>
                      <a:gd name="connsiteY3" fmla="*/ 8432 h 120982"/>
                      <a:gd name="connsiteX4" fmla="*/ 37253 w 57345"/>
                      <a:gd name="connsiteY4" fmla="*/ 3830 h 120982"/>
                      <a:gd name="connsiteX5" fmla="*/ 39765 w 57345"/>
                      <a:gd name="connsiteY5" fmla="*/ 64 h 120982"/>
                      <a:gd name="connsiteX6" fmla="*/ 52741 w 57345"/>
                      <a:gd name="connsiteY6" fmla="*/ 1319 h 120982"/>
                      <a:gd name="connsiteX7" fmla="*/ 55671 w 57345"/>
                      <a:gd name="connsiteY7" fmla="*/ 1738 h 120982"/>
                      <a:gd name="connsiteX8" fmla="*/ 56927 w 57345"/>
                      <a:gd name="connsiteY8" fmla="*/ 5085 h 120982"/>
                      <a:gd name="connsiteX9" fmla="*/ 46881 w 57345"/>
                      <a:gd name="connsiteY9" fmla="*/ 18892 h 120982"/>
                      <a:gd name="connsiteX10" fmla="*/ 43114 w 57345"/>
                      <a:gd name="connsiteY10" fmla="*/ 18474 h 120982"/>
                      <a:gd name="connsiteX11" fmla="*/ 40602 w 57345"/>
                      <a:gd name="connsiteY11" fmla="*/ 13453 h 120982"/>
                      <a:gd name="connsiteX12" fmla="*/ 32649 w 57345"/>
                      <a:gd name="connsiteY12" fmla="*/ 19311 h 120982"/>
                      <a:gd name="connsiteX13" fmla="*/ 7535 w 57345"/>
                      <a:gd name="connsiteY13" fmla="*/ 61988 h 120982"/>
                      <a:gd name="connsiteX14" fmla="*/ 18836 w 57345"/>
                      <a:gd name="connsiteY14" fmla="*/ 115544 h 120982"/>
                      <a:gd name="connsiteX15" fmla="*/ 19255 w 57345"/>
                      <a:gd name="connsiteY15" fmla="*/ 116380 h 120982"/>
                      <a:gd name="connsiteX16" fmla="*/ 18836 w 57345"/>
                      <a:gd name="connsiteY16" fmla="*/ 120564 h 120982"/>
                      <a:gd name="connsiteX17" fmla="*/ 14650 w 57345"/>
                      <a:gd name="connsiteY17" fmla="*/ 119309 h 120982"/>
                      <a:gd name="connsiteX18" fmla="*/ 7116 w 57345"/>
                      <a:gd name="connsiteY18" fmla="*/ 106338 h 120982"/>
                      <a:gd name="connsiteX19" fmla="*/ 419 w 57345"/>
                      <a:gd name="connsiteY19" fmla="*/ 79142 h 120982"/>
                      <a:gd name="connsiteX20" fmla="*/ 0 w 57345"/>
                      <a:gd name="connsiteY20" fmla="*/ 77887 h 120982"/>
                      <a:gd name="connsiteX21" fmla="*/ 1674 w 57345"/>
                      <a:gd name="connsiteY21" fmla="*/ 70774 h 120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7345" h="120982">
                        <a:moveTo>
                          <a:pt x="1674" y="70774"/>
                        </a:moveTo>
                        <a:cubicBezTo>
                          <a:pt x="1674" y="69519"/>
                          <a:pt x="2093" y="67846"/>
                          <a:pt x="2093" y="66590"/>
                        </a:cubicBezTo>
                        <a:cubicBezTo>
                          <a:pt x="5023" y="41904"/>
                          <a:pt x="17162" y="22658"/>
                          <a:pt x="37672" y="9269"/>
                        </a:cubicBezTo>
                        <a:cubicBezTo>
                          <a:pt x="38091" y="8851"/>
                          <a:pt x="38509" y="8432"/>
                          <a:pt x="39346" y="8432"/>
                        </a:cubicBezTo>
                        <a:cubicBezTo>
                          <a:pt x="38509" y="6759"/>
                          <a:pt x="38091" y="5503"/>
                          <a:pt x="37253" y="3830"/>
                        </a:cubicBezTo>
                        <a:cubicBezTo>
                          <a:pt x="35998" y="1319"/>
                          <a:pt x="36835" y="-354"/>
                          <a:pt x="39765" y="64"/>
                        </a:cubicBezTo>
                        <a:cubicBezTo>
                          <a:pt x="43951" y="483"/>
                          <a:pt x="48555" y="901"/>
                          <a:pt x="52741" y="1319"/>
                        </a:cubicBezTo>
                        <a:cubicBezTo>
                          <a:pt x="53578" y="1319"/>
                          <a:pt x="54834" y="1319"/>
                          <a:pt x="55671" y="1738"/>
                        </a:cubicBezTo>
                        <a:cubicBezTo>
                          <a:pt x="57345" y="2156"/>
                          <a:pt x="57764" y="3830"/>
                          <a:pt x="56927" y="5085"/>
                        </a:cubicBezTo>
                        <a:cubicBezTo>
                          <a:pt x="53578" y="9688"/>
                          <a:pt x="50229" y="14290"/>
                          <a:pt x="46881" y="18892"/>
                        </a:cubicBezTo>
                        <a:cubicBezTo>
                          <a:pt x="46043" y="20148"/>
                          <a:pt x="43951" y="20148"/>
                          <a:pt x="43114" y="18474"/>
                        </a:cubicBezTo>
                        <a:cubicBezTo>
                          <a:pt x="42276" y="16800"/>
                          <a:pt x="41439" y="15127"/>
                          <a:pt x="40602" y="13453"/>
                        </a:cubicBezTo>
                        <a:cubicBezTo>
                          <a:pt x="37672" y="15545"/>
                          <a:pt x="35161" y="17219"/>
                          <a:pt x="32649" y="19311"/>
                        </a:cubicBezTo>
                        <a:cubicBezTo>
                          <a:pt x="19255" y="30608"/>
                          <a:pt x="10464" y="44833"/>
                          <a:pt x="7535" y="61988"/>
                        </a:cubicBezTo>
                        <a:cubicBezTo>
                          <a:pt x="4186" y="81234"/>
                          <a:pt x="7953" y="99226"/>
                          <a:pt x="18836" y="115544"/>
                        </a:cubicBezTo>
                        <a:cubicBezTo>
                          <a:pt x="18836" y="115962"/>
                          <a:pt x="19255" y="115962"/>
                          <a:pt x="19255" y="116380"/>
                        </a:cubicBezTo>
                        <a:cubicBezTo>
                          <a:pt x="20510" y="118054"/>
                          <a:pt x="20510" y="119728"/>
                          <a:pt x="18836" y="120564"/>
                        </a:cubicBezTo>
                        <a:cubicBezTo>
                          <a:pt x="17580" y="121401"/>
                          <a:pt x="15906" y="120983"/>
                          <a:pt x="14650" y="119309"/>
                        </a:cubicBezTo>
                        <a:cubicBezTo>
                          <a:pt x="11720" y="115125"/>
                          <a:pt x="9209" y="110941"/>
                          <a:pt x="7116" y="106338"/>
                        </a:cubicBezTo>
                        <a:cubicBezTo>
                          <a:pt x="3349" y="97552"/>
                          <a:pt x="837" y="88766"/>
                          <a:pt x="419" y="79142"/>
                        </a:cubicBezTo>
                        <a:cubicBezTo>
                          <a:pt x="419" y="78724"/>
                          <a:pt x="419" y="78306"/>
                          <a:pt x="0" y="77887"/>
                        </a:cubicBezTo>
                        <a:cubicBezTo>
                          <a:pt x="1674" y="74958"/>
                          <a:pt x="1674" y="72866"/>
                          <a:pt x="1674" y="7077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863" name="Freeform 862">
                    <a:extLst>
                      <a:ext uri="{FF2B5EF4-FFF2-40B4-BE49-F238E27FC236}">
                        <a16:creationId xmlns:a16="http://schemas.microsoft.com/office/drawing/2014/main" id="{1E3BBD1C-C9FF-24B4-8635-12921E392C35}"/>
                      </a:ext>
                    </a:extLst>
                  </p:cNvPr>
                  <p:cNvSpPr/>
                  <p:nvPr/>
                </p:nvSpPr>
                <p:spPr>
                  <a:xfrm>
                    <a:off x="4050567" y="6238042"/>
                    <a:ext cx="94771" cy="95624"/>
                  </a:xfrm>
                  <a:custGeom>
                    <a:avLst/>
                    <a:gdLst>
                      <a:gd name="connsiteX0" fmla="*/ 12139 w 94771"/>
                      <a:gd name="connsiteY0" fmla="*/ 1255 h 95624"/>
                      <a:gd name="connsiteX1" fmla="*/ 17162 w 94771"/>
                      <a:gd name="connsiteY1" fmla="*/ 1674 h 95624"/>
                      <a:gd name="connsiteX2" fmla="*/ 83715 w 94771"/>
                      <a:gd name="connsiteY2" fmla="*/ 56484 h 95624"/>
                      <a:gd name="connsiteX3" fmla="*/ 86645 w 94771"/>
                      <a:gd name="connsiteY3" fmla="*/ 74894 h 95624"/>
                      <a:gd name="connsiteX4" fmla="*/ 89157 w 94771"/>
                      <a:gd name="connsiteY4" fmla="*/ 77405 h 95624"/>
                      <a:gd name="connsiteX5" fmla="*/ 92505 w 94771"/>
                      <a:gd name="connsiteY5" fmla="*/ 77823 h 95624"/>
                      <a:gd name="connsiteX6" fmla="*/ 94598 w 94771"/>
                      <a:gd name="connsiteY6" fmla="*/ 79078 h 95624"/>
                      <a:gd name="connsiteX7" fmla="*/ 94180 w 94771"/>
                      <a:gd name="connsiteY7" fmla="*/ 81589 h 95624"/>
                      <a:gd name="connsiteX8" fmla="*/ 85390 w 94771"/>
                      <a:gd name="connsiteY8" fmla="*/ 93304 h 95624"/>
                      <a:gd name="connsiteX9" fmla="*/ 84553 w 94771"/>
                      <a:gd name="connsiteY9" fmla="*/ 94559 h 95624"/>
                      <a:gd name="connsiteX10" fmla="*/ 80785 w 94771"/>
                      <a:gd name="connsiteY10" fmla="*/ 94141 h 95624"/>
                      <a:gd name="connsiteX11" fmla="*/ 77437 w 94771"/>
                      <a:gd name="connsiteY11" fmla="*/ 85773 h 95624"/>
                      <a:gd name="connsiteX12" fmla="*/ 74507 w 94771"/>
                      <a:gd name="connsiteY12" fmla="*/ 79078 h 95624"/>
                      <a:gd name="connsiteX13" fmla="*/ 77018 w 94771"/>
                      <a:gd name="connsiteY13" fmla="*/ 75731 h 95624"/>
                      <a:gd name="connsiteX14" fmla="*/ 81622 w 94771"/>
                      <a:gd name="connsiteY14" fmla="*/ 76150 h 95624"/>
                      <a:gd name="connsiteX15" fmla="*/ 81204 w 94771"/>
                      <a:gd name="connsiteY15" fmla="*/ 71129 h 95624"/>
                      <a:gd name="connsiteX16" fmla="*/ 32649 w 94771"/>
                      <a:gd name="connsiteY16" fmla="*/ 10042 h 95624"/>
                      <a:gd name="connsiteX17" fmla="*/ 4186 w 94771"/>
                      <a:gd name="connsiteY17" fmla="*/ 6276 h 95624"/>
                      <a:gd name="connsiteX18" fmla="*/ 2511 w 94771"/>
                      <a:gd name="connsiteY18" fmla="*/ 6276 h 95624"/>
                      <a:gd name="connsiteX19" fmla="*/ 0 w 94771"/>
                      <a:gd name="connsiteY19" fmla="*/ 3766 h 95624"/>
                      <a:gd name="connsiteX20" fmla="*/ 2093 w 94771"/>
                      <a:gd name="connsiteY20" fmla="*/ 837 h 95624"/>
                      <a:gd name="connsiteX21" fmla="*/ 4604 w 94771"/>
                      <a:gd name="connsiteY21" fmla="*/ 418 h 95624"/>
                      <a:gd name="connsiteX22" fmla="*/ 7116 w 94771"/>
                      <a:gd name="connsiteY22" fmla="*/ 0 h 95624"/>
                      <a:gd name="connsiteX23" fmla="*/ 12139 w 94771"/>
                      <a:gd name="connsiteY23" fmla="*/ 1255 h 956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94771" h="95624">
                        <a:moveTo>
                          <a:pt x="12139" y="1255"/>
                        </a:moveTo>
                        <a:cubicBezTo>
                          <a:pt x="13813" y="1255"/>
                          <a:pt x="15487" y="1674"/>
                          <a:pt x="17162" y="1674"/>
                        </a:cubicBezTo>
                        <a:cubicBezTo>
                          <a:pt x="48974" y="5021"/>
                          <a:pt x="74088" y="25941"/>
                          <a:pt x="83715" y="56484"/>
                        </a:cubicBezTo>
                        <a:cubicBezTo>
                          <a:pt x="85390" y="62342"/>
                          <a:pt x="86645" y="68618"/>
                          <a:pt x="86645" y="74894"/>
                        </a:cubicBezTo>
                        <a:cubicBezTo>
                          <a:pt x="86645" y="77405"/>
                          <a:pt x="86645" y="77405"/>
                          <a:pt x="89157" y="77405"/>
                        </a:cubicBezTo>
                        <a:cubicBezTo>
                          <a:pt x="90412" y="77405"/>
                          <a:pt x="91250" y="77823"/>
                          <a:pt x="92505" y="77823"/>
                        </a:cubicBezTo>
                        <a:cubicBezTo>
                          <a:pt x="93343" y="77823"/>
                          <a:pt x="94180" y="78242"/>
                          <a:pt x="94598" y="79078"/>
                        </a:cubicBezTo>
                        <a:cubicBezTo>
                          <a:pt x="95017" y="79915"/>
                          <a:pt x="94598" y="80752"/>
                          <a:pt x="94180" y="81589"/>
                        </a:cubicBezTo>
                        <a:cubicBezTo>
                          <a:pt x="91250" y="85354"/>
                          <a:pt x="88320" y="89538"/>
                          <a:pt x="85390" y="93304"/>
                        </a:cubicBezTo>
                        <a:cubicBezTo>
                          <a:pt x="84971" y="93722"/>
                          <a:pt x="84971" y="94141"/>
                          <a:pt x="84553" y="94559"/>
                        </a:cubicBezTo>
                        <a:cubicBezTo>
                          <a:pt x="83297" y="96233"/>
                          <a:pt x="81622" y="95814"/>
                          <a:pt x="80785" y="94141"/>
                        </a:cubicBezTo>
                        <a:cubicBezTo>
                          <a:pt x="79530" y="91630"/>
                          <a:pt x="78274" y="88702"/>
                          <a:pt x="77437" y="85773"/>
                        </a:cubicBezTo>
                        <a:cubicBezTo>
                          <a:pt x="76600" y="83681"/>
                          <a:pt x="75762" y="81170"/>
                          <a:pt x="74507" y="79078"/>
                        </a:cubicBezTo>
                        <a:cubicBezTo>
                          <a:pt x="73669" y="76568"/>
                          <a:pt x="74507" y="75313"/>
                          <a:pt x="77018" y="75731"/>
                        </a:cubicBezTo>
                        <a:cubicBezTo>
                          <a:pt x="78274" y="75731"/>
                          <a:pt x="79948" y="76150"/>
                          <a:pt x="81622" y="76150"/>
                        </a:cubicBezTo>
                        <a:cubicBezTo>
                          <a:pt x="81622" y="74476"/>
                          <a:pt x="81622" y="72802"/>
                          <a:pt x="81204" y="71129"/>
                        </a:cubicBezTo>
                        <a:cubicBezTo>
                          <a:pt x="77437" y="41004"/>
                          <a:pt x="61112" y="20502"/>
                          <a:pt x="32649" y="10042"/>
                        </a:cubicBezTo>
                        <a:cubicBezTo>
                          <a:pt x="23440" y="6694"/>
                          <a:pt x="13813" y="5858"/>
                          <a:pt x="4186" y="6276"/>
                        </a:cubicBezTo>
                        <a:cubicBezTo>
                          <a:pt x="3767" y="6276"/>
                          <a:pt x="2930" y="6276"/>
                          <a:pt x="2511" y="6276"/>
                        </a:cubicBezTo>
                        <a:cubicBezTo>
                          <a:pt x="1256" y="6276"/>
                          <a:pt x="0" y="5439"/>
                          <a:pt x="0" y="3766"/>
                        </a:cubicBezTo>
                        <a:cubicBezTo>
                          <a:pt x="0" y="2510"/>
                          <a:pt x="837" y="1255"/>
                          <a:pt x="2093" y="837"/>
                        </a:cubicBezTo>
                        <a:cubicBezTo>
                          <a:pt x="2930" y="837"/>
                          <a:pt x="3767" y="837"/>
                          <a:pt x="4604" y="418"/>
                        </a:cubicBezTo>
                        <a:cubicBezTo>
                          <a:pt x="5441" y="418"/>
                          <a:pt x="6279" y="418"/>
                          <a:pt x="7116" y="0"/>
                        </a:cubicBezTo>
                        <a:cubicBezTo>
                          <a:pt x="8790" y="1255"/>
                          <a:pt x="10464" y="1255"/>
                          <a:pt x="12139" y="125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864" name="Freeform 863">
                    <a:extLst>
                      <a:ext uri="{FF2B5EF4-FFF2-40B4-BE49-F238E27FC236}">
                        <a16:creationId xmlns:a16="http://schemas.microsoft.com/office/drawing/2014/main" id="{DC62B8A3-C8BB-C662-CFB2-9C7054A4CEC9}"/>
                      </a:ext>
                    </a:extLst>
                  </p:cNvPr>
                  <p:cNvSpPr/>
                  <p:nvPr/>
                </p:nvSpPr>
                <p:spPr>
                  <a:xfrm>
                    <a:off x="4007977" y="6344735"/>
                    <a:ext cx="122875" cy="49305"/>
                  </a:xfrm>
                  <a:custGeom>
                    <a:avLst/>
                    <a:gdLst>
                      <a:gd name="connsiteX0" fmla="*/ 14127 w 122875"/>
                      <a:gd name="connsiteY0" fmla="*/ 39330 h 49305"/>
                      <a:gd name="connsiteX1" fmla="*/ 10778 w 122875"/>
                      <a:gd name="connsiteY1" fmla="*/ 43514 h 49305"/>
                      <a:gd name="connsiteX2" fmla="*/ 6592 w 122875"/>
                      <a:gd name="connsiteY2" fmla="*/ 43096 h 49305"/>
                      <a:gd name="connsiteX3" fmla="*/ 314 w 122875"/>
                      <a:gd name="connsiteY3" fmla="*/ 28452 h 49305"/>
                      <a:gd name="connsiteX4" fmla="*/ 2825 w 122875"/>
                      <a:gd name="connsiteY4" fmla="*/ 25104 h 49305"/>
                      <a:gd name="connsiteX5" fmla="*/ 16638 w 122875"/>
                      <a:gd name="connsiteY5" fmla="*/ 26778 h 49305"/>
                      <a:gd name="connsiteX6" fmla="*/ 19150 w 122875"/>
                      <a:gd name="connsiteY6" fmla="*/ 27196 h 49305"/>
                      <a:gd name="connsiteX7" fmla="*/ 20406 w 122875"/>
                      <a:gd name="connsiteY7" fmla="*/ 30544 h 49305"/>
                      <a:gd name="connsiteX8" fmla="*/ 17057 w 122875"/>
                      <a:gd name="connsiteY8" fmla="*/ 34728 h 49305"/>
                      <a:gd name="connsiteX9" fmla="*/ 23336 w 122875"/>
                      <a:gd name="connsiteY9" fmla="*/ 37656 h 49305"/>
                      <a:gd name="connsiteX10" fmla="*/ 45939 w 122875"/>
                      <a:gd name="connsiteY10" fmla="*/ 43514 h 49305"/>
                      <a:gd name="connsiteX11" fmla="*/ 97005 w 122875"/>
                      <a:gd name="connsiteY11" fmla="*/ 28033 h 49305"/>
                      <a:gd name="connsiteX12" fmla="*/ 116678 w 122875"/>
                      <a:gd name="connsiteY12" fmla="*/ 3347 h 49305"/>
                      <a:gd name="connsiteX13" fmla="*/ 117515 w 122875"/>
                      <a:gd name="connsiteY13" fmla="*/ 1674 h 49305"/>
                      <a:gd name="connsiteX14" fmla="*/ 121283 w 122875"/>
                      <a:gd name="connsiteY14" fmla="*/ 418 h 49305"/>
                      <a:gd name="connsiteX15" fmla="*/ 122538 w 122875"/>
                      <a:gd name="connsiteY15" fmla="*/ 4184 h 49305"/>
                      <a:gd name="connsiteX16" fmla="*/ 111237 w 122875"/>
                      <a:gd name="connsiteY16" fmla="*/ 22176 h 49305"/>
                      <a:gd name="connsiteX17" fmla="*/ 67705 w 122875"/>
                      <a:gd name="connsiteY17" fmla="*/ 47698 h 49305"/>
                      <a:gd name="connsiteX18" fmla="*/ 15383 w 122875"/>
                      <a:gd name="connsiteY18" fmla="*/ 39748 h 49305"/>
                      <a:gd name="connsiteX19" fmla="*/ 14127 w 122875"/>
                      <a:gd name="connsiteY19" fmla="*/ 39330 h 49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22875" h="49305">
                        <a:moveTo>
                          <a:pt x="14127" y="39330"/>
                        </a:moveTo>
                        <a:cubicBezTo>
                          <a:pt x="12871" y="41004"/>
                          <a:pt x="12034" y="42259"/>
                          <a:pt x="10778" y="43514"/>
                        </a:cubicBezTo>
                        <a:cubicBezTo>
                          <a:pt x="9523" y="45606"/>
                          <a:pt x="7430" y="45188"/>
                          <a:pt x="6592" y="43096"/>
                        </a:cubicBezTo>
                        <a:cubicBezTo>
                          <a:pt x="4500" y="38075"/>
                          <a:pt x="2407" y="33472"/>
                          <a:pt x="314" y="28452"/>
                        </a:cubicBezTo>
                        <a:cubicBezTo>
                          <a:pt x="-523" y="26360"/>
                          <a:pt x="314" y="25104"/>
                          <a:pt x="2825" y="25104"/>
                        </a:cubicBezTo>
                        <a:cubicBezTo>
                          <a:pt x="7430" y="25522"/>
                          <a:pt x="12034" y="26360"/>
                          <a:pt x="16638" y="26778"/>
                        </a:cubicBezTo>
                        <a:cubicBezTo>
                          <a:pt x="17476" y="26778"/>
                          <a:pt x="18313" y="26778"/>
                          <a:pt x="19150" y="27196"/>
                        </a:cubicBezTo>
                        <a:cubicBezTo>
                          <a:pt x="20824" y="27614"/>
                          <a:pt x="21661" y="29288"/>
                          <a:pt x="20406" y="30544"/>
                        </a:cubicBezTo>
                        <a:cubicBezTo>
                          <a:pt x="19569" y="31799"/>
                          <a:pt x="18313" y="33472"/>
                          <a:pt x="17057" y="34728"/>
                        </a:cubicBezTo>
                        <a:cubicBezTo>
                          <a:pt x="19150" y="35564"/>
                          <a:pt x="21243" y="36820"/>
                          <a:pt x="23336" y="37656"/>
                        </a:cubicBezTo>
                        <a:cubicBezTo>
                          <a:pt x="30451" y="41004"/>
                          <a:pt x="37986" y="42677"/>
                          <a:pt x="45939" y="43514"/>
                        </a:cubicBezTo>
                        <a:cubicBezTo>
                          <a:pt x="64775" y="45188"/>
                          <a:pt x="81936" y="39748"/>
                          <a:pt x="97005" y="28033"/>
                        </a:cubicBezTo>
                        <a:cubicBezTo>
                          <a:pt x="105377" y="21338"/>
                          <a:pt x="112074" y="12970"/>
                          <a:pt x="116678" y="3347"/>
                        </a:cubicBezTo>
                        <a:cubicBezTo>
                          <a:pt x="117097" y="2929"/>
                          <a:pt x="117097" y="2092"/>
                          <a:pt x="117515" y="1674"/>
                        </a:cubicBezTo>
                        <a:cubicBezTo>
                          <a:pt x="118353" y="0"/>
                          <a:pt x="119608" y="-418"/>
                          <a:pt x="121283" y="418"/>
                        </a:cubicBezTo>
                        <a:cubicBezTo>
                          <a:pt x="122538" y="1255"/>
                          <a:pt x="123376" y="2510"/>
                          <a:pt x="122538" y="4184"/>
                        </a:cubicBezTo>
                        <a:cubicBezTo>
                          <a:pt x="119608" y="10460"/>
                          <a:pt x="115841" y="16736"/>
                          <a:pt x="111237" y="22176"/>
                        </a:cubicBezTo>
                        <a:cubicBezTo>
                          <a:pt x="99517" y="35564"/>
                          <a:pt x="85285" y="44351"/>
                          <a:pt x="67705" y="47698"/>
                        </a:cubicBezTo>
                        <a:cubicBezTo>
                          <a:pt x="49287" y="51464"/>
                          <a:pt x="32126" y="48535"/>
                          <a:pt x="15383" y="39748"/>
                        </a:cubicBezTo>
                        <a:cubicBezTo>
                          <a:pt x="14964" y="39748"/>
                          <a:pt x="14546" y="39748"/>
                          <a:pt x="14127" y="3933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</p:grpSp>
            <p:sp>
              <p:nvSpPr>
                <p:cNvPr id="860" name="Freeform 859">
                  <a:extLst>
                    <a:ext uri="{FF2B5EF4-FFF2-40B4-BE49-F238E27FC236}">
                      <a16:creationId xmlns:a16="http://schemas.microsoft.com/office/drawing/2014/main" id="{454798FF-B8E2-4569-369D-C182456A30C1}"/>
                    </a:ext>
                  </a:extLst>
                </p:cNvPr>
                <p:cNvSpPr/>
                <p:nvPr/>
              </p:nvSpPr>
              <p:spPr>
                <a:xfrm>
                  <a:off x="4043870" y="6299966"/>
                  <a:ext cx="31811" cy="31798"/>
                </a:xfrm>
                <a:custGeom>
                  <a:avLst/>
                  <a:gdLst>
                    <a:gd name="connsiteX0" fmla="*/ 31812 w 31811"/>
                    <a:gd name="connsiteY0" fmla="*/ 15899 h 31798"/>
                    <a:gd name="connsiteX1" fmla="*/ 15906 w 31811"/>
                    <a:gd name="connsiteY1" fmla="*/ 31799 h 31798"/>
                    <a:gd name="connsiteX2" fmla="*/ 0 w 31811"/>
                    <a:gd name="connsiteY2" fmla="*/ 15899 h 31798"/>
                    <a:gd name="connsiteX3" fmla="*/ 15906 w 31811"/>
                    <a:gd name="connsiteY3" fmla="*/ 0 h 31798"/>
                    <a:gd name="connsiteX4" fmla="*/ 31812 w 31811"/>
                    <a:gd name="connsiteY4" fmla="*/ 15899 h 31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11" h="31798">
                      <a:moveTo>
                        <a:pt x="31812" y="15899"/>
                      </a:moveTo>
                      <a:cubicBezTo>
                        <a:pt x="31812" y="24680"/>
                        <a:pt x="24691" y="31799"/>
                        <a:pt x="15906" y="31799"/>
                      </a:cubicBezTo>
                      <a:cubicBezTo>
                        <a:pt x="7121" y="31799"/>
                        <a:pt x="0" y="24680"/>
                        <a:pt x="0" y="15899"/>
                      </a:cubicBezTo>
                      <a:cubicBezTo>
                        <a:pt x="0" y="7118"/>
                        <a:pt x="7121" y="0"/>
                        <a:pt x="15906" y="0"/>
                      </a:cubicBezTo>
                      <a:cubicBezTo>
                        <a:pt x="24691" y="0"/>
                        <a:pt x="31812" y="7118"/>
                        <a:pt x="31812" y="15899"/>
                      </a:cubicBezTo>
                      <a:close/>
                    </a:path>
                  </a:pathLst>
                </a:custGeom>
                <a:solidFill>
                  <a:srgbClr val="00BAA7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</p:grpSp>
        </p:grpSp>
        <p:grpSp>
          <p:nvGrpSpPr>
            <p:cNvPr id="873" name="Graphic 2">
              <a:extLst>
                <a:ext uri="{FF2B5EF4-FFF2-40B4-BE49-F238E27FC236}">
                  <a16:creationId xmlns:a16="http://schemas.microsoft.com/office/drawing/2014/main" id="{1CEA9AE0-FB44-0361-2A7D-02BF931B09AB}"/>
                </a:ext>
              </a:extLst>
            </p:cNvPr>
            <p:cNvGrpSpPr/>
            <p:nvPr/>
          </p:nvGrpSpPr>
          <p:grpSpPr>
            <a:xfrm>
              <a:off x="4588625" y="5496632"/>
              <a:ext cx="382811" cy="519484"/>
              <a:chOff x="4588625" y="5496632"/>
              <a:chExt cx="382811" cy="519484"/>
            </a:xfrm>
          </p:grpSpPr>
          <p:grpSp>
            <p:nvGrpSpPr>
              <p:cNvPr id="874" name="Graphic 2">
                <a:extLst>
                  <a:ext uri="{FF2B5EF4-FFF2-40B4-BE49-F238E27FC236}">
                    <a16:creationId xmlns:a16="http://schemas.microsoft.com/office/drawing/2014/main" id="{5894C3F7-144C-A180-1A6A-2D6F4CBFCA2F}"/>
                  </a:ext>
                </a:extLst>
              </p:cNvPr>
              <p:cNvGrpSpPr/>
              <p:nvPr/>
            </p:nvGrpSpPr>
            <p:grpSpPr>
              <a:xfrm>
                <a:off x="4588625" y="5703664"/>
                <a:ext cx="372502" cy="312452"/>
                <a:chOff x="4588625" y="5703664"/>
                <a:chExt cx="372502" cy="312452"/>
              </a:xfrm>
              <a:solidFill>
                <a:srgbClr val="4277BA"/>
              </a:solidFill>
            </p:grpSpPr>
            <p:sp>
              <p:nvSpPr>
                <p:cNvPr id="882" name="TextBox 881">
                  <a:extLst>
                    <a:ext uri="{FF2B5EF4-FFF2-40B4-BE49-F238E27FC236}">
                      <a16:creationId xmlns:a16="http://schemas.microsoft.com/office/drawing/2014/main" id="{086754C3-6900-6479-20E8-489A46005E95}"/>
                    </a:ext>
                  </a:extLst>
                </p:cNvPr>
                <p:cNvSpPr txBox="1"/>
                <p:nvPr/>
              </p:nvSpPr>
              <p:spPr>
                <a:xfrm>
                  <a:off x="4632157" y="5706199"/>
                  <a:ext cx="125542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E</a:t>
                  </a:r>
                </a:p>
              </p:txBody>
            </p:sp>
            <p:sp>
              <p:nvSpPr>
                <p:cNvPr id="883" name="TextBox 882">
                  <a:extLst>
                    <a:ext uri="{FF2B5EF4-FFF2-40B4-BE49-F238E27FC236}">
                      <a16:creationId xmlns:a16="http://schemas.microsoft.com/office/drawing/2014/main" id="{B9E75A15-DFF0-5581-89C3-AE8A4AE4C383}"/>
                    </a:ext>
                  </a:extLst>
                </p:cNvPr>
                <p:cNvSpPr txBox="1"/>
                <p:nvPr/>
              </p:nvSpPr>
              <p:spPr>
                <a:xfrm>
                  <a:off x="4668991" y="5703664"/>
                  <a:ext cx="246632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VENT</a:t>
                  </a:r>
                </a:p>
              </p:txBody>
            </p:sp>
            <p:sp>
              <p:nvSpPr>
                <p:cNvPr id="884" name="TextBox 883">
                  <a:extLst>
                    <a:ext uri="{FF2B5EF4-FFF2-40B4-BE49-F238E27FC236}">
                      <a16:creationId xmlns:a16="http://schemas.microsoft.com/office/drawing/2014/main" id="{1C34CDD6-3307-1719-10F8-012C33E4FAC6}"/>
                    </a:ext>
                  </a:extLst>
                </p:cNvPr>
                <p:cNvSpPr txBox="1"/>
                <p:nvPr/>
              </p:nvSpPr>
              <p:spPr>
                <a:xfrm>
                  <a:off x="4588625" y="5781510"/>
                  <a:ext cx="125542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S</a:t>
                  </a:r>
                </a:p>
              </p:txBody>
            </p:sp>
            <p:sp>
              <p:nvSpPr>
                <p:cNvPr id="885" name="TextBox 884">
                  <a:extLst>
                    <a:ext uri="{FF2B5EF4-FFF2-40B4-BE49-F238E27FC236}">
                      <a16:creationId xmlns:a16="http://schemas.microsoft.com/office/drawing/2014/main" id="{E5F4DD61-5A51-3A27-D3B9-DD9EB680DB3F}"/>
                    </a:ext>
                  </a:extLst>
                </p:cNvPr>
                <p:cNvSpPr txBox="1"/>
                <p:nvPr/>
              </p:nvSpPr>
              <p:spPr>
                <a:xfrm>
                  <a:off x="4625458" y="5778975"/>
                  <a:ext cx="335669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TREAMS</a:t>
                  </a:r>
                </a:p>
              </p:txBody>
            </p:sp>
          </p:grpSp>
          <p:sp>
            <p:nvSpPr>
              <p:cNvPr id="875" name="Freeform 874">
                <a:extLst>
                  <a:ext uri="{FF2B5EF4-FFF2-40B4-BE49-F238E27FC236}">
                    <a16:creationId xmlns:a16="http://schemas.microsoft.com/office/drawing/2014/main" id="{0B814195-C5C0-B57A-1875-6BECB129E1CC}"/>
                  </a:ext>
                </a:extLst>
              </p:cNvPr>
              <p:cNvSpPr/>
              <p:nvPr/>
            </p:nvSpPr>
            <p:spPr>
              <a:xfrm>
                <a:off x="4670061" y="5496632"/>
                <a:ext cx="301375" cy="297066"/>
              </a:xfrm>
              <a:custGeom>
                <a:avLst/>
                <a:gdLst>
                  <a:gd name="connsiteX0" fmla="*/ 301375 w 301375"/>
                  <a:gd name="connsiteY0" fmla="*/ 148533 h 297066"/>
                  <a:gd name="connsiteX1" fmla="*/ 150687 w 301375"/>
                  <a:gd name="connsiteY1" fmla="*/ 297066 h 297066"/>
                  <a:gd name="connsiteX2" fmla="*/ 0 w 301375"/>
                  <a:gd name="connsiteY2" fmla="*/ 148533 h 297066"/>
                  <a:gd name="connsiteX3" fmla="*/ 150687 w 301375"/>
                  <a:gd name="connsiteY3" fmla="*/ 0 h 297066"/>
                  <a:gd name="connsiteX4" fmla="*/ 301375 w 301375"/>
                  <a:gd name="connsiteY4" fmla="*/ 148533 h 297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375" h="297066">
                    <a:moveTo>
                      <a:pt x="301375" y="148533"/>
                    </a:moveTo>
                    <a:cubicBezTo>
                      <a:pt x="301375" y="230566"/>
                      <a:pt x="233910" y="297066"/>
                      <a:pt x="150687" y="297066"/>
                    </a:cubicBezTo>
                    <a:cubicBezTo>
                      <a:pt x="67465" y="297066"/>
                      <a:pt x="0" y="230566"/>
                      <a:pt x="0" y="148533"/>
                    </a:cubicBezTo>
                    <a:cubicBezTo>
                      <a:pt x="0" y="66501"/>
                      <a:pt x="67465" y="0"/>
                      <a:pt x="150687" y="0"/>
                    </a:cubicBezTo>
                    <a:cubicBezTo>
                      <a:pt x="233910" y="0"/>
                      <a:pt x="301375" y="66501"/>
                      <a:pt x="301375" y="148533"/>
                    </a:cubicBezTo>
                    <a:close/>
                  </a:path>
                </a:pathLst>
              </a:custGeom>
              <a:solidFill>
                <a:srgbClr val="EDC01B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grpSp>
            <p:nvGrpSpPr>
              <p:cNvPr id="876" name="Graphic 2">
                <a:extLst>
                  <a:ext uri="{FF2B5EF4-FFF2-40B4-BE49-F238E27FC236}">
                    <a16:creationId xmlns:a16="http://schemas.microsoft.com/office/drawing/2014/main" id="{E0A65C2F-6B20-31EE-C582-3EEEA20225C0}"/>
                  </a:ext>
                </a:extLst>
              </p:cNvPr>
              <p:cNvGrpSpPr/>
              <p:nvPr/>
            </p:nvGrpSpPr>
            <p:grpSpPr>
              <a:xfrm>
                <a:off x="4749172" y="5563049"/>
                <a:ext cx="143990" cy="160775"/>
                <a:chOff x="4749172" y="5563049"/>
                <a:chExt cx="143990" cy="160775"/>
              </a:xfrm>
              <a:solidFill>
                <a:srgbClr val="FEFEFE"/>
              </a:solidFill>
            </p:grpSpPr>
            <p:sp>
              <p:nvSpPr>
                <p:cNvPr id="877" name="Freeform 876">
                  <a:extLst>
                    <a:ext uri="{FF2B5EF4-FFF2-40B4-BE49-F238E27FC236}">
                      <a16:creationId xmlns:a16="http://schemas.microsoft.com/office/drawing/2014/main" id="{431B1FCF-C292-B123-3D75-CCCCC3867DA7}"/>
                    </a:ext>
                  </a:extLst>
                </p:cNvPr>
                <p:cNvSpPr/>
                <p:nvPr/>
              </p:nvSpPr>
              <p:spPr>
                <a:xfrm>
                  <a:off x="4749590" y="5624663"/>
                  <a:ext cx="143572" cy="99161"/>
                </a:xfrm>
                <a:custGeom>
                  <a:avLst/>
                  <a:gdLst>
                    <a:gd name="connsiteX0" fmla="*/ 136456 w 143572"/>
                    <a:gd name="connsiteY0" fmla="*/ 90793 h 99161"/>
                    <a:gd name="connsiteX1" fmla="*/ 134364 w 143572"/>
                    <a:gd name="connsiteY1" fmla="*/ 92885 h 99161"/>
                    <a:gd name="connsiteX2" fmla="*/ 8791 w 143572"/>
                    <a:gd name="connsiteY2" fmla="*/ 92885 h 99161"/>
                    <a:gd name="connsiteX3" fmla="*/ 6279 w 143572"/>
                    <a:gd name="connsiteY3" fmla="*/ 90375 h 99161"/>
                    <a:gd name="connsiteX4" fmla="*/ 6279 w 143572"/>
                    <a:gd name="connsiteY4" fmla="*/ 8786 h 99161"/>
                    <a:gd name="connsiteX5" fmla="*/ 8372 w 143572"/>
                    <a:gd name="connsiteY5" fmla="*/ 6694 h 99161"/>
                    <a:gd name="connsiteX6" fmla="*/ 71577 w 143572"/>
                    <a:gd name="connsiteY6" fmla="*/ 6694 h 99161"/>
                    <a:gd name="connsiteX7" fmla="*/ 134364 w 143572"/>
                    <a:gd name="connsiteY7" fmla="*/ 6694 h 99161"/>
                    <a:gd name="connsiteX8" fmla="*/ 136456 w 143572"/>
                    <a:gd name="connsiteY8" fmla="*/ 8786 h 99161"/>
                    <a:gd name="connsiteX9" fmla="*/ 136456 w 143572"/>
                    <a:gd name="connsiteY9" fmla="*/ 90793 h 99161"/>
                    <a:gd name="connsiteX10" fmla="*/ 140642 w 143572"/>
                    <a:gd name="connsiteY10" fmla="*/ 0 h 99161"/>
                    <a:gd name="connsiteX11" fmla="*/ 25115 w 143572"/>
                    <a:gd name="connsiteY11" fmla="*/ 0 h 99161"/>
                    <a:gd name="connsiteX12" fmla="*/ 1674 w 143572"/>
                    <a:gd name="connsiteY12" fmla="*/ 0 h 99161"/>
                    <a:gd name="connsiteX13" fmla="*/ 0 w 143572"/>
                    <a:gd name="connsiteY13" fmla="*/ 1674 h 99161"/>
                    <a:gd name="connsiteX14" fmla="*/ 0 w 143572"/>
                    <a:gd name="connsiteY14" fmla="*/ 10042 h 99161"/>
                    <a:gd name="connsiteX15" fmla="*/ 0 w 143572"/>
                    <a:gd name="connsiteY15" fmla="*/ 94559 h 99161"/>
                    <a:gd name="connsiteX16" fmla="*/ 1674 w 143572"/>
                    <a:gd name="connsiteY16" fmla="*/ 99161 h 99161"/>
                    <a:gd name="connsiteX17" fmla="*/ 141479 w 143572"/>
                    <a:gd name="connsiteY17" fmla="*/ 99161 h 99161"/>
                    <a:gd name="connsiteX18" fmla="*/ 143572 w 143572"/>
                    <a:gd name="connsiteY18" fmla="*/ 95396 h 99161"/>
                    <a:gd name="connsiteX19" fmla="*/ 143572 w 143572"/>
                    <a:gd name="connsiteY19" fmla="*/ 2510 h 99161"/>
                    <a:gd name="connsiteX20" fmla="*/ 140642 w 143572"/>
                    <a:gd name="connsiteY20" fmla="*/ 0 h 99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43572" h="99161">
                      <a:moveTo>
                        <a:pt x="136456" y="90793"/>
                      </a:moveTo>
                      <a:cubicBezTo>
                        <a:pt x="136456" y="92467"/>
                        <a:pt x="136037" y="92885"/>
                        <a:pt x="134364" y="92885"/>
                      </a:cubicBezTo>
                      <a:cubicBezTo>
                        <a:pt x="92506" y="92885"/>
                        <a:pt x="50648" y="92885"/>
                        <a:pt x="8791" y="92885"/>
                      </a:cubicBezTo>
                      <a:cubicBezTo>
                        <a:pt x="7116" y="92885"/>
                        <a:pt x="6279" y="92467"/>
                        <a:pt x="6279" y="90375"/>
                      </a:cubicBezTo>
                      <a:cubicBezTo>
                        <a:pt x="6279" y="63179"/>
                        <a:pt x="6279" y="35983"/>
                        <a:pt x="6279" y="8786"/>
                      </a:cubicBezTo>
                      <a:cubicBezTo>
                        <a:pt x="6279" y="7113"/>
                        <a:pt x="6698" y="6694"/>
                        <a:pt x="8372" y="6694"/>
                      </a:cubicBezTo>
                      <a:cubicBezTo>
                        <a:pt x="29300" y="6694"/>
                        <a:pt x="50648" y="6694"/>
                        <a:pt x="71577" y="6694"/>
                      </a:cubicBezTo>
                      <a:cubicBezTo>
                        <a:pt x="92506" y="6694"/>
                        <a:pt x="113435" y="6694"/>
                        <a:pt x="134364" y="6694"/>
                      </a:cubicBezTo>
                      <a:cubicBezTo>
                        <a:pt x="136037" y="6694"/>
                        <a:pt x="136456" y="7113"/>
                        <a:pt x="136456" y="8786"/>
                      </a:cubicBezTo>
                      <a:cubicBezTo>
                        <a:pt x="136456" y="35983"/>
                        <a:pt x="136456" y="63179"/>
                        <a:pt x="136456" y="90793"/>
                      </a:cubicBezTo>
                      <a:moveTo>
                        <a:pt x="140642" y="0"/>
                      </a:moveTo>
                      <a:cubicBezTo>
                        <a:pt x="102133" y="0"/>
                        <a:pt x="63624" y="0"/>
                        <a:pt x="25115" y="0"/>
                      </a:cubicBezTo>
                      <a:cubicBezTo>
                        <a:pt x="17162" y="0"/>
                        <a:pt x="9627" y="0"/>
                        <a:pt x="1674" y="0"/>
                      </a:cubicBezTo>
                      <a:cubicBezTo>
                        <a:pt x="419" y="0"/>
                        <a:pt x="0" y="418"/>
                        <a:pt x="0" y="1674"/>
                      </a:cubicBezTo>
                      <a:cubicBezTo>
                        <a:pt x="0" y="4602"/>
                        <a:pt x="0" y="7113"/>
                        <a:pt x="0" y="10042"/>
                      </a:cubicBezTo>
                      <a:cubicBezTo>
                        <a:pt x="0" y="38075"/>
                        <a:pt x="0" y="66526"/>
                        <a:pt x="0" y="94559"/>
                      </a:cubicBezTo>
                      <a:cubicBezTo>
                        <a:pt x="0" y="96233"/>
                        <a:pt x="419" y="97906"/>
                        <a:pt x="1674" y="99161"/>
                      </a:cubicBezTo>
                      <a:lnTo>
                        <a:pt x="141479" y="99161"/>
                      </a:lnTo>
                      <a:cubicBezTo>
                        <a:pt x="142735" y="98325"/>
                        <a:pt x="143572" y="97069"/>
                        <a:pt x="143572" y="95396"/>
                      </a:cubicBezTo>
                      <a:cubicBezTo>
                        <a:pt x="143572" y="64434"/>
                        <a:pt x="143572" y="33472"/>
                        <a:pt x="143572" y="2510"/>
                      </a:cubicBezTo>
                      <a:cubicBezTo>
                        <a:pt x="143154" y="418"/>
                        <a:pt x="142316" y="0"/>
                        <a:pt x="140642" y="0"/>
                      </a:cubicBezTo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878" name="Freeform 877">
                  <a:extLst>
                    <a:ext uri="{FF2B5EF4-FFF2-40B4-BE49-F238E27FC236}">
                      <a16:creationId xmlns:a16="http://schemas.microsoft.com/office/drawing/2014/main" id="{83F2D4D8-98CA-A33A-1BD0-C0A76335E3E7}"/>
                    </a:ext>
                  </a:extLst>
                </p:cNvPr>
                <p:cNvSpPr/>
                <p:nvPr/>
              </p:nvSpPr>
              <p:spPr>
                <a:xfrm>
                  <a:off x="4749172" y="5563049"/>
                  <a:ext cx="143572" cy="56174"/>
                </a:xfrm>
                <a:custGeom>
                  <a:avLst/>
                  <a:gdLst>
                    <a:gd name="connsiteX0" fmla="*/ 114272 w 143572"/>
                    <a:gd name="connsiteY0" fmla="*/ 38184 h 56174"/>
                    <a:gd name="connsiteX1" fmla="*/ 104226 w 143572"/>
                    <a:gd name="connsiteY1" fmla="*/ 48225 h 56174"/>
                    <a:gd name="connsiteX2" fmla="*/ 93343 w 143572"/>
                    <a:gd name="connsiteY2" fmla="*/ 39857 h 56174"/>
                    <a:gd name="connsiteX3" fmla="*/ 100458 w 143572"/>
                    <a:gd name="connsiteY3" fmla="*/ 27723 h 56174"/>
                    <a:gd name="connsiteX4" fmla="*/ 100458 w 143572"/>
                    <a:gd name="connsiteY4" fmla="*/ 39857 h 56174"/>
                    <a:gd name="connsiteX5" fmla="*/ 103807 w 143572"/>
                    <a:gd name="connsiteY5" fmla="*/ 44041 h 56174"/>
                    <a:gd name="connsiteX6" fmla="*/ 107156 w 143572"/>
                    <a:gd name="connsiteY6" fmla="*/ 39857 h 56174"/>
                    <a:gd name="connsiteX7" fmla="*/ 107156 w 143572"/>
                    <a:gd name="connsiteY7" fmla="*/ 27723 h 56174"/>
                    <a:gd name="connsiteX8" fmla="*/ 114272 w 143572"/>
                    <a:gd name="connsiteY8" fmla="*/ 38184 h 56174"/>
                    <a:gd name="connsiteX9" fmla="*/ 49392 w 143572"/>
                    <a:gd name="connsiteY9" fmla="*/ 39857 h 56174"/>
                    <a:gd name="connsiteX10" fmla="*/ 38509 w 143572"/>
                    <a:gd name="connsiteY10" fmla="*/ 47807 h 56174"/>
                    <a:gd name="connsiteX11" fmla="*/ 28463 w 143572"/>
                    <a:gd name="connsiteY11" fmla="*/ 37346 h 56174"/>
                    <a:gd name="connsiteX12" fmla="*/ 34324 w 143572"/>
                    <a:gd name="connsiteY12" fmla="*/ 27723 h 56174"/>
                    <a:gd name="connsiteX13" fmla="*/ 35998 w 143572"/>
                    <a:gd name="connsiteY13" fmla="*/ 28560 h 56174"/>
                    <a:gd name="connsiteX14" fmla="*/ 35998 w 143572"/>
                    <a:gd name="connsiteY14" fmla="*/ 39857 h 56174"/>
                    <a:gd name="connsiteX15" fmla="*/ 39346 w 143572"/>
                    <a:gd name="connsiteY15" fmla="*/ 43622 h 56174"/>
                    <a:gd name="connsiteX16" fmla="*/ 42695 w 143572"/>
                    <a:gd name="connsiteY16" fmla="*/ 39857 h 56174"/>
                    <a:gd name="connsiteX17" fmla="*/ 42695 w 143572"/>
                    <a:gd name="connsiteY17" fmla="*/ 27305 h 56174"/>
                    <a:gd name="connsiteX18" fmla="*/ 42695 w 143572"/>
                    <a:gd name="connsiteY18" fmla="*/ 26886 h 56174"/>
                    <a:gd name="connsiteX19" fmla="*/ 49392 w 143572"/>
                    <a:gd name="connsiteY19" fmla="*/ 39857 h 56174"/>
                    <a:gd name="connsiteX20" fmla="*/ 143572 w 143572"/>
                    <a:gd name="connsiteY20" fmla="*/ 25631 h 56174"/>
                    <a:gd name="connsiteX21" fmla="*/ 139386 w 143572"/>
                    <a:gd name="connsiteY21" fmla="*/ 21447 h 56174"/>
                    <a:gd name="connsiteX22" fmla="*/ 109248 w 143572"/>
                    <a:gd name="connsiteY22" fmla="*/ 21447 h 56174"/>
                    <a:gd name="connsiteX23" fmla="*/ 107575 w 143572"/>
                    <a:gd name="connsiteY23" fmla="*/ 19774 h 56174"/>
                    <a:gd name="connsiteX24" fmla="*/ 107575 w 143572"/>
                    <a:gd name="connsiteY24" fmla="*/ 4293 h 56174"/>
                    <a:gd name="connsiteX25" fmla="*/ 104226 w 143572"/>
                    <a:gd name="connsiteY25" fmla="*/ 109 h 56174"/>
                    <a:gd name="connsiteX26" fmla="*/ 100877 w 143572"/>
                    <a:gd name="connsiteY26" fmla="*/ 4293 h 56174"/>
                    <a:gd name="connsiteX27" fmla="*/ 100877 w 143572"/>
                    <a:gd name="connsiteY27" fmla="*/ 19774 h 56174"/>
                    <a:gd name="connsiteX28" fmla="*/ 99203 w 143572"/>
                    <a:gd name="connsiteY28" fmla="*/ 21447 h 56174"/>
                    <a:gd name="connsiteX29" fmla="*/ 44369 w 143572"/>
                    <a:gd name="connsiteY29" fmla="*/ 21447 h 56174"/>
                    <a:gd name="connsiteX30" fmla="*/ 42695 w 143572"/>
                    <a:gd name="connsiteY30" fmla="*/ 19774 h 56174"/>
                    <a:gd name="connsiteX31" fmla="*/ 42695 w 143572"/>
                    <a:gd name="connsiteY31" fmla="*/ 3874 h 56174"/>
                    <a:gd name="connsiteX32" fmla="*/ 42276 w 143572"/>
                    <a:gd name="connsiteY32" fmla="*/ 1782 h 56174"/>
                    <a:gd name="connsiteX33" fmla="*/ 38509 w 143572"/>
                    <a:gd name="connsiteY33" fmla="*/ 109 h 56174"/>
                    <a:gd name="connsiteX34" fmla="*/ 35998 w 143572"/>
                    <a:gd name="connsiteY34" fmla="*/ 3456 h 56174"/>
                    <a:gd name="connsiteX35" fmla="*/ 35998 w 143572"/>
                    <a:gd name="connsiteY35" fmla="*/ 19355 h 56174"/>
                    <a:gd name="connsiteX36" fmla="*/ 33905 w 143572"/>
                    <a:gd name="connsiteY36" fmla="*/ 21447 h 56174"/>
                    <a:gd name="connsiteX37" fmla="*/ 4186 w 143572"/>
                    <a:gd name="connsiteY37" fmla="*/ 21447 h 56174"/>
                    <a:gd name="connsiteX38" fmla="*/ 0 w 143572"/>
                    <a:gd name="connsiteY38" fmla="*/ 25631 h 56174"/>
                    <a:gd name="connsiteX39" fmla="*/ 0 w 143572"/>
                    <a:gd name="connsiteY39" fmla="*/ 54083 h 56174"/>
                    <a:gd name="connsiteX40" fmla="*/ 2511 w 143572"/>
                    <a:gd name="connsiteY40" fmla="*/ 56175 h 56174"/>
                    <a:gd name="connsiteX41" fmla="*/ 71996 w 143572"/>
                    <a:gd name="connsiteY41" fmla="*/ 56175 h 56174"/>
                    <a:gd name="connsiteX42" fmla="*/ 141479 w 143572"/>
                    <a:gd name="connsiteY42" fmla="*/ 56175 h 56174"/>
                    <a:gd name="connsiteX43" fmla="*/ 143572 w 143572"/>
                    <a:gd name="connsiteY43" fmla="*/ 54083 h 56174"/>
                    <a:gd name="connsiteX44" fmla="*/ 143572 w 143572"/>
                    <a:gd name="connsiteY44" fmla="*/ 25631 h 56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143572" h="56174">
                      <a:moveTo>
                        <a:pt x="114272" y="38184"/>
                      </a:moveTo>
                      <a:cubicBezTo>
                        <a:pt x="113853" y="43622"/>
                        <a:pt x="109667" y="47388"/>
                        <a:pt x="104226" y="48225"/>
                      </a:cubicBezTo>
                      <a:cubicBezTo>
                        <a:pt x="99203" y="48644"/>
                        <a:pt x="94598" y="44878"/>
                        <a:pt x="93343" y="39857"/>
                      </a:cubicBezTo>
                      <a:cubicBezTo>
                        <a:pt x="92505" y="34418"/>
                        <a:pt x="95017" y="29397"/>
                        <a:pt x="100458" y="27723"/>
                      </a:cubicBezTo>
                      <a:cubicBezTo>
                        <a:pt x="100458" y="31908"/>
                        <a:pt x="100458" y="36092"/>
                        <a:pt x="100458" y="39857"/>
                      </a:cubicBezTo>
                      <a:cubicBezTo>
                        <a:pt x="100458" y="42368"/>
                        <a:pt x="101714" y="44041"/>
                        <a:pt x="103807" y="44041"/>
                      </a:cubicBezTo>
                      <a:cubicBezTo>
                        <a:pt x="105900" y="44041"/>
                        <a:pt x="107156" y="42368"/>
                        <a:pt x="107156" y="39857"/>
                      </a:cubicBezTo>
                      <a:cubicBezTo>
                        <a:pt x="107156" y="35673"/>
                        <a:pt x="107156" y="31908"/>
                        <a:pt x="107156" y="27723"/>
                      </a:cubicBezTo>
                      <a:cubicBezTo>
                        <a:pt x="111760" y="28560"/>
                        <a:pt x="114690" y="33162"/>
                        <a:pt x="114272" y="38184"/>
                      </a:cubicBezTo>
                      <a:moveTo>
                        <a:pt x="49392" y="39857"/>
                      </a:moveTo>
                      <a:cubicBezTo>
                        <a:pt x="48136" y="44878"/>
                        <a:pt x="43114" y="48225"/>
                        <a:pt x="38509" y="47807"/>
                      </a:cubicBezTo>
                      <a:cubicBezTo>
                        <a:pt x="32649" y="46970"/>
                        <a:pt x="28463" y="42786"/>
                        <a:pt x="28463" y="37346"/>
                      </a:cubicBezTo>
                      <a:cubicBezTo>
                        <a:pt x="28463" y="32744"/>
                        <a:pt x="30556" y="29816"/>
                        <a:pt x="34324" y="27723"/>
                      </a:cubicBezTo>
                      <a:cubicBezTo>
                        <a:pt x="35579" y="27305"/>
                        <a:pt x="35998" y="27305"/>
                        <a:pt x="35998" y="28560"/>
                      </a:cubicBezTo>
                      <a:cubicBezTo>
                        <a:pt x="35998" y="32326"/>
                        <a:pt x="35998" y="36092"/>
                        <a:pt x="35998" y="39857"/>
                      </a:cubicBezTo>
                      <a:cubicBezTo>
                        <a:pt x="35998" y="41949"/>
                        <a:pt x="37253" y="43622"/>
                        <a:pt x="39346" y="43622"/>
                      </a:cubicBezTo>
                      <a:cubicBezTo>
                        <a:pt x="41439" y="43622"/>
                        <a:pt x="42695" y="41949"/>
                        <a:pt x="42695" y="39857"/>
                      </a:cubicBezTo>
                      <a:cubicBezTo>
                        <a:pt x="42695" y="35673"/>
                        <a:pt x="42695" y="31489"/>
                        <a:pt x="42695" y="27305"/>
                      </a:cubicBezTo>
                      <a:cubicBezTo>
                        <a:pt x="42695" y="27305"/>
                        <a:pt x="42695" y="27305"/>
                        <a:pt x="42695" y="26886"/>
                      </a:cubicBezTo>
                      <a:cubicBezTo>
                        <a:pt x="48136" y="29397"/>
                        <a:pt x="50648" y="34418"/>
                        <a:pt x="49392" y="39857"/>
                      </a:cubicBezTo>
                      <a:moveTo>
                        <a:pt x="143572" y="25631"/>
                      </a:moveTo>
                      <a:cubicBezTo>
                        <a:pt x="143572" y="22284"/>
                        <a:pt x="142735" y="21447"/>
                        <a:pt x="139386" y="21447"/>
                      </a:cubicBezTo>
                      <a:cubicBezTo>
                        <a:pt x="129340" y="21447"/>
                        <a:pt x="119294" y="21447"/>
                        <a:pt x="109248" y="21447"/>
                      </a:cubicBezTo>
                      <a:cubicBezTo>
                        <a:pt x="107575" y="21447"/>
                        <a:pt x="107575" y="21029"/>
                        <a:pt x="107575" y="19774"/>
                      </a:cubicBezTo>
                      <a:cubicBezTo>
                        <a:pt x="107575" y="14753"/>
                        <a:pt x="107575" y="9314"/>
                        <a:pt x="107575" y="4293"/>
                      </a:cubicBezTo>
                      <a:cubicBezTo>
                        <a:pt x="107575" y="1782"/>
                        <a:pt x="106319" y="109"/>
                        <a:pt x="104226" y="109"/>
                      </a:cubicBezTo>
                      <a:cubicBezTo>
                        <a:pt x="102133" y="109"/>
                        <a:pt x="100877" y="1364"/>
                        <a:pt x="100877" y="4293"/>
                      </a:cubicBezTo>
                      <a:cubicBezTo>
                        <a:pt x="100877" y="9314"/>
                        <a:pt x="100877" y="14753"/>
                        <a:pt x="100877" y="19774"/>
                      </a:cubicBezTo>
                      <a:cubicBezTo>
                        <a:pt x="100877" y="21029"/>
                        <a:pt x="100458" y="21447"/>
                        <a:pt x="99203" y="21447"/>
                      </a:cubicBezTo>
                      <a:cubicBezTo>
                        <a:pt x="80786" y="21447"/>
                        <a:pt x="62787" y="21447"/>
                        <a:pt x="44369" y="21447"/>
                      </a:cubicBezTo>
                      <a:cubicBezTo>
                        <a:pt x="43114" y="21447"/>
                        <a:pt x="42695" y="21029"/>
                        <a:pt x="42695" y="19774"/>
                      </a:cubicBezTo>
                      <a:cubicBezTo>
                        <a:pt x="42695" y="14334"/>
                        <a:pt x="42695" y="9314"/>
                        <a:pt x="42695" y="3874"/>
                      </a:cubicBezTo>
                      <a:cubicBezTo>
                        <a:pt x="42695" y="3038"/>
                        <a:pt x="42695" y="2619"/>
                        <a:pt x="42276" y="1782"/>
                      </a:cubicBezTo>
                      <a:cubicBezTo>
                        <a:pt x="41439" y="527"/>
                        <a:pt x="40183" y="-310"/>
                        <a:pt x="38509" y="109"/>
                      </a:cubicBezTo>
                      <a:cubicBezTo>
                        <a:pt x="36835" y="527"/>
                        <a:pt x="35998" y="1782"/>
                        <a:pt x="35998" y="3456"/>
                      </a:cubicBezTo>
                      <a:cubicBezTo>
                        <a:pt x="35998" y="8895"/>
                        <a:pt x="35998" y="14334"/>
                        <a:pt x="35998" y="19355"/>
                      </a:cubicBezTo>
                      <a:cubicBezTo>
                        <a:pt x="35998" y="21029"/>
                        <a:pt x="35579" y="21447"/>
                        <a:pt x="33905" y="21447"/>
                      </a:cubicBezTo>
                      <a:cubicBezTo>
                        <a:pt x="23859" y="21447"/>
                        <a:pt x="13813" y="21447"/>
                        <a:pt x="4186" y="21447"/>
                      </a:cubicBezTo>
                      <a:cubicBezTo>
                        <a:pt x="837" y="21447"/>
                        <a:pt x="0" y="22284"/>
                        <a:pt x="0" y="25631"/>
                      </a:cubicBezTo>
                      <a:cubicBezTo>
                        <a:pt x="0" y="35254"/>
                        <a:pt x="0" y="44878"/>
                        <a:pt x="0" y="54083"/>
                      </a:cubicBezTo>
                      <a:cubicBezTo>
                        <a:pt x="0" y="55756"/>
                        <a:pt x="418" y="56175"/>
                        <a:pt x="2511" y="56175"/>
                      </a:cubicBezTo>
                      <a:cubicBezTo>
                        <a:pt x="25533" y="56175"/>
                        <a:pt x="48974" y="56175"/>
                        <a:pt x="71996" y="56175"/>
                      </a:cubicBezTo>
                      <a:cubicBezTo>
                        <a:pt x="95017" y="56175"/>
                        <a:pt x="118457" y="56175"/>
                        <a:pt x="141479" y="56175"/>
                      </a:cubicBezTo>
                      <a:cubicBezTo>
                        <a:pt x="143154" y="56175"/>
                        <a:pt x="143572" y="55756"/>
                        <a:pt x="143572" y="54083"/>
                      </a:cubicBezTo>
                      <a:cubicBezTo>
                        <a:pt x="143572" y="44460"/>
                        <a:pt x="143572" y="35254"/>
                        <a:pt x="143572" y="25631"/>
                      </a:cubicBezTo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879" name="Freeform 878">
                  <a:extLst>
                    <a:ext uri="{FF2B5EF4-FFF2-40B4-BE49-F238E27FC236}">
                      <a16:creationId xmlns:a16="http://schemas.microsoft.com/office/drawing/2014/main" id="{82381B8B-7FC2-F3F6-8DBC-3208731E9B32}"/>
                    </a:ext>
                  </a:extLst>
                </p:cNvPr>
                <p:cNvSpPr/>
                <p:nvPr/>
              </p:nvSpPr>
              <p:spPr>
                <a:xfrm>
                  <a:off x="4780755" y="5640959"/>
                  <a:ext cx="98823" cy="27263"/>
                </a:xfrm>
                <a:custGeom>
                  <a:avLst/>
                  <a:gdLst>
                    <a:gd name="connsiteX0" fmla="*/ 19483 w 98823"/>
                    <a:gd name="connsiteY0" fmla="*/ 27219 h 27263"/>
                    <a:gd name="connsiteX1" fmla="*/ 1484 w 98823"/>
                    <a:gd name="connsiteY1" fmla="*/ 20524 h 27263"/>
                    <a:gd name="connsiteX2" fmla="*/ 1066 w 98823"/>
                    <a:gd name="connsiteY2" fmla="*/ 15085 h 27263"/>
                    <a:gd name="connsiteX3" fmla="*/ 6089 w 98823"/>
                    <a:gd name="connsiteY3" fmla="*/ 15503 h 27263"/>
                    <a:gd name="connsiteX4" fmla="*/ 29529 w 98823"/>
                    <a:gd name="connsiteY4" fmla="*/ 14667 h 27263"/>
                    <a:gd name="connsiteX5" fmla="*/ 62597 w 98823"/>
                    <a:gd name="connsiteY5" fmla="*/ 22 h 27263"/>
                    <a:gd name="connsiteX6" fmla="*/ 97757 w 98823"/>
                    <a:gd name="connsiteY6" fmla="*/ 15085 h 27263"/>
                    <a:gd name="connsiteX7" fmla="*/ 97339 w 98823"/>
                    <a:gd name="connsiteY7" fmla="*/ 20943 h 27263"/>
                    <a:gd name="connsiteX8" fmla="*/ 92315 w 98823"/>
                    <a:gd name="connsiteY8" fmla="*/ 20524 h 27263"/>
                    <a:gd name="connsiteX9" fmla="*/ 72224 w 98823"/>
                    <a:gd name="connsiteY9" fmla="*/ 8391 h 27263"/>
                    <a:gd name="connsiteX10" fmla="*/ 34971 w 98823"/>
                    <a:gd name="connsiteY10" fmla="*/ 19687 h 27263"/>
                    <a:gd name="connsiteX11" fmla="*/ 19483 w 98823"/>
                    <a:gd name="connsiteY11" fmla="*/ 27219 h 27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98823" h="27263">
                      <a:moveTo>
                        <a:pt x="19483" y="27219"/>
                      </a:moveTo>
                      <a:cubicBezTo>
                        <a:pt x="11112" y="27637"/>
                        <a:pt x="5670" y="25127"/>
                        <a:pt x="1484" y="20524"/>
                      </a:cubicBezTo>
                      <a:cubicBezTo>
                        <a:pt x="-190" y="18851"/>
                        <a:pt x="-608" y="16759"/>
                        <a:pt x="1066" y="15085"/>
                      </a:cubicBezTo>
                      <a:cubicBezTo>
                        <a:pt x="2740" y="12993"/>
                        <a:pt x="4833" y="13829"/>
                        <a:pt x="6089" y="15503"/>
                      </a:cubicBezTo>
                      <a:cubicBezTo>
                        <a:pt x="13623" y="23453"/>
                        <a:pt x="23250" y="20943"/>
                        <a:pt x="29529" y="14667"/>
                      </a:cubicBezTo>
                      <a:cubicBezTo>
                        <a:pt x="38738" y="5461"/>
                        <a:pt x="49621" y="441"/>
                        <a:pt x="62597" y="22"/>
                      </a:cubicBezTo>
                      <a:cubicBezTo>
                        <a:pt x="76410" y="-396"/>
                        <a:pt x="88130" y="5043"/>
                        <a:pt x="97757" y="15085"/>
                      </a:cubicBezTo>
                      <a:cubicBezTo>
                        <a:pt x="99432" y="17177"/>
                        <a:pt x="99013" y="19269"/>
                        <a:pt x="97339" y="20943"/>
                      </a:cubicBezTo>
                      <a:cubicBezTo>
                        <a:pt x="95664" y="23035"/>
                        <a:pt x="93990" y="21779"/>
                        <a:pt x="92315" y="20524"/>
                      </a:cubicBezTo>
                      <a:cubicBezTo>
                        <a:pt x="86874" y="14667"/>
                        <a:pt x="80177" y="10064"/>
                        <a:pt x="72224" y="8391"/>
                      </a:cubicBezTo>
                      <a:cubicBezTo>
                        <a:pt x="57992" y="5461"/>
                        <a:pt x="45435" y="9227"/>
                        <a:pt x="34971" y="19687"/>
                      </a:cubicBezTo>
                      <a:cubicBezTo>
                        <a:pt x="29948" y="23871"/>
                        <a:pt x="24925" y="27637"/>
                        <a:pt x="19483" y="27219"/>
                      </a:cubicBezTo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880" name="Freeform 879">
                  <a:extLst>
                    <a:ext uri="{FF2B5EF4-FFF2-40B4-BE49-F238E27FC236}">
                      <a16:creationId xmlns:a16="http://schemas.microsoft.com/office/drawing/2014/main" id="{FCA35BD4-AE50-C1CF-F42D-101FCA80B748}"/>
                    </a:ext>
                  </a:extLst>
                </p:cNvPr>
                <p:cNvSpPr/>
                <p:nvPr/>
              </p:nvSpPr>
              <p:spPr>
                <a:xfrm>
                  <a:off x="4771356" y="5657299"/>
                  <a:ext cx="98365" cy="26715"/>
                </a:xfrm>
                <a:custGeom>
                  <a:avLst/>
                  <a:gdLst>
                    <a:gd name="connsiteX0" fmla="*/ 98366 w 98365"/>
                    <a:gd name="connsiteY0" fmla="*/ 14225 h 26715"/>
                    <a:gd name="connsiteX1" fmla="*/ 96691 w 98365"/>
                    <a:gd name="connsiteY1" fmla="*/ 17155 h 26715"/>
                    <a:gd name="connsiteX2" fmla="*/ 93342 w 98365"/>
                    <a:gd name="connsiteY2" fmla="*/ 16736 h 26715"/>
                    <a:gd name="connsiteX3" fmla="*/ 89157 w 98365"/>
                    <a:gd name="connsiteY3" fmla="*/ 12970 h 26715"/>
                    <a:gd name="connsiteX4" fmla="*/ 51485 w 98365"/>
                    <a:gd name="connsiteY4" fmla="*/ 16317 h 26715"/>
                    <a:gd name="connsiteX5" fmla="*/ 7953 w 98365"/>
                    <a:gd name="connsiteY5" fmla="*/ 20920 h 26715"/>
                    <a:gd name="connsiteX6" fmla="*/ 1255 w 98365"/>
                    <a:gd name="connsiteY6" fmla="*/ 15481 h 26715"/>
                    <a:gd name="connsiteX7" fmla="*/ 1255 w 98365"/>
                    <a:gd name="connsiteY7" fmla="*/ 10041 h 26715"/>
                    <a:gd name="connsiteX8" fmla="*/ 6279 w 98365"/>
                    <a:gd name="connsiteY8" fmla="*/ 10878 h 26715"/>
                    <a:gd name="connsiteX9" fmla="*/ 47718 w 98365"/>
                    <a:gd name="connsiteY9" fmla="*/ 10460 h 26715"/>
                    <a:gd name="connsiteX10" fmla="*/ 92087 w 98365"/>
                    <a:gd name="connsiteY10" fmla="*/ 6694 h 26715"/>
                    <a:gd name="connsiteX11" fmla="*/ 96691 w 98365"/>
                    <a:gd name="connsiteY11" fmla="*/ 10878 h 26715"/>
                    <a:gd name="connsiteX12" fmla="*/ 98366 w 98365"/>
                    <a:gd name="connsiteY12" fmla="*/ 14225 h 26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8365" h="26715">
                      <a:moveTo>
                        <a:pt x="98366" y="14225"/>
                      </a:moveTo>
                      <a:cubicBezTo>
                        <a:pt x="98366" y="15481"/>
                        <a:pt x="97947" y="16736"/>
                        <a:pt x="96691" y="17155"/>
                      </a:cubicBezTo>
                      <a:cubicBezTo>
                        <a:pt x="95435" y="17573"/>
                        <a:pt x="94180" y="17573"/>
                        <a:pt x="93342" y="16736"/>
                      </a:cubicBezTo>
                      <a:cubicBezTo>
                        <a:pt x="92087" y="15481"/>
                        <a:pt x="90412" y="14225"/>
                        <a:pt x="89157" y="12970"/>
                      </a:cubicBezTo>
                      <a:cubicBezTo>
                        <a:pt x="77855" y="3765"/>
                        <a:pt x="61112" y="5857"/>
                        <a:pt x="51485" y="16317"/>
                      </a:cubicBezTo>
                      <a:cubicBezTo>
                        <a:pt x="41020" y="27615"/>
                        <a:pt x="23022" y="30543"/>
                        <a:pt x="7953" y="20920"/>
                      </a:cubicBezTo>
                      <a:cubicBezTo>
                        <a:pt x="5441" y="19247"/>
                        <a:pt x="3348" y="17573"/>
                        <a:pt x="1255" y="15481"/>
                      </a:cubicBezTo>
                      <a:cubicBezTo>
                        <a:pt x="-418" y="13807"/>
                        <a:pt x="-418" y="11715"/>
                        <a:pt x="1255" y="10041"/>
                      </a:cubicBezTo>
                      <a:cubicBezTo>
                        <a:pt x="2930" y="8368"/>
                        <a:pt x="4604" y="9623"/>
                        <a:pt x="6279" y="10878"/>
                      </a:cubicBezTo>
                      <a:cubicBezTo>
                        <a:pt x="18836" y="23431"/>
                        <a:pt x="34742" y="23012"/>
                        <a:pt x="47718" y="10460"/>
                      </a:cubicBezTo>
                      <a:cubicBezTo>
                        <a:pt x="60275" y="-2092"/>
                        <a:pt x="78274" y="-3347"/>
                        <a:pt x="92087" y="6694"/>
                      </a:cubicBezTo>
                      <a:cubicBezTo>
                        <a:pt x="93761" y="7949"/>
                        <a:pt x="95435" y="9623"/>
                        <a:pt x="96691" y="10878"/>
                      </a:cubicBezTo>
                      <a:cubicBezTo>
                        <a:pt x="97947" y="11715"/>
                        <a:pt x="98366" y="12970"/>
                        <a:pt x="98366" y="14225"/>
                      </a:cubicBezTo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881" name="Freeform 880">
                  <a:extLst>
                    <a:ext uri="{FF2B5EF4-FFF2-40B4-BE49-F238E27FC236}">
                      <a16:creationId xmlns:a16="http://schemas.microsoft.com/office/drawing/2014/main" id="{9CF98688-ACCE-7E33-7D41-452215AEE869}"/>
                    </a:ext>
                  </a:extLst>
                </p:cNvPr>
                <p:cNvSpPr/>
                <p:nvPr/>
              </p:nvSpPr>
              <p:spPr>
                <a:xfrm>
                  <a:off x="4762566" y="5673983"/>
                  <a:ext cx="99991" cy="27262"/>
                </a:xfrm>
                <a:custGeom>
                  <a:avLst/>
                  <a:gdLst>
                    <a:gd name="connsiteX0" fmla="*/ 2511 w 99991"/>
                    <a:gd name="connsiteY0" fmla="*/ 5491 h 27262"/>
                    <a:gd name="connsiteX1" fmla="*/ 5860 w 99991"/>
                    <a:gd name="connsiteY1" fmla="*/ 7583 h 27262"/>
                    <a:gd name="connsiteX2" fmla="*/ 39765 w 99991"/>
                    <a:gd name="connsiteY2" fmla="*/ 20135 h 27262"/>
                    <a:gd name="connsiteX3" fmla="*/ 64042 w 99991"/>
                    <a:gd name="connsiteY3" fmla="*/ 8002 h 27262"/>
                    <a:gd name="connsiteX4" fmla="*/ 79530 w 99991"/>
                    <a:gd name="connsiteY4" fmla="*/ 52 h 27262"/>
                    <a:gd name="connsiteX5" fmla="*/ 98366 w 99991"/>
                    <a:gd name="connsiteY5" fmla="*/ 6328 h 27262"/>
                    <a:gd name="connsiteX6" fmla="*/ 98784 w 99991"/>
                    <a:gd name="connsiteY6" fmla="*/ 11767 h 27262"/>
                    <a:gd name="connsiteX7" fmla="*/ 93761 w 99991"/>
                    <a:gd name="connsiteY7" fmla="*/ 11349 h 27262"/>
                    <a:gd name="connsiteX8" fmla="*/ 70739 w 99991"/>
                    <a:gd name="connsiteY8" fmla="*/ 11767 h 27262"/>
                    <a:gd name="connsiteX9" fmla="*/ 45206 w 99991"/>
                    <a:gd name="connsiteY9" fmla="*/ 26411 h 27262"/>
                    <a:gd name="connsiteX10" fmla="*/ 1674 w 99991"/>
                    <a:gd name="connsiteY10" fmla="*/ 12186 h 27262"/>
                    <a:gd name="connsiteX11" fmla="*/ 0 w 99991"/>
                    <a:gd name="connsiteY11" fmla="*/ 7583 h 27262"/>
                    <a:gd name="connsiteX12" fmla="*/ 2511 w 99991"/>
                    <a:gd name="connsiteY12" fmla="*/ 5491 h 27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9991" h="27262">
                      <a:moveTo>
                        <a:pt x="2511" y="5491"/>
                      </a:moveTo>
                      <a:cubicBezTo>
                        <a:pt x="3767" y="5910"/>
                        <a:pt x="5023" y="6747"/>
                        <a:pt x="5860" y="7583"/>
                      </a:cubicBezTo>
                      <a:cubicBezTo>
                        <a:pt x="15069" y="17207"/>
                        <a:pt x="26370" y="21391"/>
                        <a:pt x="39765" y="20135"/>
                      </a:cubicBezTo>
                      <a:cubicBezTo>
                        <a:pt x="49392" y="19299"/>
                        <a:pt x="57345" y="15115"/>
                        <a:pt x="64042" y="8002"/>
                      </a:cubicBezTo>
                      <a:cubicBezTo>
                        <a:pt x="68228" y="3399"/>
                        <a:pt x="73251" y="471"/>
                        <a:pt x="79530" y="52"/>
                      </a:cubicBezTo>
                      <a:cubicBezTo>
                        <a:pt x="86645" y="-366"/>
                        <a:pt x="92924" y="1726"/>
                        <a:pt x="98366" y="6328"/>
                      </a:cubicBezTo>
                      <a:cubicBezTo>
                        <a:pt x="100458" y="8002"/>
                        <a:pt x="100458" y="10094"/>
                        <a:pt x="98784" y="11767"/>
                      </a:cubicBezTo>
                      <a:cubicBezTo>
                        <a:pt x="97110" y="13441"/>
                        <a:pt x="95435" y="12604"/>
                        <a:pt x="93761" y="11349"/>
                      </a:cubicBezTo>
                      <a:cubicBezTo>
                        <a:pt x="85808" y="4236"/>
                        <a:pt x="78692" y="4236"/>
                        <a:pt x="70739" y="11767"/>
                      </a:cubicBezTo>
                      <a:cubicBezTo>
                        <a:pt x="63205" y="18881"/>
                        <a:pt x="55252" y="24319"/>
                        <a:pt x="45206" y="26411"/>
                      </a:cubicBezTo>
                      <a:cubicBezTo>
                        <a:pt x="28044" y="29341"/>
                        <a:pt x="13813" y="24738"/>
                        <a:pt x="1674" y="12186"/>
                      </a:cubicBezTo>
                      <a:cubicBezTo>
                        <a:pt x="418" y="10931"/>
                        <a:pt x="0" y="9257"/>
                        <a:pt x="0" y="7583"/>
                      </a:cubicBezTo>
                      <a:cubicBezTo>
                        <a:pt x="0" y="6328"/>
                        <a:pt x="837" y="5491"/>
                        <a:pt x="2511" y="5491"/>
                      </a:cubicBezTo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</p:grpSp>
        </p:grpSp>
        <p:grpSp>
          <p:nvGrpSpPr>
            <p:cNvPr id="886" name="Graphic 2">
              <a:extLst>
                <a:ext uri="{FF2B5EF4-FFF2-40B4-BE49-F238E27FC236}">
                  <a16:creationId xmlns:a16="http://schemas.microsoft.com/office/drawing/2014/main" id="{14BC7099-0E98-FBFB-7BAF-476F8E2CBB87}"/>
                </a:ext>
              </a:extLst>
            </p:cNvPr>
            <p:cNvGrpSpPr/>
            <p:nvPr/>
          </p:nvGrpSpPr>
          <p:grpSpPr>
            <a:xfrm>
              <a:off x="4378290" y="6953929"/>
              <a:ext cx="726130" cy="608856"/>
              <a:chOff x="4378290" y="6953929"/>
              <a:chExt cx="726130" cy="608856"/>
            </a:xfrm>
          </p:grpSpPr>
          <p:sp>
            <p:nvSpPr>
              <p:cNvPr id="887" name="Freeform 886">
                <a:extLst>
                  <a:ext uri="{FF2B5EF4-FFF2-40B4-BE49-F238E27FC236}">
                    <a16:creationId xmlns:a16="http://schemas.microsoft.com/office/drawing/2014/main" id="{DD086E3B-71AD-A2E5-722D-B7F5577141E1}"/>
                  </a:ext>
                </a:extLst>
              </p:cNvPr>
              <p:cNvSpPr/>
              <p:nvPr/>
            </p:nvSpPr>
            <p:spPr>
              <a:xfrm>
                <a:off x="4639923" y="6953929"/>
                <a:ext cx="301375" cy="301250"/>
              </a:xfrm>
              <a:custGeom>
                <a:avLst/>
                <a:gdLst>
                  <a:gd name="connsiteX0" fmla="*/ 301375 w 301375"/>
                  <a:gd name="connsiteY0" fmla="*/ 150625 h 301250"/>
                  <a:gd name="connsiteX1" fmla="*/ 150688 w 301375"/>
                  <a:gd name="connsiteY1" fmla="*/ 301250 h 301250"/>
                  <a:gd name="connsiteX2" fmla="*/ 0 w 301375"/>
                  <a:gd name="connsiteY2" fmla="*/ 150625 h 301250"/>
                  <a:gd name="connsiteX3" fmla="*/ 150688 w 301375"/>
                  <a:gd name="connsiteY3" fmla="*/ 0 h 301250"/>
                  <a:gd name="connsiteX4" fmla="*/ 301375 w 301375"/>
                  <a:gd name="connsiteY4" fmla="*/ 150625 h 301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375" h="301250">
                    <a:moveTo>
                      <a:pt x="301375" y="150625"/>
                    </a:moveTo>
                    <a:cubicBezTo>
                      <a:pt x="301375" y="233813"/>
                      <a:pt x="233910" y="301250"/>
                      <a:pt x="150688" y="301250"/>
                    </a:cubicBezTo>
                    <a:cubicBezTo>
                      <a:pt x="67465" y="301250"/>
                      <a:pt x="0" y="233813"/>
                      <a:pt x="0" y="150625"/>
                    </a:cubicBezTo>
                    <a:cubicBezTo>
                      <a:pt x="0" y="67437"/>
                      <a:pt x="67465" y="0"/>
                      <a:pt x="150688" y="0"/>
                    </a:cubicBezTo>
                    <a:cubicBezTo>
                      <a:pt x="233910" y="0"/>
                      <a:pt x="301375" y="67437"/>
                      <a:pt x="301375" y="150625"/>
                    </a:cubicBezTo>
                    <a:close/>
                  </a:path>
                </a:pathLst>
              </a:custGeom>
              <a:solidFill>
                <a:srgbClr val="0CAA98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grpSp>
            <p:nvGrpSpPr>
              <p:cNvPr id="888" name="Graphic 2">
                <a:extLst>
                  <a:ext uri="{FF2B5EF4-FFF2-40B4-BE49-F238E27FC236}">
                    <a16:creationId xmlns:a16="http://schemas.microsoft.com/office/drawing/2014/main" id="{FB3E060C-3554-8643-FB0D-5C578DC78355}"/>
                  </a:ext>
                </a:extLst>
              </p:cNvPr>
              <p:cNvGrpSpPr/>
              <p:nvPr/>
            </p:nvGrpSpPr>
            <p:grpSpPr>
              <a:xfrm>
                <a:off x="4378290" y="7175019"/>
                <a:ext cx="726130" cy="387766"/>
                <a:chOff x="4378290" y="7175019"/>
                <a:chExt cx="726130" cy="387766"/>
              </a:xfrm>
              <a:solidFill>
                <a:srgbClr val="4277BA"/>
              </a:solidFill>
            </p:grpSpPr>
            <p:sp>
              <p:nvSpPr>
                <p:cNvPr id="901" name="TextBox 900">
                  <a:extLst>
                    <a:ext uri="{FF2B5EF4-FFF2-40B4-BE49-F238E27FC236}">
                      <a16:creationId xmlns:a16="http://schemas.microsoft.com/office/drawing/2014/main" id="{D5884F08-6BC5-025D-5D0A-7F3DD4BB1C58}"/>
                    </a:ext>
                  </a:extLst>
                </p:cNvPr>
                <p:cNvSpPr txBox="1"/>
                <p:nvPr/>
              </p:nvSpPr>
              <p:spPr>
                <a:xfrm>
                  <a:off x="4532326" y="7175019"/>
                  <a:ext cx="251975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IBM C</a:t>
                  </a:r>
                </a:p>
              </p:txBody>
            </p:sp>
            <p:sp>
              <p:nvSpPr>
                <p:cNvPr id="902" name="TextBox 901">
                  <a:extLst>
                    <a:ext uri="{FF2B5EF4-FFF2-40B4-BE49-F238E27FC236}">
                      <a16:creationId xmlns:a16="http://schemas.microsoft.com/office/drawing/2014/main" id="{978DCF78-92D5-10CF-906D-34C94AA4C3B6}"/>
                    </a:ext>
                  </a:extLst>
                </p:cNvPr>
                <p:cNvSpPr txBox="1"/>
                <p:nvPr/>
              </p:nvSpPr>
              <p:spPr>
                <a:xfrm>
                  <a:off x="4705617" y="7177553"/>
                  <a:ext cx="120199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L</a:t>
                  </a:r>
                </a:p>
              </p:txBody>
            </p:sp>
            <p:sp>
              <p:nvSpPr>
                <p:cNvPr id="903" name="TextBox 902">
                  <a:extLst>
                    <a:ext uri="{FF2B5EF4-FFF2-40B4-BE49-F238E27FC236}">
                      <a16:creationId xmlns:a16="http://schemas.microsoft.com/office/drawing/2014/main" id="{C621085D-4CF5-44D6-AEC1-3E2DC5EBF67C}"/>
                    </a:ext>
                  </a:extLst>
                </p:cNvPr>
                <p:cNvSpPr txBox="1"/>
                <p:nvPr/>
              </p:nvSpPr>
              <p:spPr>
                <a:xfrm>
                  <a:off x="4735754" y="7175019"/>
                  <a:ext cx="219921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OUD</a:t>
                  </a:r>
                </a:p>
              </p:txBody>
            </p:sp>
            <p:sp>
              <p:nvSpPr>
                <p:cNvPr id="904" name="TextBox 903">
                  <a:extLst>
                    <a:ext uri="{FF2B5EF4-FFF2-40B4-BE49-F238E27FC236}">
                      <a16:creationId xmlns:a16="http://schemas.microsoft.com/office/drawing/2014/main" id="{21F7C48B-69D9-A54E-D216-9D7A665648D3}"/>
                    </a:ext>
                  </a:extLst>
                </p:cNvPr>
                <p:cNvSpPr txBox="1"/>
                <p:nvPr/>
              </p:nvSpPr>
              <p:spPr>
                <a:xfrm>
                  <a:off x="4436053" y="7250330"/>
                  <a:ext cx="296493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FRAME</a:t>
                  </a:r>
                </a:p>
              </p:txBody>
            </p:sp>
            <p:sp>
              <p:nvSpPr>
                <p:cNvPr id="905" name="TextBox 904">
                  <a:extLst>
                    <a:ext uri="{FF2B5EF4-FFF2-40B4-BE49-F238E27FC236}">
                      <a16:creationId xmlns:a16="http://schemas.microsoft.com/office/drawing/2014/main" id="{810AB910-0230-DF8E-8603-C18B445D6FE1}"/>
                    </a:ext>
                  </a:extLst>
                </p:cNvPr>
                <p:cNvSpPr txBox="1"/>
                <p:nvPr/>
              </p:nvSpPr>
              <p:spPr>
                <a:xfrm>
                  <a:off x="4642830" y="7252865"/>
                  <a:ext cx="141567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W</a:t>
                  </a:r>
                </a:p>
              </p:txBody>
            </p:sp>
            <p:sp>
              <p:nvSpPr>
                <p:cNvPr id="906" name="TextBox 905">
                  <a:extLst>
                    <a:ext uri="{FF2B5EF4-FFF2-40B4-BE49-F238E27FC236}">
                      <a16:creationId xmlns:a16="http://schemas.microsoft.com/office/drawing/2014/main" id="{92B07560-6A7D-5704-DBAD-202EA8C34D9F}"/>
                    </a:ext>
                  </a:extLst>
                </p:cNvPr>
                <p:cNvSpPr txBox="1"/>
                <p:nvPr/>
              </p:nvSpPr>
              <p:spPr>
                <a:xfrm>
                  <a:off x="4700175" y="7250330"/>
                  <a:ext cx="216360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ORK</a:t>
                  </a:r>
                </a:p>
              </p:txBody>
            </p:sp>
            <p:sp>
              <p:nvSpPr>
                <p:cNvPr id="907" name="TextBox 906">
                  <a:extLst>
                    <a:ext uri="{FF2B5EF4-FFF2-40B4-BE49-F238E27FC236}">
                      <a16:creationId xmlns:a16="http://schemas.microsoft.com/office/drawing/2014/main" id="{58CBC016-8488-03D1-846A-8F4ADDB6A28F}"/>
                    </a:ext>
                  </a:extLst>
                </p:cNvPr>
                <p:cNvSpPr txBox="1"/>
                <p:nvPr/>
              </p:nvSpPr>
              <p:spPr>
                <a:xfrm>
                  <a:off x="4842491" y="7252865"/>
                  <a:ext cx="123760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F</a:t>
                  </a:r>
                </a:p>
              </p:txBody>
            </p:sp>
            <p:sp>
              <p:nvSpPr>
                <p:cNvPr id="908" name="TextBox 907">
                  <a:extLst>
                    <a:ext uri="{FF2B5EF4-FFF2-40B4-BE49-F238E27FC236}">
                      <a16:creationId xmlns:a16="http://schemas.microsoft.com/office/drawing/2014/main" id="{E3BD34D4-C5E3-7DE5-C5C8-456AF7762654}"/>
                    </a:ext>
                  </a:extLst>
                </p:cNvPr>
                <p:cNvSpPr txBox="1"/>
                <p:nvPr/>
              </p:nvSpPr>
              <p:spPr>
                <a:xfrm>
                  <a:off x="4876815" y="7250330"/>
                  <a:ext cx="177183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OR</a:t>
                  </a:r>
                </a:p>
              </p:txBody>
            </p:sp>
            <p:sp>
              <p:nvSpPr>
                <p:cNvPr id="909" name="TextBox 908">
                  <a:extLst>
                    <a:ext uri="{FF2B5EF4-FFF2-40B4-BE49-F238E27FC236}">
                      <a16:creationId xmlns:a16="http://schemas.microsoft.com/office/drawing/2014/main" id="{9EF6ECAE-9A4B-EC19-5179-ECE9A8F41808}"/>
                    </a:ext>
                  </a:extLst>
                </p:cNvPr>
                <p:cNvSpPr txBox="1"/>
                <p:nvPr/>
              </p:nvSpPr>
              <p:spPr>
                <a:xfrm>
                  <a:off x="4378290" y="7325644"/>
                  <a:ext cx="492376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FINANCIAL SE</a:t>
                  </a:r>
                </a:p>
              </p:txBody>
            </p:sp>
            <p:sp>
              <p:nvSpPr>
                <p:cNvPr id="910" name="TextBox 909">
                  <a:extLst>
                    <a:ext uri="{FF2B5EF4-FFF2-40B4-BE49-F238E27FC236}">
                      <a16:creationId xmlns:a16="http://schemas.microsoft.com/office/drawing/2014/main" id="{25F1C597-192A-523E-7E92-49C4EDA736A0}"/>
                    </a:ext>
                  </a:extLst>
                </p:cNvPr>
                <p:cNvSpPr txBox="1"/>
                <p:nvPr/>
              </p:nvSpPr>
              <p:spPr>
                <a:xfrm>
                  <a:off x="4800634" y="7328179"/>
                  <a:ext cx="129103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R</a:t>
                  </a:r>
                </a:p>
              </p:txBody>
            </p:sp>
            <p:sp>
              <p:nvSpPr>
                <p:cNvPr id="911" name="TextBox 910">
                  <a:extLst>
                    <a:ext uri="{FF2B5EF4-FFF2-40B4-BE49-F238E27FC236}">
                      <a16:creationId xmlns:a16="http://schemas.microsoft.com/office/drawing/2014/main" id="{7EE33748-3FA1-33A0-65E0-5568E9AA8A1F}"/>
                    </a:ext>
                  </a:extLst>
                </p:cNvPr>
                <p:cNvSpPr txBox="1"/>
                <p:nvPr/>
              </p:nvSpPr>
              <p:spPr>
                <a:xfrm>
                  <a:off x="4839980" y="7325644"/>
                  <a:ext cx="264440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VICES</a:t>
                  </a:r>
                </a:p>
              </p:txBody>
            </p:sp>
          </p:grpSp>
          <p:grpSp>
            <p:nvGrpSpPr>
              <p:cNvPr id="889" name="Graphic 2">
                <a:extLst>
                  <a:ext uri="{FF2B5EF4-FFF2-40B4-BE49-F238E27FC236}">
                    <a16:creationId xmlns:a16="http://schemas.microsoft.com/office/drawing/2014/main" id="{6E71ABE5-69F6-4AEB-638F-AFEA620B1585}"/>
                  </a:ext>
                </a:extLst>
              </p:cNvPr>
              <p:cNvGrpSpPr/>
              <p:nvPr/>
            </p:nvGrpSpPr>
            <p:grpSpPr>
              <a:xfrm>
                <a:off x="4714848" y="7025476"/>
                <a:ext cx="151524" cy="154809"/>
                <a:chOff x="4714848" y="7025476"/>
                <a:chExt cx="151524" cy="154809"/>
              </a:xfrm>
              <a:solidFill>
                <a:srgbClr val="FEFEFE"/>
              </a:solidFill>
            </p:grpSpPr>
            <p:sp>
              <p:nvSpPr>
                <p:cNvPr id="890" name="Freeform 889">
                  <a:extLst>
                    <a:ext uri="{FF2B5EF4-FFF2-40B4-BE49-F238E27FC236}">
                      <a16:creationId xmlns:a16="http://schemas.microsoft.com/office/drawing/2014/main" id="{5B208A1E-90C1-D920-18CA-A21180398421}"/>
                    </a:ext>
                  </a:extLst>
                </p:cNvPr>
                <p:cNvSpPr/>
                <p:nvPr/>
              </p:nvSpPr>
              <p:spPr>
                <a:xfrm>
                  <a:off x="4714848" y="7099952"/>
                  <a:ext cx="113015" cy="15899"/>
                </a:xfrm>
                <a:custGeom>
                  <a:avLst/>
                  <a:gdLst>
                    <a:gd name="connsiteX0" fmla="*/ 56508 w 113015"/>
                    <a:gd name="connsiteY0" fmla="*/ 15481 h 15899"/>
                    <a:gd name="connsiteX1" fmla="*/ 2930 w 113015"/>
                    <a:gd name="connsiteY1" fmla="*/ 15481 h 15899"/>
                    <a:gd name="connsiteX2" fmla="*/ 0 w 113015"/>
                    <a:gd name="connsiteY2" fmla="*/ 12970 h 15899"/>
                    <a:gd name="connsiteX3" fmla="*/ 0 w 113015"/>
                    <a:gd name="connsiteY3" fmla="*/ 2092 h 15899"/>
                    <a:gd name="connsiteX4" fmla="*/ 2093 w 113015"/>
                    <a:gd name="connsiteY4" fmla="*/ 0 h 15899"/>
                    <a:gd name="connsiteX5" fmla="*/ 110923 w 113015"/>
                    <a:gd name="connsiteY5" fmla="*/ 0 h 15899"/>
                    <a:gd name="connsiteX6" fmla="*/ 113016 w 113015"/>
                    <a:gd name="connsiteY6" fmla="*/ 2092 h 15899"/>
                    <a:gd name="connsiteX7" fmla="*/ 113016 w 113015"/>
                    <a:gd name="connsiteY7" fmla="*/ 13389 h 15899"/>
                    <a:gd name="connsiteX8" fmla="*/ 110504 w 113015"/>
                    <a:gd name="connsiteY8" fmla="*/ 15900 h 15899"/>
                    <a:gd name="connsiteX9" fmla="*/ 56508 w 113015"/>
                    <a:gd name="connsiteY9" fmla="*/ 15481 h 15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3015" h="15899">
                      <a:moveTo>
                        <a:pt x="56508" y="15481"/>
                      </a:moveTo>
                      <a:cubicBezTo>
                        <a:pt x="38509" y="15481"/>
                        <a:pt x="20929" y="15481"/>
                        <a:pt x="2930" y="15481"/>
                      </a:cubicBezTo>
                      <a:cubicBezTo>
                        <a:pt x="837" y="15481"/>
                        <a:pt x="0" y="15062"/>
                        <a:pt x="0" y="12970"/>
                      </a:cubicBezTo>
                      <a:cubicBezTo>
                        <a:pt x="418" y="9205"/>
                        <a:pt x="0" y="5439"/>
                        <a:pt x="0" y="2092"/>
                      </a:cubicBezTo>
                      <a:cubicBezTo>
                        <a:pt x="0" y="418"/>
                        <a:pt x="418" y="0"/>
                        <a:pt x="2093" y="0"/>
                      </a:cubicBezTo>
                      <a:cubicBezTo>
                        <a:pt x="38509" y="0"/>
                        <a:pt x="74506" y="0"/>
                        <a:pt x="110923" y="0"/>
                      </a:cubicBezTo>
                      <a:cubicBezTo>
                        <a:pt x="112597" y="0"/>
                        <a:pt x="113016" y="418"/>
                        <a:pt x="113016" y="2092"/>
                      </a:cubicBezTo>
                      <a:cubicBezTo>
                        <a:pt x="113016" y="5858"/>
                        <a:pt x="113016" y="9623"/>
                        <a:pt x="113016" y="13389"/>
                      </a:cubicBezTo>
                      <a:cubicBezTo>
                        <a:pt x="113016" y="15481"/>
                        <a:pt x="112178" y="15900"/>
                        <a:pt x="110504" y="15900"/>
                      </a:cubicBezTo>
                      <a:cubicBezTo>
                        <a:pt x="92505" y="15481"/>
                        <a:pt x="74506" y="15481"/>
                        <a:pt x="56508" y="15481"/>
                      </a:cubicBezTo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891" name="Freeform 890">
                  <a:extLst>
                    <a:ext uri="{FF2B5EF4-FFF2-40B4-BE49-F238E27FC236}">
                      <a16:creationId xmlns:a16="http://schemas.microsoft.com/office/drawing/2014/main" id="{B65B8D34-A4E7-F207-99C2-98E2EA225703}"/>
                    </a:ext>
                  </a:extLst>
                </p:cNvPr>
                <p:cNvSpPr/>
                <p:nvPr/>
              </p:nvSpPr>
              <p:spPr>
                <a:xfrm>
                  <a:off x="4770100" y="7138864"/>
                  <a:ext cx="95854" cy="15899"/>
                </a:xfrm>
                <a:custGeom>
                  <a:avLst/>
                  <a:gdLst>
                    <a:gd name="connsiteX0" fmla="*/ 48136 w 95854"/>
                    <a:gd name="connsiteY0" fmla="*/ 15481 h 15899"/>
                    <a:gd name="connsiteX1" fmla="*/ 2511 w 95854"/>
                    <a:gd name="connsiteY1" fmla="*/ 15481 h 15899"/>
                    <a:gd name="connsiteX2" fmla="*/ 0 w 95854"/>
                    <a:gd name="connsiteY2" fmla="*/ 12970 h 15899"/>
                    <a:gd name="connsiteX3" fmla="*/ 0 w 95854"/>
                    <a:gd name="connsiteY3" fmla="*/ 2092 h 15899"/>
                    <a:gd name="connsiteX4" fmla="*/ 1674 w 95854"/>
                    <a:gd name="connsiteY4" fmla="*/ 0 h 15899"/>
                    <a:gd name="connsiteX5" fmla="*/ 94180 w 95854"/>
                    <a:gd name="connsiteY5" fmla="*/ 0 h 15899"/>
                    <a:gd name="connsiteX6" fmla="*/ 95854 w 95854"/>
                    <a:gd name="connsiteY6" fmla="*/ 2092 h 15899"/>
                    <a:gd name="connsiteX7" fmla="*/ 95854 w 95854"/>
                    <a:gd name="connsiteY7" fmla="*/ 13389 h 15899"/>
                    <a:gd name="connsiteX8" fmla="*/ 93761 w 95854"/>
                    <a:gd name="connsiteY8" fmla="*/ 15899 h 15899"/>
                    <a:gd name="connsiteX9" fmla="*/ 48136 w 95854"/>
                    <a:gd name="connsiteY9" fmla="*/ 15481 h 15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5854" h="15899">
                      <a:moveTo>
                        <a:pt x="48136" y="15481"/>
                      </a:moveTo>
                      <a:cubicBezTo>
                        <a:pt x="33068" y="15481"/>
                        <a:pt x="17999" y="15481"/>
                        <a:pt x="2511" y="15481"/>
                      </a:cubicBezTo>
                      <a:cubicBezTo>
                        <a:pt x="837" y="15481"/>
                        <a:pt x="0" y="15062"/>
                        <a:pt x="0" y="12970"/>
                      </a:cubicBezTo>
                      <a:cubicBezTo>
                        <a:pt x="0" y="9205"/>
                        <a:pt x="0" y="5439"/>
                        <a:pt x="0" y="2092"/>
                      </a:cubicBezTo>
                      <a:cubicBezTo>
                        <a:pt x="0" y="418"/>
                        <a:pt x="418" y="0"/>
                        <a:pt x="1674" y="0"/>
                      </a:cubicBezTo>
                      <a:cubicBezTo>
                        <a:pt x="32649" y="0"/>
                        <a:pt x="63624" y="0"/>
                        <a:pt x="94180" y="0"/>
                      </a:cubicBezTo>
                      <a:cubicBezTo>
                        <a:pt x="95436" y="0"/>
                        <a:pt x="95854" y="418"/>
                        <a:pt x="95854" y="2092"/>
                      </a:cubicBezTo>
                      <a:cubicBezTo>
                        <a:pt x="95854" y="5858"/>
                        <a:pt x="95854" y="9623"/>
                        <a:pt x="95854" y="13389"/>
                      </a:cubicBezTo>
                      <a:cubicBezTo>
                        <a:pt x="95854" y="15481"/>
                        <a:pt x="95436" y="15899"/>
                        <a:pt x="93761" y="15899"/>
                      </a:cubicBezTo>
                      <a:cubicBezTo>
                        <a:pt x="78693" y="15481"/>
                        <a:pt x="63205" y="15481"/>
                        <a:pt x="48136" y="15481"/>
                      </a:cubicBezTo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892" name="Freeform 891">
                  <a:extLst>
                    <a:ext uri="{FF2B5EF4-FFF2-40B4-BE49-F238E27FC236}">
                      <a16:creationId xmlns:a16="http://schemas.microsoft.com/office/drawing/2014/main" id="{0EFE9185-5D16-B26F-C4DC-84F156B11E23}"/>
                    </a:ext>
                  </a:extLst>
                </p:cNvPr>
                <p:cNvSpPr/>
                <p:nvPr/>
              </p:nvSpPr>
              <p:spPr>
                <a:xfrm>
                  <a:off x="4733684" y="7025476"/>
                  <a:ext cx="132688" cy="15899"/>
                </a:xfrm>
                <a:custGeom>
                  <a:avLst/>
                  <a:gdLst>
                    <a:gd name="connsiteX0" fmla="*/ 66135 w 132688"/>
                    <a:gd name="connsiteY0" fmla="*/ 15481 h 15899"/>
                    <a:gd name="connsiteX1" fmla="*/ 3348 w 132688"/>
                    <a:gd name="connsiteY1" fmla="*/ 15481 h 15899"/>
                    <a:gd name="connsiteX2" fmla="*/ 0 w 132688"/>
                    <a:gd name="connsiteY2" fmla="*/ 12970 h 15899"/>
                    <a:gd name="connsiteX3" fmla="*/ 0 w 132688"/>
                    <a:gd name="connsiteY3" fmla="*/ 2092 h 15899"/>
                    <a:gd name="connsiteX4" fmla="*/ 2511 w 132688"/>
                    <a:gd name="connsiteY4" fmla="*/ 0 h 15899"/>
                    <a:gd name="connsiteX5" fmla="*/ 130177 w 132688"/>
                    <a:gd name="connsiteY5" fmla="*/ 0 h 15899"/>
                    <a:gd name="connsiteX6" fmla="*/ 132689 w 132688"/>
                    <a:gd name="connsiteY6" fmla="*/ 2092 h 15899"/>
                    <a:gd name="connsiteX7" fmla="*/ 132689 w 132688"/>
                    <a:gd name="connsiteY7" fmla="*/ 13389 h 15899"/>
                    <a:gd name="connsiteX8" fmla="*/ 129759 w 132688"/>
                    <a:gd name="connsiteY8" fmla="*/ 15899 h 15899"/>
                    <a:gd name="connsiteX9" fmla="*/ 66135 w 132688"/>
                    <a:gd name="connsiteY9" fmla="*/ 15481 h 15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2688" h="15899">
                      <a:moveTo>
                        <a:pt x="66135" y="15481"/>
                      </a:moveTo>
                      <a:cubicBezTo>
                        <a:pt x="45206" y="15481"/>
                        <a:pt x="24277" y="15481"/>
                        <a:pt x="3348" y="15481"/>
                      </a:cubicBezTo>
                      <a:cubicBezTo>
                        <a:pt x="837" y="15481"/>
                        <a:pt x="0" y="15062"/>
                        <a:pt x="0" y="12970"/>
                      </a:cubicBezTo>
                      <a:cubicBezTo>
                        <a:pt x="418" y="9205"/>
                        <a:pt x="0" y="5439"/>
                        <a:pt x="0" y="2092"/>
                      </a:cubicBezTo>
                      <a:cubicBezTo>
                        <a:pt x="0" y="418"/>
                        <a:pt x="418" y="0"/>
                        <a:pt x="2511" y="0"/>
                      </a:cubicBezTo>
                      <a:cubicBezTo>
                        <a:pt x="45206" y="0"/>
                        <a:pt x="87901" y="0"/>
                        <a:pt x="130177" y="0"/>
                      </a:cubicBezTo>
                      <a:cubicBezTo>
                        <a:pt x="132270" y="0"/>
                        <a:pt x="132689" y="418"/>
                        <a:pt x="132689" y="2092"/>
                      </a:cubicBezTo>
                      <a:cubicBezTo>
                        <a:pt x="132689" y="5857"/>
                        <a:pt x="132689" y="9623"/>
                        <a:pt x="132689" y="13389"/>
                      </a:cubicBezTo>
                      <a:cubicBezTo>
                        <a:pt x="132689" y="15481"/>
                        <a:pt x="131852" y="15899"/>
                        <a:pt x="129759" y="15899"/>
                      </a:cubicBezTo>
                      <a:cubicBezTo>
                        <a:pt x="108411" y="15481"/>
                        <a:pt x="87483" y="15481"/>
                        <a:pt x="66135" y="15481"/>
                      </a:cubicBezTo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893" name="Freeform 892">
                  <a:extLst>
                    <a:ext uri="{FF2B5EF4-FFF2-40B4-BE49-F238E27FC236}">
                      <a16:creationId xmlns:a16="http://schemas.microsoft.com/office/drawing/2014/main" id="{478735E7-D798-01E2-AAC2-3354CCE4B41C}"/>
                    </a:ext>
                  </a:extLst>
                </p:cNvPr>
                <p:cNvSpPr/>
                <p:nvPr/>
              </p:nvSpPr>
              <p:spPr>
                <a:xfrm>
                  <a:off x="4796725" y="7164386"/>
                  <a:ext cx="42440" cy="15899"/>
                </a:xfrm>
                <a:custGeom>
                  <a:avLst/>
                  <a:gdLst>
                    <a:gd name="connsiteX0" fmla="*/ 20675 w 42440"/>
                    <a:gd name="connsiteY0" fmla="*/ 15481 h 15899"/>
                    <a:gd name="connsiteX1" fmla="*/ 1001 w 42440"/>
                    <a:gd name="connsiteY1" fmla="*/ 15481 h 15899"/>
                    <a:gd name="connsiteX2" fmla="*/ 164 w 42440"/>
                    <a:gd name="connsiteY2" fmla="*/ 12970 h 15899"/>
                    <a:gd name="connsiteX3" fmla="*/ 164 w 42440"/>
                    <a:gd name="connsiteY3" fmla="*/ 2092 h 15899"/>
                    <a:gd name="connsiteX4" fmla="*/ 1001 w 42440"/>
                    <a:gd name="connsiteY4" fmla="*/ 0 h 15899"/>
                    <a:gd name="connsiteX5" fmla="*/ 41603 w 42440"/>
                    <a:gd name="connsiteY5" fmla="*/ 0 h 15899"/>
                    <a:gd name="connsiteX6" fmla="*/ 42440 w 42440"/>
                    <a:gd name="connsiteY6" fmla="*/ 2092 h 15899"/>
                    <a:gd name="connsiteX7" fmla="*/ 42440 w 42440"/>
                    <a:gd name="connsiteY7" fmla="*/ 13389 h 15899"/>
                    <a:gd name="connsiteX8" fmla="*/ 41603 w 42440"/>
                    <a:gd name="connsiteY8" fmla="*/ 15900 h 15899"/>
                    <a:gd name="connsiteX9" fmla="*/ 20675 w 42440"/>
                    <a:gd name="connsiteY9" fmla="*/ 15481 h 15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2440" h="15899">
                      <a:moveTo>
                        <a:pt x="20675" y="15481"/>
                      </a:moveTo>
                      <a:cubicBezTo>
                        <a:pt x="13977" y="15481"/>
                        <a:pt x="7280" y="15481"/>
                        <a:pt x="1001" y="15481"/>
                      </a:cubicBezTo>
                      <a:cubicBezTo>
                        <a:pt x="164" y="15481"/>
                        <a:pt x="-254" y="15062"/>
                        <a:pt x="164" y="12970"/>
                      </a:cubicBezTo>
                      <a:cubicBezTo>
                        <a:pt x="164" y="9205"/>
                        <a:pt x="164" y="5439"/>
                        <a:pt x="164" y="2092"/>
                      </a:cubicBezTo>
                      <a:cubicBezTo>
                        <a:pt x="164" y="418"/>
                        <a:pt x="164" y="0"/>
                        <a:pt x="1001" y="0"/>
                      </a:cubicBezTo>
                      <a:cubicBezTo>
                        <a:pt x="14396" y="0"/>
                        <a:pt x="27790" y="0"/>
                        <a:pt x="41603" y="0"/>
                      </a:cubicBezTo>
                      <a:cubicBezTo>
                        <a:pt x="42440" y="0"/>
                        <a:pt x="42440" y="418"/>
                        <a:pt x="42440" y="2092"/>
                      </a:cubicBezTo>
                      <a:cubicBezTo>
                        <a:pt x="42440" y="5858"/>
                        <a:pt x="42440" y="9623"/>
                        <a:pt x="42440" y="13389"/>
                      </a:cubicBezTo>
                      <a:cubicBezTo>
                        <a:pt x="42440" y="15481"/>
                        <a:pt x="42022" y="15900"/>
                        <a:pt x="41603" y="15900"/>
                      </a:cubicBezTo>
                      <a:cubicBezTo>
                        <a:pt x="34069" y="15481"/>
                        <a:pt x="27372" y="15481"/>
                        <a:pt x="20675" y="15481"/>
                      </a:cubicBezTo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894" name="Freeform 893">
                  <a:extLst>
                    <a:ext uri="{FF2B5EF4-FFF2-40B4-BE49-F238E27FC236}">
                      <a16:creationId xmlns:a16="http://schemas.microsoft.com/office/drawing/2014/main" id="{F8A69227-1715-6244-45A8-FB60BAAB1F6F}"/>
                    </a:ext>
                  </a:extLst>
                </p:cNvPr>
                <p:cNvSpPr/>
                <p:nvPr/>
              </p:nvSpPr>
              <p:spPr>
                <a:xfrm>
                  <a:off x="4715267" y="7074848"/>
                  <a:ext cx="67809" cy="15899"/>
                </a:xfrm>
                <a:custGeom>
                  <a:avLst/>
                  <a:gdLst>
                    <a:gd name="connsiteX0" fmla="*/ 33486 w 67809"/>
                    <a:gd name="connsiteY0" fmla="*/ 15900 h 15899"/>
                    <a:gd name="connsiteX1" fmla="*/ 2511 w 67809"/>
                    <a:gd name="connsiteY1" fmla="*/ 15900 h 15899"/>
                    <a:gd name="connsiteX2" fmla="*/ 0 w 67809"/>
                    <a:gd name="connsiteY2" fmla="*/ 13389 h 15899"/>
                    <a:gd name="connsiteX3" fmla="*/ 0 w 67809"/>
                    <a:gd name="connsiteY3" fmla="*/ 1674 h 15899"/>
                    <a:gd name="connsiteX4" fmla="*/ 1674 w 67809"/>
                    <a:gd name="connsiteY4" fmla="*/ 0 h 15899"/>
                    <a:gd name="connsiteX5" fmla="*/ 66135 w 67809"/>
                    <a:gd name="connsiteY5" fmla="*/ 0 h 15899"/>
                    <a:gd name="connsiteX6" fmla="*/ 67809 w 67809"/>
                    <a:gd name="connsiteY6" fmla="*/ 1674 h 15899"/>
                    <a:gd name="connsiteX7" fmla="*/ 67809 w 67809"/>
                    <a:gd name="connsiteY7" fmla="*/ 13389 h 15899"/>
                    <a:gd name="connsiteX8" fmla="*/ 65716 w 67809"/>
                    <a:gd name="connsiteY8" fmla="*/ 15481 h 15899"/>
                    <a:gd name="connsiteX9" fmla="*/ 33486 w 67809"/>
                    <a:gd name="connsiteY9" fmla="*/ 15900 h 15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7809" h="15899">
                      <a:moveTo>
                        <a:pt x="33486" y="15900"/>
                      </a:moveTo>
                      <a:cubicBezTo>
                        <a:pt x="23022" y="15900"/>
                        <a:pt x="12557" y="15900"/>
                        <a:pt x="2511" y="15900"/>
                      </a:cubicBezTo>
                      <a:cubicBezTo>
                        <a:pt x="837" y="15900"/>
                        <a:pt x="0" y="15481"/>
                        <a:pt x="0" y="13389"/>
                      </a:cubicBezTo>
                      <a:cubicBezTo>
                        <a:pt x="0" y="9623"/>
                        <a:pt x="0" y="5858"/>
                        <a:pt x="0" y="1674"/>
                      </a:cubicBezTo>
                      <a:cubicBezTo>
                        <a:pt x="0" y="418"/>
                        <a:pt x="418" y="0"/>
                        <a:pt x="1674" y="0"/>
                      </a:cubicBezTo>
                      <a:cubicBezTo>
                        <a:pt x="23022" y="0"/>
                        <a:pt x="44369" y="0"/>
                        <a:pt x="66135" y="0"/>
                      </a:cubicBezTo>
                      <a:cubicBezTo>
                        <a:pt x="67809" y="0"/>
                        <a:pt x="67809" y="418"/>
                        <a:pt x="67809" y="1674"/>
                      </a:cubicBezTo>
                      <a:cubicBezTo>
                        <a:pt x="67809" y="5439"/>
                        <a:pt x="67809" y="9623"/>
                        <a:pt x="67809" y="13389"/>
                      </a:cubicBezTo>
                      <a:cubicBezTo>
                        <a:pt x="67809" y="15062"/>
                        <a:pt x="66972" y="15481"/>
                        <a:pt x="65716" y="15481"/>
                      </a:cubicBezTo>
                      <a:cubicBezTo>
                        <a:pt x="54833" y="15900"/>
                        <a:pt x="43951" y="15900"/>
                        <a:pt x="33486" y="15900"/>
                      </a:cubicBezTo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895" name="Freeform 894">
                  <a:extLst>
                    <a:ext uri="{FF2B5EF4-FFF2-40B4-BE49-F238E27FC236}">
                      <a16:creationId xmlns:a16="http://schemas.microsoft.com/office/drawing/2014/main" id="{AB922FFC-01FF-CF79-E959-6AF77BB1C1D1}"/>
                    </a:ext>
                  </a:extLst>
                </p:cNvPr>
                <p:cNvSpPr/>
                <p:nvPr/>
              </p:nvSpPr>
              <p:spPr>
                <a:xfrm>
                  <a:off x="4773031" y="7049325"/>
                  <a:ext cx="54519" cy="16213"/>
                </a:xfrm>
                <a:custGeom>
                  <a:avLst/>
                  <a:gdLst>
                    <a:gd name="connsiteX0" fmla="*/ 0 w 54519"/>
                    <a:gd name="connsiteY0" fmla="*/ 15900 h 16213"/>
                    <a:gd name="connsiteX1" fmla="*/ 0 w 54519"/>
                    <a:gd name="connsiteY1" fmla="*/ 2092 h 16213"/>
                    <a:gd name="connsiteX2" fmla="*/ 2093 w 54519"/>
                    <a:gd name="connsiteY2" fmla="*/ 0 h 16213"/>
                    <a:gd name="connsiteX3" fmla="*/ 52322 w 54519"/>
                    <a:gd name="connsiteY3" fmla="*/ 0 h 16213"/>
                    <a:gd name="connsiteX4" fmla="*/ 54415 w 54519"/>
                    <a:gd name="connsiteY4" fmla="*/ 2092 h 16213"/>
                    <a:gd name="connsiteX5" fmla="*/ 54415 w 54519"/>
                    <a:gd name="connsiteY5" fmla="*/ 13808 h 16213"/>
                    <a:gd name="connsiteX6" fmla="*/ 53996 w 54519"/>
                    <a:gd name="connsiteY6" fmla="*/ 15900 h 16213"/>
                    <a:gd name="connsiteX7" fmla="*/ 51903 w 54519"/>
                    <a:gd name="connsiteY7" fmla="*/ 15900 h 16213"/>
                    <a:gd name="connsiteX8" fmla="*/ 2930 w 54519"/>
                    <a:gd name="connsiteY8" fmla="*/ 15900 h 16213"/>
                    <a:gd name="connsiteX9" fmla="*/ 0 w 54519"/>
                    <a:gd name="connsiteY9" fmla="*/ 15900 h 16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4519" h="16213">
                      <a:moveTo>
                        <a:pt x="0" y="15900"/>
                      </a:moveTo>
                      <a:cubicBezTo>
                        <a:pt x="0" y="11297"/>
                        <a:pt x="0" y="6694"/>
                        <a:pt x="0" y="2092"/>
                      </a:cubicBezTo>
                      <a:cubicBezTo>
                        <a:pt x="0" y="418"/>
                        <a:pt x="418" y="0"/>
                        <a:pt x="2093" y="0"/>
                      </a:cubicBezTo>
                      <a:cubicBezTo>
                        <a:pt x="18836" y="0"/>
                        <a:pt x="35579" y="0"/>
                        <a:pt x="52322" y="0"/>
                      </a:cubicBezTo>
                      <a:cubicBezTo>
                        <a:pt x="53996" y="0"/>
                        <a:pt x="54415" y="418"/>
                        <a:pt x="54415" y="2092"/>
                      </a:cubicBezTo>
                      <a:cubicBezTo>
                        <a:pt x="54415" y="5858"/>
                        <a:pt x="54415" y="10042"/>
                        <a:pt x="54415" y="13808"/>
                      </a:cubicBezTo>
                      <a:cubicBezTo>
                        <a:pt x="54415" y="14644"/>
                        <a:pt x="54833" y="15481"/>
                        <a:pt x="53996" y="15900"/>
                      </a:cubicBezTo>
                      <a:cubicBezTo>
                        <a:pt x="53159" y="16318"/>
                        <a:pt x="52741" y="15900"/>
                        <a:pt x="51903" y="15900"/>
                      </a:cubicBezTo>
                      <a:cubicBezTo>
                        <a:pt x="35579" y="15900"/>
                        <a:pt x="19254" y="15900"/>
                        <a:pt x="2930" y="15900"/>
                      </a:cubicBezTo>
                      <a:cubicBezTo>
                        <a:pt x="1674" y="16318"/>
                        <a:pt x="837" y="16318"/>
                        <a:pt x="0" y="15900"/>
                      </a:cubicBezTo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896" name="Freeform 895">
                  <a:extLst>
                    <a:ext uri="{FF2B5EF4-FFF2-40B4-BE49-F238E27FC236}">
                      <a16:creationId xmlns:a16="http://schemas.microsoft.com/office/drawing/2014/main" id="{D20CC73B-DE2D-2ACB-3E61-8B423DDCE6F5}"/>
                    </a:ext>
                  </a:extLst>
                </p:cNvPr>
                <p:cNvSpPr/>
                <p:nvPr/>
              </p:nvSpPr>
              <p:spPr>
                <a:xfrm>
                  <a:off x="4793541" y="7074848"/>
                  <a:ext cx="34323" cy="15481"/>
                </a:xfrm>
                <a:custGeom>
                  <a:avLst/>
                  <a:gdLst>
                    <a:gd name="connsiteX0" fmla="*/ 17581 w 34323"/>
                    <a:gd name="connsiteY0" fmla="*/ 0 h 15481"/>
                    <a:gd name="connsiteX1" fmla="*/ 32649 w 34323"/>
                    <a:gd name="connsiteY1" fmla="*/ 0 h 15481"/>
                    <a:gd name="connsiteX2" fmla="*/ 34324 w 34323"/>
                    <a:gd name="connsiteY2" fmla="*/ 1674 h 15481"/>
                    <a:gd name="connsiteX3" fmla="*/ 34324 w 34323"/>
                    <a:gd name="connsiteY3" fmla="*/ 13808 h 15481"/>
                    <a:gd name="connsiteX4" fmla="*/ 32649 w 34323"/>
                    <a:gd name="connsiteY4" fmla="*/ 15481 h 15481"/>
                    <a:gd name="connsiteX5" fmla="*/ 1674 w 34323"/>
                    <a:gd name="connsiteY5" fmla="*/ 15481 h 15481"/>
                    <a:gd name="connsiteX6" fmla="*/ 0 w 34323"/>
                    <a:gd name="connsiteY6" fmla="*/ 13808 h 15481"/>
                    <a:gd name="connsiteX7" fmla="*/ 0 w 34323"/>
                    <a:gd name="connsiteY7" fmla="*/ 1674 h 15481"/>
                    <a:gd name="connsiteX8" fmla="*/ 1674 w 34323"/>
                    <a:gd name="connsiteY8" fmla="*/ 0 h 15481"/>
                    <a:gd name="connsiteX9" fmla="*/ 17581 w 34323"/>
                    <a:gd name="connsiteY9" fmla="*/ 0 h 154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4323" h="15481">
                      <a:moveTo>
                        <a:pt x="17581" y="0"/>
                      </a:moveTo>
                      <a:cubicBezTo>
                        <a:pt x="22603" y="0"/>
                        <a:pt x="27626" y="0"/>
                        <a:pt x="32649" y="0"/>
                      </a:cubicBezTo>
                      <a:cubicBezTo>
                        <a:pt x="33905" y="0"/>
                        <a:pt x="34324" y="418"/>
                        <a:pt x="34324" y="1674"/>
                      </a:cubicBezTo>
                      <a:cubicBezTo>
                        <a:pt x="34324" y="5858"/>
                        <a:pt x="34324" y="9623"/>
                        <a:pt x="34324" y="13808"/>
                      </a:cubicBezTo>
                      <a:cubicBezTo>
                        <a:pt x="34324" y="15062"/>
                        <a:pt x="33905" y="15481"/>
                        <a:pt x="32649" y="15481"/>
                      </a:cubicBezTo>
                      <a:cubicBezTo>
                        <a:pt x="22185" y="15481"/>
                        <a:pt x="12139" y="15481"/>
                        <a:pt x="1674" y="15481"/>
                      </a:cubicBezTo>
                      <a:cubicBezTo>
                        <a:pt x="419" y="15481"/>
                        <a:pt x="0" y="15062"/>
                        <a:pt x="0" y="13808"/>
                      </a:cubicBezTo>
                      <a:cubicBezTo>
                        <a:pt x="0" y="9623"/>
                        <a:pt x="0" y="5858"/>
                        <a:pt x="0" y="1674"/>
                      </a:cubicBezTo>
                      <a:cubicBezTo>
                        <a:pt x="0" y="418"/>
                        <a:pt x="419" y="0"/>
                        <a:pt x="1674" y="0"/>
                      </a:cubicBezTo>
                      <a:cubicBezTo>
                        <a:pt x="7116" y="418"/>
                        <a:pt x="12557" y="0"/>
                        <a:pt x="17581" y="0"/>
                      </a:cubicBezTo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897" name="Freeform 896">
                  <a:extLst>
                    <a:ext uri="{FF2B5EF4-FFF2-40B4-BE49-F238E27FC236}">
                      <a16:creationId xmlns:a16="http://schemas.microsoft.com/office/drawing/2014/main" id="{9EB02CFD-EA69-DCAD-D3BF-289C35B517FD}"/>
                    </a:ext>
                  </a:extLst>
                </p:cNvPr>
                <p:cNvSpPr/>
                <p:nvPr/>
              </p:nvSpPr>
              <p:spPr>
                <a:xfrm>
                  <a:off x="4759529" y="7163968"/>
                  <a:ext cx="29825" cy="16050"/>
                </a:xfrm>
                <a:custGeom>
                  <a:avLst/>
                  <a:gdLst>
                    <a:gd name="connsiteX0" fmla="*/ 14338 w 29825"/>
                    <a:gd name="connsiteY0" fmla="*/ 15899 h 16050"/>
                    <a:gd name="connsiteX1" fmla="*/ 2200 w 29825"/>
                    <a:gd name="connsiteY1" fmla="*/ 15899 h 16050"/>
                    <a:gd name="connsiteX2" fmla="*/ 107 w 29825"/>
                    <a:gd name="connsiteY2" fmla="*/ 13807 h 16050"/>
                    <a:gd name="connsiteX3" fmla="*/ 107 w 29825"/>
                    <a:gd name="connsiteY3" fmla="*/ 2092 h 16050"/>
                    <a:gd name="connsiteX4" fmla="*/ 2200 w 29825"/>
                    <a:gd name="connsiteY4" fmla="*/ 0 h 16050"/>
                    <a:gd name="connsiteX5" fmla="*/ 27733 w 29825"/>
                    <a:gd name="connsiteY5" fmla="*/ 0 h 16050"/>
                    <a:gd name="connsiteX6" fmla="*/ 29825 w 29825"/>
                    <a:gd name="connsiteY6" fmla="*/ 2092 h 16050"/>
                    <a:gd name="connsiteX7" fmla="*/ 29825 w 29825"/>
                    <a:gd name="connsiteY7" fmla="*/ 14226 h 16050"/>
                    <a:gd name="connsiteX8" fmla="*/ 27733 w 29825"/>
                    <a:gd name="connsiteY8" fmla="*/ 15899 h 16050"/>
                    <a:gd name="connsiteX9" fmla="*/ 14338 w 29825"/>
                    <a:gd name="connsiteY9" fmla="*/ 15899 h 16050"/>
                    <a:gd name="connsiteX10" fmla="*/ 14338 w 29825"/>
                    <a:gd name="connsiteY10" fmla="*/ 15899 h 16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9825" h="16050">
                      <a:moveTo>
                        <a:pt x="14338" y="15899"/>
                      </a:moveTo>
                      <a:cubicBezTo>
                        <a:pt x="10153" y="15899"/>
                        <a:pt x="5967" y="15899"/>
                        <a:pt x="2200" y="15899"/>
                      </a:cubicBezTo>
                      <a:cubicBezTo>
                        <a:pt x="525" y="15899"/>
                        <a:pt x="-312" y="15481"/>
                        <a:pt x="107" y="13807"/>
                      </a:cubicBezTo>
                      <a:cubicBezTo>
                        <a:pt x="107" y="10042"/>
                        <a:pt x="107" y="6276"/>
                        <a:pt x="107" y="2092"/>
                      </a:cubicBezTo>
                      <a:cubicBezTo>
                        <a:pt x="107" y="418"/>
                        <a:pt x="525" y="0"/>
                        <a:pt x="2200" y="0"/>
                      </a:cubicBezTo>
                      <a:cubicBezTo>
                        <a:pt x="10571" y="0"/>
                        <a:pt x="19361" y="0"/>
                        <a:pt x="27733" y="0"/>
                      </a:cubicBezTo>
                      <a:cubicBezTo>
                        <a:pt x="28989" y="0"/>
                        <a:pt x="29825" y="418"/>
                        <a:pt x="29825" y="2092"/>
                      </a:cubicBezTo>
                      <a:cubicBezTo>
                        <a:pt x="29825" y="6276"/>
                        <a:pt x="29825" y="10042"/>
                        <a:pt x="29825" y="14226"/>
                      </a:cubicBezTo>
                      <a:cubicBezTo>
                        <a:pt x="29825" y="15899"/>
                        <a:pt x="29407" y="16318"/>
                        <a:pt x="27733" y="15899"/>
                      </a:cubicBezTo>
                      <a:cubicBezTo>
                        <a:pt x="23128" y="15899"/>
                        <a:pt x="18524" y="15899"/>
                        <a:pt x="14338" y="15899"/>
                      </a:cubicBezTo>
                      <a:lnTo>
                        <a:pt x="14338" y="15899"/>
                      </a:lnTo>
                      <a:close/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898" name="Freeform 897">
                  <a:extLst>
                    <a:ext uri="{FF2B5EF4-FFF2-40B4-BE49-F238E27FC236}">
                      <a16:creationId xmlns:a16="http://schemas.microsoft.com/office/drawing/2014/main" id="{5E9FAF40-3A63-76E8-7F73-9C56200D8E9A}"/>
                    </a:ext>
                  </a:extLst>
                </p:cNvPr>
                <p:cNvSpPr/>
                <p:nvPr/>
              </p:nvSpPr>
              <p:spPr>
                <a:xfrm>
                  <a:off x="4836966" y="7099534"/>
                  <a:ext cx="29407" cy="16317"/>
                </a:xfrm>
                <a:custGeom>
                  <a:avLst/>
                  <a:gdLst>
                    <a:gd name="connsiteX0" fmla="*/ 18106 w 29407"/>
                    <a:gd name="connsiteY0" fmla="*/ 0 h 16317"/>
                    <a:gd name="connsiteX1" fmla="*/ 27314 w 29407"/>
                    <a:gd name="connsiteY1" fmla="*/ 0 h 16317"/>
                    <a:gd name="connsiteX2" fmla="*/ 29407 w 29407"/>
                    <a:gd name="connsiteY2" fmla="*/ 2092 h 16317"/>
                    <a:gd name="connsiteX3" fmla="*/ 29407 w 29407"/>
                    <a:gd name="connsiteY3" fmla="*/ 14226 h 16317"/>
                    <a:gd name="connsiteX4" fmla="*/ 27314 w 29407"/>
                    <a:gd name="connsiteY4" fmla="*/ 16318 h 16317"/>
                    <a:gd name="connsiteX5" fmla="*/ 15175 w 29407"/>
                    <a:gd name="connsiteY5" fmla="*/ 16318 h 16317"/>
                    <a:gd name="connsiteX6" fmla="*/ 2200 w 29407"/>
                    <a:gd name="connsiteY6" fmla="*/ 16318 h 16317"/>
                    <a:gd name="connsiteX7" fmla="*/ 107 w 29407"/>
                    <a:gd name="connsiteY7" fmla="*/ 14226 h 16317"/>
                    <a:gd name="connsiteX8" fmla="*/ 107 w 29407"/>
                    <a:gd name="connsiteY8" fmla="*/ 2510 h 16317"/>
                    <a:gd name="connsiteX9" fmla="*/ 2200 w 29407"/>
                    <a:gd name="connsiteY9" fmla="*/ 418 h 16317"/>
                    <a:gd name="connsiteX10" fmla="*/ 18106 w 29407"/>
                    <a:gd name="connsiteY10" fmla="*/ 0 h 16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9407" h="16317">
                      <a:moveTo>
                        <a:pt x="18106" y="0"/>
                      </a:moveTo>
                      <a:cubicBezTo>
                        <a:pt x="21035" y="0"/>
                        <a:pt x="24384" y="0"/>
                        <a:pt x="27314" y="0"/>
                      </a:cubicBezTo>
                      <a:cubicBezTo>
                        <a:pt x="28570" y="0"/>
                        <a:pt x="29407" y="418"/>
                        <a:pt x="29407" y="2092"/>
                      </a:cubicBezTo>
                      <a:cubicBezTo>
                        <a:pt x="29407" y="6276"/>
                        <a:pt x="29407" y="10042"/>
                        <a:pt x="29407" y="14226"/>
                      </a:cubicBezTo>
                      <a:cubicBezTo>
                        <a:pt x="29407" y="15900"/>
                        <a:pt x="28989" y="16318"/>
                        <a:pt x="27314" y="16318"/>
                      </a:cubicBezTo>
                      <a:cubicBezTo>
                        <a:pt x="23128" y="16318"/>
                        <a:pt x="18943" y="16318"/>
                        <a:pt x="15175" y="16318"/>
                      </a:cubicBezTo>
                      <a:cubicBezTo>
                        <a:pt x="10990" y="16318"/>
                        <a:pt x="6385" y="16318"/>
                        <a:pt x="2200" y="16318"/>
                      </a:cubicBezTo>
                      <a:cubicBezTo>
                        <a:pt x="525" y="16318"/>
                        <a:pt x="-312" y="15900"/>
                        <a:pt x="107" y="14226"/>
                      </a:cubicBezTo>
                      <a:cubicBezTo>
                        <a:pt x="107" y="10460"/>
                        <a:pt x="107" y="6694"/>
                        <a:pt x="107" y="2510"/>
                      </a:cubicBezTo>
                      <a:cubicBezTo>
                        <a:pt x="107" y="837"/>
                        <a:pt x="944" y="418"/>
                        <a:pt x="2200" y="418"/>
                      </a:cubicBezTo>
                      <a:cubicBezTo>
                        <a:pt x="7223" y="0"/>
                        <a:pt x="12664" y="0"/>
                        <a:pt x="18106" y="0"/>
                      </a:cubicBezTo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899" name="Freeform 898">
                  <a:extLst>
                    <a:ext uri="{FF2B5EF4-FFF2-40B4-BE49-F238E27FC236}">
                      <a16:creationId xmlns:a16="http://schemas.microsoft.com/office/drawing/2014/main" id="{43AF0D68-556B-18E0-E827-0E2C983F9CA7}"/>
                    </a:ext>
                  </a:extLst>
                </p:cNvPr>
                <p:cNvSpPr/>
                <p:nvPr/>
              </p:nvSpPr>
              <p:spPr>
                <a:xfrm>
                  <a:off x="4733684" y="7138445"/>
                  <a:ext cx="29300" cy="15899"/>
                </a:xfrm>
                <a:custGeom>
                  <a:avLst/>
                  <a:gdLst>
                    <a:gd name="connsiteX0" fmla="*/ 14650 w 29300"/>
                    <a:gd name="connsiteY0" fmla="*/ 15899 h 15899"/>
                    <a:gd name="connsiteX1" fmla="*/ 2093 w 29300"/>
                    <a:gd name="connsiteY1" fmla="*/ 15899 h 15899"/>
                    <a:gd name="connsiteX2" fmla="*/ 0 w 29300"/>
                    <a:gd name="connsiteY2" fmla="*/ 13807 h 15899"/>
                    <a:gd name="connsiteX3" fmla="*/ 0 w 29300"/>
                    <a:gd name="connsiteY3" fmla="*/ 2092 h 15899"/>
                    <a:gd name="connsiteX4" fmla="*/ 1674 w 29300"/>
                    <a:gd name="connsiteY4" fmla="*/ 0 h 15899"/>
                    <a:gd name="connsiteX5" fmla="*/ 27207 w 29300"/>
                    <a:gd name="connsiteY5" fmla="*/ 0 h 15899"/>
                    <a:gd name="connsiteX6" fmla="*/ 29300 w 29300"/>
                    <a:gd name="connsiteY6" fmla="*/ 1673 h 15899"/>
                    <a:gd name="connsiteX7" fmla="*/ 29300 w 29300"/>
                    <a:gd name="connsiteY7" fmla="*/ 13807 h 15899"/>
                    <a:gd name="connsiteX8" fmla="*/ 27626 w 29300"/>
                    <a:gd name="connsiteY8" fmla="*/ 15481 h 15899"/>
                    <a:gd name="connsiteX9" fmla="*/ 14650 w 29300"/>
                    <a:gd name="connsiteY9" fmla="*/ 15899 h 15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9300" h="15899">
                      <a:moveTo>
                        <a:pt x="14650" y="15899"/>
                      </a:moveTo>
                      <a:cubicBezTo>
                        <a:pt x="10464" y="15899"/>
                        <a:pt x="6279" y="15899"/>
                        <a:pt x="2093" y="15899"/>
                      </a:cubicBezTo>
                      <a:cubicBezTo>
                        <a:pt x="418" y="15899"/>
                        <a:pt x="0" y="15481"/>
                        <a:pt x="0" y="13807"/>
                      </a:cubicBezTo>
                      <a:cubicBezTo>
                        <a:pt x="0" y="10041"/>
                        <a:pt x="0" y="6276"/>
                        <a:pt x="0" y="2092"/>
                      </a:cubicBezTo>
                      <a:cubicBezTo>
                        <a:pt x="0" y="837"/>
                        <a:pt x="418" y="0"/>
                        <a:pt x="1674" y="0"/>
                      </a:cubicBezTo>
                      <a:cubicBezTo>
                        <a:pt x="10046" y="0"/>
                        <a:pt x="18836" y="0"/>
                        <a:pt x="27207" y="0"/>
                      </a:cubicBezTo>
                      <a:cubicBezTo>
                        <a:pt x="28463" y="0"/>
                        <a:pt x="29300" y="418"/>
                        <a:pt x="29300" y="1673"/>
                      </a:cubicBezTo>
                      <a:cubicBezTo>
                        <a:pt x="29300" y="5857"/>
                        <a:pt x="29300" y="10041"/>
                        <a:pt x="29300" y="13807"/>
                      </a:cubicBezTo>
                      <a:cubicBezTo>
                        <a:pt x="29300" y="15062"/>
                        <a:pt x="28882" y="15481"/>
                        <a:pt x="27626" y="15481"/>
                      </a:cubicBezTo>
                      <a:cubicBezTo>
                        <a:pt x="23440" y="15899"/>
                        <a:pt x="19254" y="15899"/>
                        <a:pt x="14650" y="15899"/>
                      </a:cubicBezTo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900" name="Freeform 899">
                  <a:extLst>
                    <a:ext uri="{FF2B5EF4-FFF2-40B4-BE49-F238E27FC236}">
                      <a16:creationId xmlns:a16="http://schemas.microsoft.com/office/drawing/2014/main" id="{7E936897-4D4C-11C2-8020-1599A0D768DB}"/>
                    </a:ext>
                  </a:extLst>
                </p:cNvPr>
                <p:cNvSpPr/>
                <p:nvPr/>
              </p:nvSpPr>
              <p:spPr>
                <a:xfrm>
                  <a:off x="4733578" y="7049325"/>
                  <a:ext cx="29825" cy="16050"/>
                </a:xfrm>
                <a:custGeom>
                  <a:avLst/>
                  <a:gdLst>
                    <a:gd name="connsiteX0" fmla="*/ 14757 w 29825"/>
                    <a:gd name="connsiteY0" fmla="*/ 15900 h 16050"/>
                    <a:gd name="connsiteX1" fmla="*/ 2200 w 29825"/>
                    <a:gd name="connsiteY1" fmla="*/ 15900 h 16050"/>
                    <a:gd name="connsiteX2" fmla="*/ 107 w 29825"/>
                    <a:gd name="connsiteY2" fmla="*/ 13808 h 16050"/>
                    <a:gd name="connsiteX3" fmla="*/ 107 w 29825"/>
                    <a:gd name="connsiteY3" fmla="*/ 2092 h 16050"/>
                    <a:gd name="connsiteX4" fmla="*/ 2200 w 29825"/>
                    <a:gd name="connsiteY4" fmla="*/ 0 h 16050"/>
                    <a:gd name="connsiteX5" fmla="*/ 27733 w 29825"/>
                    <a:gd name="connsiteY5" fmla="*/ 0 h 16050"/>
                    <a:gd name="connsiteX6" fmla="*/ 29825 w 29825"/>
                    <a:gd name="connsiteY6" fmla="*/ 2092 h 16050"/>
                    <a:gd name="connsiteX7" fmla="*/ 29825 w 29825"/>
                    <a:gd name="connsiteY7" fmla="*/ 14226 h 16050"/>
                    <a:gd name="connsiteX8" fmla="*/ 27733 w 29825"/>
                    <a:gd name="connsiteY8" fmla="*/ 15900 h 16050"/>
                    <a:gd name="connsiteX9" fmla="*/ 14757 w 29825"/>
                    <a:gd name="connsiteY9" fmla="*/ 15900 h 16050"/>
                    <a:gd name="connsiteX10" fmla="*/ 14757 w 29825"/>
                    <a:gd name="connsiteY10" fmla="*/ 15900 h 16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9825" h="16050">
                      <a:moveTo>
                        <a:pt x="14757" y="15900"/>
                      </a:moveTo>
                      <a:cubicBezTo>
                        <a:pt x="10571" y="15900"/>
                        <a:pt x="6385" y="15900"/>
                        <a:pt x="2200" y="15900"/>
                      </a:cubicBezTo>
                      <a:cubicBezTo>
                        <a:pt x="525" y="15900"/>
                        <a:pt x="-312" y="15481"/>
                        <a:pt x="107" y="13808"/>
                      </a:cubicBezTo>
                      <a:cubicBezTo>
                        <a:pt x="107" y="10042"/>
                        <a:pt x="107" y="6276"/>
                        <a:pt x="107" y="2092"/>
                      </a:cubicBezTo>
                      <a:cubicBezTo>
                        <a:pt x="107" y="418"/>
                        <a:pt x="525" y="0"/>
                        <a:pt x="2200" y="0"/>
                      </a:cubicBezTo>
                      <a:cubicBezTo>
                        <a:pt x="10571" y="0"/>
                        <a:pt x="19361" y="0"/>
                        <a:pt x="27733" y="0"/>
                      </a:cubicBezTo>
                      <a:cubicBezTo>
                        <a:pt x="28989" y="0"/>
                        <a:pt x="29825" y="418"/>
                        <a:pt x="29825" y="2092"/>
                      </a:cubicBezTo>
                      <a:cubicBezTo>
                        <a:pt x="29825" y="6276"/>
                        <a:pt x="29825" y="10042"/>
                        <a:pt x="29825" y="14226"/>
                      </a:cubicBezTo>
                      <a:cubicBezTo>
                        <a:pt x="29825" y="15900"/>
                        <a:pt x="28989" y="16318"/>
                        <a:pt x="27733" y="15900"/>
                      </a:cubicBezTo>
                      <a:cubicBezTo>
                        <a:pt x="23547" y="15900"/>
                        <a:pt x="19361" y="15900"/>
                        <a:pt x="14757" y="15900"/>
                      </a:cubicBezTo>
                      <a:lnTo>
                        <a:pt x="14757" y="15900"/>
                      </a:lnTo>
                      <a:close/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</p:grpSp>
        </p:grpSp>
        <p:grpSp>
          <p:nvGrpSpPr>
            <p:cNvPr id="912" name="Graphic 2">
              <a:extLst>
                <a:ext uri="{FF2B5EF4-FFF2-40B4-BE49-F238E27FC236}">
                  <a16:creationId xmlns:a16="http://schemas.microsoft.com/office/drawing/2014/main" id="{10FD27F4-88EC-4337-3707-8286A1843A0A}"/>
                </a:ext>
              </a:extLst>
            </p:cNvPr>
            <p:cNvGrpSpPr/>
            <p:nvPr/>
          </p:nvGrpSpPr>
          <p:grpSpPr>
            <a:xfrm>
              <a:off x="5362866" y="6953929"/>
              <a:ext cx="521944" cy="675213"/>
              <a:chOff x="5362866" y="6953929"/>
              <a:chExt cx="521944" cy="675213"/>
            </a:xfrm>
          </p:grpSpPr>
          <p:grpSp>
            <p:nvGrpSpPr>
              <p:cNvPr id="913" name="Graphic 2">
                <a:extLst>
                  <a:ext uri="{FF2B5EF4-FFF2-40B4-BE49-F238E27FC236}">
                    <a16:creationId xmlns:a16="http://schemas.microsoft.com/office/drawing/2014/main" id="{736FDEC6-8F91-331B-3FEE-1E57D47F83FA}"/>
                  </a:ext>
                </a:extLst>
              </p:cNvPr>
              <p:cNvGrpSpPr/>
              <p:nvPr/>
            </p:nvGrpSpPr>
            <p:grpSpPr>
              <a:xfrm>
                <a:off x="5362866" y="7166065"/>
                <a:ext cx="521944" cy="463077"/>
                <a:chOff x="5362866" y="7166065"/>
                <a:chExt cx="521944" cy="463077"/>
              </a:xfrm>
              <a:solidFill>
                <a:srgbClr val="4277BA"/>
              </a:solidFill>
            </p:grpSpPr>
            <p:sp>
              <p:nvSpPr>
                <p:cNvPr id="929" name="TextBox 928">
                  <a:extLst>
                    <a:ext uri="{FF2B5EF4-FFF2-40B4-BE49-F238E27FC236}">
                      <a16:creationId xmlns:a16="http://schemas.microsoft.com/office/drawing/2014/main" id="{F62688B5-5506-AB28-8460-35D015C38905}"/>
                    </a:ext>
                  </a:extLst>
                </p:cNvPr>
                <p:cNvSpPr txBox="1"/>
                <p:nvPr/>
              </p:nvSpPr>
              <p:spPr>
                <a:xfrm>
                  <a:off x="5428584" y="7166065"/>
                  <a:ext cx="294713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SECUR</a:t>
                  </a:r>
                </a:p>
              </p:txBody>
            </p:sp>
            <p:sp>
              <p:nvSpPr>
                <p:cNvPr id="930" name="TextBox 929">
                  <a:extLst>
                    <a:ext uri="{FF2B5EF4-FFF2-40B4-BE49-F238E27FC236}">
                      <a16:creationId xmlns:a16="http://schemas.microsoft.com/office/drawing/2014/main" id="{4FDD784D-58D8-D54A-5CA1-2AB6CB69BC00}"/>
                    </a:ext>
                  </a:extLst>
                </p:cNvPr>
                <p:cNvSpPr txBox="1"/>
                <p:nvPr/>
              </p:nvSpPr>
              <p:spPr>
                <a:xfrm>
                  <a:off x="5627407" y="7168600"/>
                  <a:ext cx="104173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I</a:t>
                  </a:r>
                </a:p>
              </p:txBody>
            </p:sp>
            <p:sp>
              <p:nvSpPr>
                <p:cNvPr id="931" name="TextBox 930">
                  <a:extLst>
                    <a:ext uri="{FF2B5EF4-FFF2-40B4-BE49-F238E27FC236}">
                      <a16:creationId xmlns:a16="http://schemas.microsoft.com/office/drawing/2014/main" id="{1ACCD8B7-7130-1167-1B48-661973A3F4B1}"/>
                    </a:ext>
                  </a:extLst>
                </p:cNvPr>
                <p:cNvSpPr txBox="1"/>
                <p:nvPr/>
              </p:nvSpPr>
              <p:spPr>
                <a:xfrm>
                  <a:off x="5652940" y="7168600"/>
                  <a:ext cx="123760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T</a:t>
                  </a:r>
                </a:p>
              </p:txBody>
            </p:sp>
            <p:sp>
              <p:nvSpPr>
                <p:cNvPr id="932" name="TextBox 931">
                  <a:extLst>
                    <a:ext uri="{FF2B5EF4-FFF2-40B4-BE49-F238E27FC236}">
                      <a16:creationId xmlns:a16="http://schemas.microsoft.com/office/drawing/2014/main" id="{8525D3D1-6C19-3C42-1595-A278437451B4}"/>
                    </a:ext>
                  </a:extLst>
                </p:cNvPr>
                <p:cNvSpPr txBox="1"/>
                <p:nvPr/>
              </p:nvSpPr>
              <p:spPr>
                <a:xfrm>
                  <a:off x="5689776" y="7168600"/>
                  <a:ext cx="125542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Y</a:t>
                  </a:r>
                </a:p>
              </p:txBody>
            </p:sp>
            <p:sp>
              <p:nvSpPr>
                <p:cNvPr id="933" name="TextBox 932">
                  <a:extLst>
                    <a:ext uri="{FF2B5EF4-FFF2-40B4-BE49-F238E27FC236}">
                      <a16:creationId xmlns:a16="http://schemas.microsoft.com/office/drawing/2014/main" id="{2D1122D9-37D6-89B1-62DD-46194E90C0DB}"/>
                    </a:ext>
                  </a:extLst>
                </p:cNvPr>
                <p:cNvSpPr txBox="1"/>
                <p:nvPr/>
              </p:nvSpPr>
              <p:spPr>
                <a:xfrm>
                  <a:off x="5362866" y="7243911"/>
                  <a:ext cx="145129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IN</a:t>
                  </a:r>
                </a:p>
              </p:txBody>
            </p:sp>
            <p:sp>
              <p:nvSpPr>
                <p:cNvPr id="934" name="TextBox 933">
                  <a:extLst>
                    <a:ext uri="{FF2B5EF4-FFF2-40B4-BE49-F238E27FC236}">
                      <a16:creationId xmlns:a16="http://schemas.microsoft.com/office/drawing/2014/main" id="{FB32CFBF-F279-A329-DF31-BCD2209DD654}"/>
                    </a:ext>
                  </a:extLst>
                </p:cNvPr>
                <p:cNvSpPr txBox="1"/>
                <p:nvPr/>
              </p:nvSpPr>
              <p:spPr>
                <a:xfrm>
                  <a:off x="5433606" y="7243911"/>
                  <a:ext cx="123760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F</a:t>
                  </a:r>
                </a:p>
              </p:txBody>
            </p:sp>
            <p:sp>
              <p:nvSpPr>
                <p:cNvPr id="935" name="TextBox 934">
                  <a:extLst>
                    <a:ext uri="{FF2B5EF4-FFF2-40B4-BE49-F238E27FC236}">
                      <a16:creationId xmlns:a16="http://schemas.microsoft.com/office/drawing/2014/main" id="{0A361BA0-8BD6-F192-950C-FE701C4629C9}"/>
                    </a:ext>
                  </a:extLst>
                </p:cNvPr>
                <p:cNvSpPr txBox="1"/>
                <p:nvPr/>
              </p:nvSpPr>
              <p:spPr>
                <a:xfrm>
                  <a:off x="5467929" y="7241376"/>
                  <a:ext cx="227044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ORM</a:t>
                  </a:r>
                </a:p>
              </p:txBody>
            </p:sp>
            <p:sp>
              <p:nvSpPr>
                <p:cNvPr id="936" name="TextBox 935">
                  <a:extLst>
                    <a:ext uri="{FF2B5EF4-FFF2-40B4-BE49-F238E27FC236}">
                      <a16:creationId xmlns:a16="http://schemas.microsoft.com/office/drawing/2014/main" id="{9A0367F5-9500-291C-C90D-A35C174414B5}"/>
                    </a:ext>
                  </a:extLst>
                </p:cNvPr>
                <p:cNvSpPr txBox="1"/>
                <p:nvPr/>
              </p:nvSpPr>
              <p:spPr>
                <a:xfrm>
                  <a:off x="5605223" y="7243911"/>
                  <a:ext cx="125542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A</a:t>
                  </a:r>
                </a:p>
              </p:txBody>
            </p:sp>
            <p:sp>
              <p:nvSpPr>
                <p:cNvPr id="937" name="TextBox 936">
                  <a:extLst>
                    <a:ext uri="{FF2B5EF4-FFF2-40B4-BE49-F238E27FC236}">
                      <a16:creationId xmlns:a16="http://schemas.microsoft.com/office/drawing/2014/main" id="{83D5B853-C23D-CEE7-1980-4B8555F28E25}"/>
                    </a:ext>
                  </a:extLst>
                </p:cNvPr>
                <p:cNvSpPr txBox="1"/>
                <p:nvPr/>
              </p:nvSpPr>
              <p:spPr>
                <a:xfrm>
                  <a:off x="5642475" y="7243911"/>
                  <a:ext cx="123760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T</a:t>
                  </a:r>
                </a:p>
              </p:txBody>
            </p:sp>
            <p:sp>
              <p:nvSpPr>
                <p:cNvPr id="938" name="TextBox 937">
                  <a:extLst>
                    <a:ext uri="{FF2B5EF4-FFF2-40B4-BE49-F238E27FC236}">
                      <a16:creationId xmlns:a16="http://schemas.microsoft.com/office/drawing/2014/main" id="{9CE59907-C95C-848D-7F7A-9D4D2F3CB79F}"/>
                    </a:ext>
                  </a:extLst>
                </p:cNvPr>
                <p:cNvSpPr txBox="1"/>
                <p:nvPr/>
              </p:nvSpPr>
              <p:spPr>
                <a:xfrm>
                  <a:off x="5678473" y="7241376"/>
                  <a:ext cx="193210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ION</a:t>
                  </a:r>
                </a:p>
              </p:txBody>
            </p:sp>
            <p:sp>
              <p:nvSpPr>
                <p:cNvPr id="939" name="TextBox 938">
                  <a:extLst>
                    <a:ext uri="{FF2B5EF4-FFF2-40B4-BE49-F238E27FC236}">
                      <a16:creationId xmlns:a16="http://schemas.microsoft.com/office/drawing/2014/main" id="{170BFAAF-6BD9-8C74-B27F-EF923457A6F0}"/>
                    </a:ext>
                  </a:extLst>
                </p:cNvPr>
                <p:cNvSpPr txBox="1"/>
                <p:nvPr/>
              </p:nvSpPr>
              <p:spPr>
                <a:xfrm>
                  <a:off x="5444070" y="7319225"/>
                  <a:ext cx="125542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&amp;</a:t>
                  </a:r>
                </a:p>
              </p:txBody>
            </p:sp>
            <p:sp>
              <p:nvSpPr>
                <p:cNvPr id="940" name="TextBox 939">
                  <a:extLst>
                    <a:ext uri="{FF2B5EF4-FFF2-40B4-BE49-F238E27FC236}">
                      <a16:creationId xmlns:a16="http://schemas.microsoft.com/office/drawing/2014/main" id="{1040E54A-69C2-10D2-B9A8-520BF3911311}"/>
                    </a:ext>
                  </a:extLst>
                </p:cNvPr>
                <p:cNvSpPr txBox="1"/>
                <p:nvPr/>
              </p:nvSpPr>
              <p:spPr>
                <a:xfrm>
                  <a:off x="5503508" y="7319225"/>
                  <a:ext cx="125542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E</a:t>
                  </a:r>
                </a:p>
              </p:txBody>
            </p:sp>
            <p:sp>
              <p:nvSpPr>
                <p:cNvPr id="941" name="TextBox 940">
                  <a:extLst>
                    <a:ext uri="{FF2B5EF4-FFF2-40B4-BE49-F238E27FC236}">
                      <a16:creationId xmlns:a16="http://schemas.microsoft.com/office/drawing/2014/main" id="{6E724ED4-15C5-155B-FBE5-FA53AC19FCA2}"/>
                    </a:ext>
                  </a:extLst>
                </p:cNvPr>
                <p:cNvSpPr txBox="1"/>
                <p:nvPr/>
              </p:nvSpPr>
              <p:spPr>
                <a:xfrm>
                  <a:off x="5540343" y="7316690"/>
                  <a:ext cx="246633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VENT</a:t>
                  </a:r>
                </a:p>
              </p:txBody>
            </p:sp>
            <p:sp>
              <p:nvSpPr>
                <p:cNvPr id="942" name="TextBox 941">
                  <a:extLst>
                    <a:ext uri="{FF2B5EF4-FFF2-40B4-BE49-F238E27FC236}">
                      <a16:creationId xmlns:a16="http://schemas.microsoft.com/office/drawing/2014/main" id="{D02AECF1-BF10-9CE0-ED11-7D93C209C67C}"/>
                    </a:ext>
                  </a:extLst>
                </p:cNvPr>
                <p:cNvSpPr txBox="1"/>
                <p:nvPr/>
              </p:nvSpPr>
              <p:spPr>
                <a:xfrm>
                  <a:off x="5364122" y="7392001"/>
                  <a:ext cx="219921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MAN</a:t>
                  </a:r>
                </a:p>
              </p:txBody>
            </p:sp>
            <p:sp>
              <p:nvSpPr>
                <p:cNvPr id="943" name="TextBox 942">
                  <a:extLst>
                    <a:ext uri="{FF2B5EF4-FFF2-40B4-BE49-F238E27FC236}">
                      <a16:creationId xmlns:a16="http://schemas.microsoft.com/office/drawing/2014/main" id="{4605B723-1300-5817-1288-5D77E749A243}"/>
                    </a:ext>
                  </a:extLst>
                </p:cNvPr>
                <p:cNvSpPr txBox="1"/>
                <p:nvPr/>
              </p:nvSpPr>
              <p:spPr>
                <a:xfrm>
                  <a:off x="5501834" y="7394536"/>
                  <a:ext cx="125542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A</a:t>
                  </a:r>
                </a:p>
              </p:txBody>
            </p:sp>
            <p:sp>
              <p:nvSpPr>
                <p:cNvPr id="944" name="TextBox 943">
                  <a:extLst>
                    <a:ext uri="{FF2B5EF4-FFF2-40B4-BE49-F238E27FC236}">
                      <a16:creationId xmlns:a16="http://schemas.microsoft.com/office/drawing/2014/main" id="{796B43D2-4807-C2E1-09DA-7F916458FB13}"/>
                    </a:ext>
                  </a:extLst>
                </p:cNvPr>
                <p:cNvSpPr txBox="1"/>
                <p:nvPr/>
              </p:nvSpPr>
              <p:spPr>
                <a:xfrm>
                  <a:off x="5542017" y="7392001"/>
                  <a:ext cx="342793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GEMENT</a:t>
                  </a:r>
                </a:p>
              </p:txBody>
            </p:sp>
          </p:grpSp>
          <p:grpSp>
            <p:nvGrpSpPr>
              <p:cNvPr id="914" name="Graphic 2">
                <a:extLst>
                  <a:ext uri="{FF2B5EF4-FFF2-40B4-BE49-F238E27FC236}">
                    <a16:creationId xmlns:a16="http://schemas.microsoft.com/office/drawing/2014/main" id="{5624E06B-4541-FC33-69D3-D0BBF2626447}"/>
                  </a:ext>
                </a:extLst>
              </p:cNvPr>
              <p:cNvGrpSpPr/>
              <p:nvPr/>
            </p:nvGrpSpPr>
            <p:grpSpPr>
              <a:xfrm>
                <a:off x="5531910" y="6953929"/>
                <a:ext cx="301375" cy="301250"/>
                <a:chOff x="5531910" y="6953929"/>
                <a:chExt cx="301375" cy="301250"/>
              </a:xfrm>
            </p:grpSpPr>
            <p:sp>
              <p:nvSpPr>
                <p:cNvPr id="915" name="Freeform 914">
                  <a:extLst>
                    <a:ext uri="{FF2B5EF4-FFF2-40B4-BE49-F238E27FC236}">
                      <a16:creationId xmlns:a16="http://schemas.microsoft.com/office/drawing/2014/main" id="{14F7253B-8EAE-AB18-333E-A10456634315}"/>
                    </a:ext>
                  </a:extLst>
                </p:cNvPr>
                <p:cNvSpPr/>
                <p:nvPr/>
              </p:nvSpPr>
              <p:spPr>
                <a:xfrm>
                  <a:off x="5531910" y="6953929"/>
                  <a:ext cx="301375" cy="301250"/>
                </a:xfrm>
                <a:custGeom>
                  <a:avLst/>
                  <a:gdLst>
                    <a:gd name="connsiteX0" fmla="*/ 301375 w 301375"/>
                    <a:gd name="connsiteY0" fmla="*/ 150625 h 301250"/>
                    <a:gd name="connsiteX1" fmla="*/ 150688 w 301375"/>
                    <a:gd name="connsiteY1" fmla="*/ 301250 h 301250"/>
                    <a:gd name="connsiteX2" fmla="*/ 0 w 301375"/>
                    <a:gd name="connsiteY2" fmla="*/ 150625 h 301250"/>
                    <a:gd name="connsiteX3" fmla="*/ 150688 w 301375"/>
                    <a:gd name="connsiteY3" fmla="*/ 0 h 301250"/>
                    <a:gd name="connsiteX4" fmla="*/ 301375 w 301375"/>
                    <a:gd name="connsiteY4" fmla="*/ 150625 h 301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1375" h="301250">
                      <a:moveTo>
                        <a:pt x="301375" y="150625"/>
                      </a:moveTo>
                      <a:cubicBezTo>
                        <a:pt x="301375" y="233813"/>
                        <a:pt x="233910" y="301250"/>
                        <a:pt x="150688" y="301250"/>
                      </a:cubicBezTo>
                      <a:cubicBezTo>
                        <a:pt x="67465" y="301250"/>
                        <a:pt x="0" y="233813"/>
                        <a:pt x="0" y="150625"/>
                      </a:cubicBezTo>
                      <a:cubicBezTo>
                        <a:pt x="0" y="67437"/>
                        <a:pt x="67465" y="0"/>
                        <a:pt x="150688" y="0"/>
                      </a:cubicBezTo>
                      <a:cubicBezTo>
                        <a:pt x="233910" y="0"/>
                        <a:pt x="301375" y="67437"/>
                        <a:pt x="301375" y="150625"/>
                      </a:cubicBezTo>
                      <a:close/>
                    </a:path>
                  </a:pathLst>
                </a:custGeom>
                <a:solidFill>
                  <a:srgbClr val="E02533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grpSp>
              <p:nvGrpSpPr>
                <p:cNvPr id="916" name="Graphic 2">
                  <a:extLst>
                    <a:ext uri="{FF2B5EF4-FFF2-40B4-BE49-F238E27FC236}">
                      <a16:creationId xmlns:a16="http://schemas.microsoft.com/office/drawing/2014/main" id="{4FB26CCF-6186-C84D-7023-6D1F82E48051}"/>
                    </a:ext>
                  </a:extLst>
                </p:cNvPr>
                <p:cNvGrpSpPr/>
                <p:nvPr/>
              </p:nvGrpSpPr>
              <p:grpSpPr>
                <a:xfrm>
                  <a:off x="5560792" y="6980289"/>
                  <a:ext cx="242774" cy="242673"/>
                  <a:chOff x="5560792" y="6980289"/>
                  <a:chExt cx="242774" cy="242673"/>
                </a:xfrm>
              </p:grpSpPr>
              <p:sp>
                <p:nvSpPr>
                  <p:cNvPr id="917" name="Freeform 916">
                    <a:extLst>
                      <a:ext uri="{FF2B5EF4-FFF2-40B4-BE49-F238E27FC236}">
                        <a16:creationId xmlns:a16="http://schemas.microsoft.com/office/drawing/2014/main" id="{F79CAB10-E664-2A18-CA66-EC9F9F72AD11}"/>
                      </a:ext>
                    </a:extLst>
                  </p:cNvPr>
                  <p:cNvSpPr/>
                  <p:nvPr/>
                </p:nvSpPr>
                <p:spPr>
                  <a:xfrm>
                    <a:off x="5560792" y="6980289"/>
                    <a:ext cx="242774" cy="242673"/>
                  </a:xfrm>
                  <a:custGeom>
                    <a:avLst/>
                    <a:gdLst>
                      <a:gd name="connsiteX0" fmla="*/ 242775 w 242774"/>
                      <a:gd name="connsiteY0" fmla="*/ 121337 h 242673"/>
                      <a:gd name="connsiteX1" fmla="*/ 121387 w 242774"/>
                      <a:gd name="connsiteY1" fmla="*/ 242674 h 242673"/>
                      <a:gd name="connsiteX2" fmla="*/ 0 w 242774"/>
                      <a:gd name="connsiteY2" fmla="*/ 121337 h 242673"/>
                      <a:gd name="connsiteX3" fmla="*/ 121387 w 242774"/>
                      <a:gd name="connsiteY3" fmla="*/ 0 h 242673"/>
                      <a:gd name="connsiteX4" fmla="*/ 242775 w 242774"/>
                      <a:gd name="connsiteY4" fmla="*/ 121337 h 242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2774" h="242673">
                        <a:moveTo>
                          <a:pt x="242775" y="121337"/>
                        </a:moveTo>
                        <a:cubicBezTo>
                          <a:pt x="242775" y="188281"/>
                          <a:pt x="188360" y="242674"/>
                          <a:pt x="121387" y="242674"/>
                        </a:cubicBezTo>
                        <a:cubicBezTo>
                          <a:pt x="54415" y="242674"/>
                          <a:pt x="0" y="188281"/>
                          <a:pt x="0" y="121337"/>
                        </a:cubicBezTo>
                        <a:cubicBezTo>
                          <a:pt x="0" y="54392"/>
                          <a:pt x="54415" y="0"/>
                          <a:pt x="121387" y="0"/>
                        </a:cubicBezTo>
                        <a:cubicBezTo>
                          <a:pt x="188778" y="0"/>
                          <a:pt x="242775" y="54392"/>
                          <a:pt x="242775" y="121337"/>
                        </a:cubicBezTo>
                        <a:close/>
                      </a:path>
                    </a:pathLst>
                  </a:custGeom>
                  <a:noFill/>
                  <a:ln w="11990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918" name="Freeform 917">
                    <a:extLst>
                      <a:ext uri="{FF2B5EF4-FFF2-40B4-BE49-F238E27FC236}">
                        <a16:creationId xmlns:a16="http://schemas.microsoft.com/office/drawing/2014/main" id="{D0484CA7-8B5D-1BF2-E76B-D1978BAE34E8}"/>
                      </a:ext>
                    </a:extLst>
                  </p:cNvPr>
                  <p:cNvSpPr/>
                  <p:nvPr/>
                </p:nvSpPr>
                <p:spPr>
                  <a:xfrm>
                    <a:off x="5613951" y="7081947"/>
                    <a:ext cx="39346" cy="39343"/>
                  </a:xfrm>
                  <a:custGeom>
                    <a:avLst/>
                    <a:gdLst>
                      <a:gd name="connsiteX0" fmla="*/ 39346 w 39346"/>
                      <a:gd name="connsiteY0" fmla="*/ 19678 h 39343"/>
                      <a:gd name="connsiteX1" fmla="*/ 19673 w 39346"/>
                      <a:gd name="connsiteY1" fmla="*/ 39343 h 39343"/>
                      <a:gd name="connsiteX2" fmla="*/ 0 w 39346"/>
                      <a:gd name="connsiteY2" fmla="*/ 19678 h 39343"/>
                      <a:gd name="connsiteX3" fmla="*/ 19673 w 39346"/>
                      <a:gd name="connsiteY3" fmla="*/ 14 h 39343"/>
                      <a:gd name="connsiteX4" fmla="*/ 39346 w 39346"/>
                      <a:gd name="connsiteY4" fmla="*/ 19678 h 393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46" h="39343">
                        <a:moveTo>
                          <a:pt x="39346" y="19678"/>
                        </a:moveTo>
                        <a:cubicBezTo>
                          <a:pt x="39346" y="30557"/>
                          <a:pt x="30556" y="39343"/>
                          <a:pt x="19673" y="39343"/>
                        </a:cubicBezTo>
                        <a:cubicBezTo>
                          <a:pt x="8791" y="39343"/>
                          <a:pt x="0" y="30557"/>
                          <a:pt x="0" y="19678"/>
                        </a:cubicBezTo>
                        <a:cubicBezTo>
                          <a:pt x="0" y="8800"/>
                          <a:pt x="8791" y="14"/>
                          <a:pt x="19673" y="14"/>
                        </a:cubicBezTo>
                        <a:cubicBezTo>
                          <a:pt x="30556" y="-405"/>
                          <a:pt x="39346" y="8800"/>
                          <a:pt x="39346" y="19678"/>
                        </a:cubicBezTo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919" name="Freeform 918">
                    <a:extLst>
                      <a:ext uri="{FF2B5EF4-FFF2-40B4-BE49-F238E27FC236}">
                        <a16:creationId xmlns:a16="http://schemas.microsoft.com/office/drawing/2014/main" id="{5296B84B-991A-2D5B-4998-7293526BF3E3}"/>
                      </a:ext>
                    </a:extLst>
                  </p:cNvPr>
                  <p:cNvSpPr/>
                  <p:nvPr/>
                </p:nvSpPr>
                <p:spPr>
                  <a:xfrm>
                    <a:off x="5613951" y="7081947"/>
                    <a:ext cx="39346" cy="39343"/>
                  </a:xfrm>
                  <a:custGeom>
                    <a:avLst/>
                    <a:gdLst>
                      <a:gd name="connsiteX0" fmla="*/ 39346 w 39346"/>
                      <a:gd name="connsiteY0" fmla="*/ 19678 h 39343"/>
                      <a:gd name="connsiteX1" fmla="*/ 19673 w 39346"/>
                      <a:gd name="connsiteY1" fmla="*/ 39343 h 39343"/>
                      <a:gd name="connsiteX2" fmla="*/ 0 w 39346"/>
                      <a:gd name="connsiteY2" fmla="*/ 19678 h 39343"/>
                      <a:gd name="connsiteX3" fmla="*/ 19673 w 39346"/>
                      <a:gd name="connsiteY3" fmla="*/ 14 h 39343"/>
                      <a:gd name="connsiteX4" fmla="*/ 39346 w 39346"/>
                      <a:gd name="connsiteY4" fmla="*/ 19678 h 393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46" h="39343">
                        <a:moveTo>
                          <a:pt x="39346" y="19678"/>
                        </a:moveTo>
                        <a:cubicBezTo>
                          <a:pt x="39346" y="30557"/>
                          <a:pt x="30556" y="39343"/>
                          <a:pt x="19673" y="39343"/>
                        </a:cubicBezTo>
                        <a:cubicBezTo>
                          <a:pt x="8791" y="39343"/>
                          <a:pt x="0" y="30557"/>
                          <a:pt x="0" y="19678"/>
                        </a:cubicBezTo>
                        <a:cubicBezTo>
                          <a:pt x="0" y="8800"/>
                          <a:pt x="8791" y="14"/>
                          <a:pt x="19673" y="14"/>
                        </a:cubicBezTo>
                        <a:cubicBezTo>
                          <a:pt x="30556" y="-405"/>
                          <a:pt x="39346" y="8800"/>
                          <a:pt x="39346" y="19678"/>
                        </a:cubicBezTo>
                        <a:close/>
                      </a:path>
                    </a:pathLst>
                  </a:custGeom>
                  <a:noFill/>
                  <a:ln w="11990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920" name="Freeform 919">
                    <a:extLst>
                      <a:ext uri="{FF2B5EF4-FFF2-40B4-BE49-F238E27FC236}">
                        <a16:creationId xmlns:a16="http://schemas.microsoft.com/office/drawing/2014/main" id="{4A1BEFEA-DA56-D67F-0381-821B5E0DB8DF}"/>
                      </a:ext>
                    </a:extLst>
                  </p:cNvPr>
                  <p:cNvSpPr/>
                  <p:nvPr/>
                </p:nvSpPr>
                <p:spPr>
                  <a:xfrm>
                    <a:off x="5670459" y="7021711"/>
                    <a:ext cx="39346" cy="39329"/>
                  </a:xfrm>
                  <a:custGeom>
                    <a:avLst/>
                    <a:gdLst>
                      <a:gd name="connsiteX0" fmla="*/ 39346 w 39346"/>
                      <a:gd name="connsiteY0" fmla="*/ 19665 h 39329"/>
                      <a:gd name="connsiteX1" fmla="*/ 19673 w 39346"/>
                      <a:gd name="connsiteY1" fmla="*/ 39330 h 39329"/>
                      <a:gd name="connsiteX2" fmla="*/ 0 w 39346"/>
                      <a:gd name="connsiteY2" fmla="*/ 19665 h 39329"/>
                      <a:gd name="connsiteX3" fmla="*/ 19673 w 39346"/>
                      <a:gd name="connsiteY3" fmla="*/ 0 h 39329"/>
                      <a:gd name="connsiteX4" fmla="*/ 39346 w 39346"/>
                      <a:gd name="connsiteY4" fmla="*/ 19665 h 39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46" h="39329">
                        <a:moveTo>
                          <a:pt x="39346" y="19665"/>
                        </a:moveTo>
                        <a:cubicBezTo>
                          <a:pt x="39346" y="30543"/>
                          <a:pt x="30556" y="39330"/>
                          <a:pt x="19673" y="39330"/>
                        </a:cubicBezTo>
                        <a:cubicBezTo>
                          <a:pt x="8791" y="39330"/>
                          <a:pt x="0" y="30543"/>
                          <a:pt x="0" y="19665"/>
                        </a:cubicBezTo>
                        <a:cubicBezTo>
                          <a:pt x="0" y="8786"/>
                          <a:pt x="8791" y="0"/>
                          <a:pt x="19673" y="0"/>
                        </a:cubicBezTo>
                        <a:cubicBezTo>
                          <a:pt x="30556" y="0"/>
                          <a:pt x="39346" y="8786"/>
                          <a:pt x="39346" y="19665"/>
                        </a:cubicBezTo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921" name="Freeform 920">
                    <a:extLst>
                      <a:ext uri="{FF2B5EF4-FFF2-40B4-BE49-F238E27FC236}">
                        <a16:creationId xmlns:a16="http://schemas.microsoft.com/office/drawing/2014/main" id="{A8441EDA-C733-0D6B-91F5-F74DAAF277FB}"/>
                      </a:ext>
                    </a:extLst>
                  </p:cNvPr>
                  <p:cNvSpPr/>
                  <p:nvPr/>
                </p:nvSpPr>
                <p:spPr>
                  <a:xfrm>
                    <a:off x="5670459" y="7021711"/>
                    <a:ext cx="39346" cy="39329"/>
                  </a:xfrm>
                  <a:custGeom>
                    <a:avLst/>
                    <a:gdLst>
                      <a:gd name="connsiteX0" fmla="*/ 39346 w 39346"/>
                      <a:gd name="connsiteY0" fmla="*/ 19665 h 39329"/>
                      <a:gd name="connsiteX1" fmla="*/ 19673 w 39346"/>
                      <a:gd name="connsiteY1" fmla="*/ 39330 h 39329"/>
                      <a:gd name="connsiteX2" fmla="*/ 0 w 39346"/>
                      <a:gd name="connsiteY2" fmla="*/ 19665 h 39329"/>
                      <a:gd name="connsiteX3" fmla="*/ 19673 w 39346"/>
                      <a:gd name="connsiteY3" fmla="*/ 0 h 39329"/>
                      <a:gd name="connsiteX4" fmla="*/ 39346 w 39346"/>
                      <a:gd name="connsiteY4" fmla="*/ 19665 h 39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46" h="39329">
                        <a:moveTo>
                          <a:pt x="39346" y="19665"/>
                        </a:moveTo>
                        <a:cubicBezTo>
                          <a:pt x="39346" y="30543"/>
                          <a:pt x="30556" y="39330"/>
                          <a:pt x="19673" y="39330"/>
                        </a:cubicBezTo>
                        <a:cubicBezTo>
                          <a:pt x="8791" y="39330"/>
                          <a:pt x="0" y="30543"/>
                          <a:pt x="0" y="19665"/>
                        </a:cubicBezTo>
                        <a:cubicBezTo>
                          <a:pt x="0" y="8786"/>
                          <a:pt x="8791" y="0"/>
                          <a:pt x="19673" y="0"/>
                        </a:cubicBezTo>
                        <a:cubicBezTo>
                          <a:pt x="30556" y="0"/>
                          <a:pt x="39346" y="8786"/>
                          <a:pt x="39346" y="19665"/>
                        </a:cubicBezTo>
                        <a:close/>
                      </a:path>
                    </a:pathLst>
                  </a:custGeom>
                  <a:noFill/>
                  <a:ln w="11990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922" name="Freeform 921">
                    <a:extLst>
                      <a:ext uri="{FF2B5EF4-FFF2-40B4-BE49-F238E27FC236}">
                        <a16:creationId xmlns:a16="http://schemas.microsoft.com/office/drawing/2014/main" id="{9642B8EC-0ACE-17EF-4A5E-AF007A5DE5DF}"/>
                      </a:ext>
                    </a:extLst>
                  </p:cNvPr>
                  <p:cNvSpPr/>
                  <p:nvPr/>
                </p:nvSpPr>
                <p:spPr>
                  <a:xfrm>
                    <a:off x="5713573" y="7086563"/>
                    <a:ext cx="39346" cy="39329"/>
                  </a:xfrm>
                  <a:custGeom>
                    <a:avLst/>
                    <a:gdLst>
                      <a:gd name="connsiteX0" fmla="*/ 39346 w 39346"/>
                      <a:gd name="connsiteY0" fmla="*/ 19665 h 39329"/>
                      <a:gd name="connsiteX1" fmla="*/ 19673 w 39346"/>
                      <a:gd name="connsiteY1" fmla="*/ 39330 h 39329"/>
                      <a:gd name="connsiteX2" fmla="*/ 0 w 39346"/>
                      <a:gd name="connsiteY2" fmla="*/ 19665 h 39329"/>
                      <a:gd name="connsiteX3" fmla="*/ 19673 w 39346"/>
                      <a:gd name="connsiteY3" fmla="*/ 0 h 39329"/>
                      <a:gd name="connsiteX4" fmla="*/ 39346 w 39346"/>
                      <a:gd name="connsiteY4" fmla="*/ 19665 h 39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46" h="39329">
                        <a:moveTo>
                          <a:pt x="39346" y="19665"/>
                        </a:moveTo>
                        <a:cubicBezTo>
                          <a:pt x="39346" y="30543"/>
                          <a:pt x="30556" y="39330"/>
                          <a:pt x="19673" y="39330"/>
                        </a:cubicBezTo>
                        <a:cubicBezTo>
                          <a:pt x="8790" y="39330"/>
                          <a:pt x="0" y="30543"/>
                          <a:pt x="0" y="19665"/>
                        </a:cubicBezTo>
                        <a:cubicBezTo>
                          <a:pt x="0" y="8786"/>
                          <a:pt x="8790" y="0"/>
                          <a:pt x="19673" y="0"/>
                        </a:cubicBezTo>
                        <a:cubicBezTo>
                          <a:pt x="30556" y="0"/>
                          <a:pt x="39346" y="8786"/>
                          <a:pt x="39346" y="19665"/>
                        </a:cubicBezTo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923" name="Freeform 922">
                    <a:extLst>
                      <a:ext uri="{FF2B5EF4-FFF2-40B4-BE49-F238E27FC236}">
                        <a16:creationId xmlns:a16="http://schemas.microsoft.com/office/drawing/2014/main" id="{C23FE8F3-1E9A-0306-339D-57DDF9D95445}"/>
                      </a:ext>
                    </a:extLst>
                  </p:cNvPr>
                  <p:cNvSpPr/>
                  <p:nvPr/>
                </p:nvSpPr>
                <p:spPr>
                  <a:xfrm>
                    <a:off x="5713573" y="7086563"/>
                    <a:ext cx="39346" cy="39329"/>
                  </a:xfrm>
                  <a:custGeom>
                    <a:avLst/>
                    <a:gdLst>
                      <a:gd name="connsiteX0" fmla="*/ 39346 w 39346"/>
                      <a:gd name="connsiteY0" fmla="*/ 19665 h 39329"/>
                      <a:gd name="connsiteX1" fmla="*/ 19673 w 39346"/>
                      <a:gd name="connsiteY1" fmla="*/ 39330 h 39329"/>
                      <a:gd name="connsiteX2" fmla="*/ 0 w 39346"/>
                      <a:gd name="connsiteY2" fmla="*/ 19665 h 39329"/>
                      <a:gd name="connsiteX3" fmla="*/ 19673 w 39346"/>
                      <a:gd name="connsiteY3" fmla="*/ 0 h 39329"/>
                      <a:gd name="connsiteX4" fmla="*/ 39346 w 39346"/>
                      <a:gd name="connsiteY4" fmla="*/ 19665 h 39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46" h="39329">
                        <a:moveTo>
                          <a:pt x="39346" y="19665"/>
                        </a:moveTo>
                        <a:cubicBezTo>
                          <a:pt x="39346" y="30543"/>
                          <a:pt x="30556" y="39330"/>
                          <a:pt x="19673" y="39330"/>
                        </a:cubicBezTo>
                        <a:cubicBezTo>
                          <a:pt x="8790" y="39330"/>
                          <a:pt x="0" y="30543"/>
                          <a:pt x="0" y="19665"/>
                        </a:cubicBezTo>
                        <a:cubicBezTo>
                          <a:pt x="0" y="8786"/>
                          <a:pt x="8790" y="0"/>
                          <a:pt x="19673" y="0"/>
                        </a:cubicBezTo>
                        <a:cubicBezTo>
                          <a:pt x="30556" y="0"/>
                          <a:pt x="39346" y="8786"/>
                          <a:pt x="39346" y="19665"/>
                        </a:cubicBezTo>
                        <a:close/>
                      </a:path>
                    </a:pathLst>
                  </a:custGeom>
                  <a:noFill/>
                  <a:ln w="11990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924" name="Freeform 923">
                    <a:extLst>
                      <a:ext uri="{FF2B5EF4-FFF2-40B4-BE49-F238E27FC236}">
                        <a16:creationId xmlns:a16="http://schemas.microsoft.com/office/drawing/2014/main" id="{F91F53FE-F777-EC31-48A5-F8EDA7AC244B}"/>
                      </a:ext>
                    </a:extLst>
                  </p:cNvPr>
                  <p:cNvSpPr/>
                  <p:nvPr/>
                </p:nvSpPr>
                <p:spPr>
                  <a:xfrm>
                    <a:off x="5679249" y="7144302"/>
                    <a:ext cx="39345" cy="39329"/>
                  </a:xfrm>
                  <a:custGeom>
                    <a:avLst/>
                    <a:gdLst>
                      <a:gd name="connsiteX0" fmla="*/ 39346 w 39345"/>
                      <a:gd name="connsiteY0" fmla="*/ 19665 h 39329"/>
                      <a:gd name="connsiteX1" fmla="*/ 19673 w 39345"/>
                      <a:gd name="connsiteY1" fmla="*/ 39330 h 39329"/>
                      <a:gd name="connsiteX2" fmla="*/ 0 w 39345"/>
                      <a:gd name="connsiteY2" fmla="*/ 19665 h 39329"/>
                      <a:gd name="connsiteX3" fmla="*/ 19673 w 39345"/>
                      <a:gd name="connsiteY3" fmla="*/ 0 h 39329"/>
                      <a:gd name="connsiteX4" fmla="*/ 39346 w 39345"/>
                      <a:gd name="connsiteY4" fmla="*/ 19665 h 39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45" h="39329">
                        <a:moveTo>
                          <a:pt x="39346" y="19665"/>
                        </a:moveTo>
                        <a:cubicBezTo>
                          <a:pt x="39346" y="30544"/>
                          <a:pt x="30556" y="39330"/>
                          <a:pt x="19673" y="39330"/>
                        </a:cubicBezTo>
                        <a:cubicBezTo>
                          <a:pt x="8790" y="39330"/>
                          <a:pt x="0" y="30544"/>
                          <a:pt x="0" y="19665"/>
                        </a:cubicBezTo>
                        <a:cubicBezTo>
                          <a:pt x="0" y="8787"/>
                          <a:pt x="8790" y="0"/>
                          <a:pt x="19673" y="0"/>
                        </a:cubicBezTo>
                        <a:cubicBezTo>
                          <a:pt x="30556" y="0"/>
                          <a:pt x="39346" y="8787"/>
                          <a:pt x="39346" y="19665"/>
                        </a:cubicBezTo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925" name="Freeform 924">
                    <a:extLst>
                      <a:ext uri="{FF2B5EF4-FFF2-40B4-BE49-F238E27FC236}">
                        <a16:creationId xmlns:a16="http://schemas.microsoft.com/office/drawing/2014/main" id="{6F530F14-D363-5E2E-1BF6-0931FBF81FEE}"/>
                      </a:ext>
                    </a:extLst>
                  </p:cNvPr>
                  <p:cNvSpPr/>
                  <p:nvPr/>
                </p:nvSpPr>
                <p:spPr>
                  <a:xfrm>
                    <a:off x="5679249" y="7144302"/>
                    <a:ext cx="39345" cy="39329"/>
                  </a:xfrm>
                  <a:custGeom>
                    <a:avLst/>
                    <a:gdLst>
                      <a:gd name="connsiteX0" fmla="*/ 39346 w 39345"/>
                      <a:gd name="connsiteY0" fmla="*/ 19665 h 39329"/>
                      <a:gd name="connsiteX1" fmla="*/ 19673 w 39345"/>
                      <a:gd name="connsiteY1" fmla="*/ 39330 h 39329"/>
                      <a:gd name="connsiteX2" fmla="*/ 0 w 39345"/>
                      <a:gd name="connsiteY2" fmla="*/ 19665 h 39329"/>
                      <a:gd name="connsiteX3" fmla="*/ 19673 w 39345"/>
                      <a:gd name="connsiteY3" fmla="*/ 0 h 39329"/>
                      <a:gd name="connsiteX4" fmla="*/ 39346 w 39345"/>
                      <a:gd name="connsiteY4" fmla="*/ 19665 h 39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45" h="39329">
                        <a:moveTo>
                          <a:pt x="39346" y="19665"/>
                        </a:moveTo>
                        <a:cubicBezTo>
                          <a:pt x="39346" y="30544"/>
                          <a:pt x="30556" y="39330"/>
                          <a:pt x="19673" y="39330"/>
                        </a:cubicBezTo>
                        <a:cubicBezTo>
                          <a:pt x="8790" y="39330"/>
                          <a:pt x="0" y="30544"/>
                          <a:pt x="0" y="19665"/>
                        </a:cubicBezTo>
                        <a:cubicBezTo>
                          <a:pt x="0" y="8787"/>
                          <a:pt x="8790" y="0"/>
                          <a:pt x="19673" y="0"/>
                        </a:cubicBezTo>
                        <a:cubicBezTo>
                          <a:pt x="30556" y="0"/>
                          <a:pt x="39346" y="8787"/>
                          <a:pt x="39346" y="19665"/>
                        </a:cubicBezTo>
                        <a:close/>
                      </a:path>
                    </a:pathLst>
                  </a:custGeom>
                  <a:noFill/>
                  <a:ln w="11990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926" name="Freeform 925">
                    <a:extLst>
                      <a:ext uri="{FF2B5EF4-FFF2-40B4-BE49-F238E27FC236}">
                        <a16:creationId xmlns:a16="http://schemas.microsoft.com/office/drawing/2014/main" id="{B3376DEE-0E34-CF51-D28E-04DB0AD5D69C}"/>
                      </a:ext>
                    </a:extLst>
                  </p:cNvPr>
                  <p:cNvSpPr/>
                  <p:nvPr/>
                </p:nvSpPr>
                <p:spPr>
                  <a:xfrm>
                    <a:off x="5648693" y="7048070"/>
                    <a:ext cx="38090" cy="41003"/>
                  </a:xfrm>
                  <a:custGeom>
                    <a:avLst/>
                    <a:gdLst>
                      <a:gd name="connsiteX0" fmla="*/ 0 w 38090"/>
                      <a:gd name="connsiteY0" fmla="*/ 41004 h 41003"/>
                      <a:gd name="connsiteX1" fmla="*/ 38090 w 38090"/>
                      <a:gd name="connsiteY1" fmla="*/ 0 h 410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090" h="41003">
                        <a:moveTo>
                          <a:pt x="0" y="41004"/>
                        </a:moveTo>
                        <a:lnTo>
                          <a:pt x="38090" y="0"/>
                        </a:lnTo>
                      </a:path>
                    </a:pathLst>
                  </a:custGeom>
                  <a:noFill/>
                  <a:ln w="11990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927" name="Freeform 926">
                    <a:extLst>
                      <a:ext uri="{FF2B5EF4-FFF2-40B4-BE49-F238E27FC236}">
                        <a16:creationId xmlns:a16="http://schemas.microsoft.com/office/drawing/2014/main" id="{23909561-E668-0121-F17C-FA966ED5A5FA}"/>
                      </a:ext>
                    </a:extLst>
                  </p:cNvPr>
                  <p:cNvSpPr/>
                  <p:nvPr/>
                </p:nvSpPr>
                <p:spPr>
                  <a:xfrm>
                    <a:off x="5653297" y="7106228"/>
                    <a:ext cx="56089" cy="4184"/>
                  </a:xfrm>
                  <a:custGeom>
                    <a:avLst/>
                    <a:gdLst>
                      <a:gd name="connsiteX0" fmla="*/ 0 w 56089"/>
                      <a:gd name="connsiteY0" fmla="*/ 0 h 4184"/>
                      <a:gd name="connsiteX1" fmla="*/ 56089 w 56089"/>
                      <a:gd name="connsiteY1" fmla="*/ 0 h 41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089" h="4184">
                        <a:moveTo>
                          <a:pt x="0" y="0"/>
                        </a:moveTo>
                        <a:lnTo>
                          <a:pt x="56089" y="0"/>
                        </a:lnTo>
                      </a:path>
                    </a:pathLst>
                  </a:custGeom>
                  <a:noFill/>
                  <a:ln w="11990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928" name="Freeform 927">
                    <a:extLst>
                      <a:ext uri="{FF2B5EF4-FFF2-40B4-BE49-F238E27FC236}">
                        <a16:creationId xmlns:a16="http://schemas.microsoft.com/office/drawing/2014/main" id="{7479C567-EAE5-0777-2088-D41707676FE0}"/>
                      </a:ext>
                    </a:extLst>
                  </p:cNvPr>
                  <p:cNvSpPr/>
                  <p:nvPr/>
                </p:nvSpPr>
                <p:spPr>
                  <a:xfrm>
                    <a:off x="5647019" y="7118780"/>
                    <a:ext cx="42276" cy="36819"/>
                  </a:xfrm>
                  <a:custGeom>
                    <a:avLst/>
                    <a:gdLst>
                      <a:gd name="connsiteX0" fmla="*/ 0 w 42276"/>
                      <a:gd name="connsiteY0" fmla="*/ 0 h 36819"/>
                      <a:gd name="connsiteX1" fmla="*/ 42276 w 42276"/>
                      <a:gd name="connsiteY1" fmla="*/ 36820 h 368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2276" h="36819">
                        <a:moveTo>
                          <a:pt x="0" y="0"/>
                        </a:moveTo>
                        <a:lnTo>
                          <a:pt x="42276" y="36820"/>
                        </a:lnTo>
                      </a:path>
                    </a:pathLst>
                  </a:custGeom>
                  <a:noFill/>
                  <a:ln w="11990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</p:grpSp>
          </p:grpSp>
        </p:grpSp>
        <p:grpSp>
          <p:nvGrpSpPr>
            <p:cNvPr id="945" name="Graphic 2">
              <a:extLst>
                <a:ext uri="{FF2B5EF4-FFF2-40B4-BE49-F238E27FC236}">
                  <a16:creationId xmlns:a16="http://schemas.microsoft.com/office/drawing/2014/main" id="{CB09F703-4C8F-5E33-AB7C-E579F4677ADA}"/>
                </a:ext>
              </a:extLst>
            </p:cNvPr>
            <p:cNvGrpSpPr/>
            <p:nvPr/>
          </p:nvGrpSpPr>
          <p:grpSpPr>
            <a:xfrm>
              <a:off x="2745870" y="6953929"/>
              <a:ext cx="467796" cy="453460"/>
              <a:chOff x="2745870" y="6953929"/>
              <a:chExt cx="467796" cy="453460"/>
            </a:xfrm>
          </p:grpSpPr>
          <p:grpSp>
            <p:nvGrpSpPr>
              <p:cNvPr id="946" name="Graphic 2">
                <a:extLst>
                  <a:ext uri="{FF2B5EF4-FFF2-40B4-BE49-F238E27FC236}">
                    <a16:creationId xmlns:a16="http://schemas.microsoft.com/office/drawing/2014/main" id="{01712C63-C985-4275-2499-6A3AA169E60B}"/>
                  </a:ext>
                </a:extLst>
              </p:cNvPr>
              <p:cNvGrpSpPr/>
              <p:nvPr/>
            </p:nvGrpSpPr>
            <p:grpSpPr>
              <a:xfrm>
                <a:off x="2745870" y="7170248"/>
                <a:ext cx="467796" cy="237141"/>
                <a:chOff x="2745870" y="7170248"/>
                <a:chExt cx="467796" cy="237141"/>
              </a:xfrm>
              <a:solidFill>
                <a:srgbClr val="4277BA"/>
              </a:solidFill>
            </p:grpSpPr>
            <p:sp>
              <p:nvSpPr>
                <p:cNvPr id="956" name="TextBox 955">
                  <a:extLst>
                    <a:ext uri="{FF2B5EF4-FFF2-40B4-BE49-F238E27FC236}">
                      <a16:creationId xmlns:a16="http://schemas.microsoft.com/office/drawing/2014/main" id="{EC6EDA4D-3F71-32BB-35EA-2F57DD85D5F7}"/>
                    </a:ext>
                  </a:extLst>
                </p:cNvPr>
                <p:cNvSpPr txBox="1"/>
                <p:nvPr/>
              </p:nvSpPr>
              <p:spPr>
                <a:xfrm>
                  <a:off x="2745870" y="7170248"/>
                  <a:ext cx="212799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ENC</a:t>
                  </a:r>
                </a:p>
              </p:txBody>
            </p:sp>
            <p:sp>
              <p:nvSpPr>
                <p:cNvPr id="957" name="TextBox 956">
                  <a:extLst>
                    <a:ext uri="{FF2B5EF4-FFF2-40B4-BE49-F238E27FC236}">
                      <a16:creationId xmlns:a16="http://schemas.microsoft.com/office/drawing/2014/main" id="{44095A42-0F1F-682E-B657-97A18E44B4E1}"/>
                    </a:ext>
                  </a:extLst>
                </p:cNvPr>
                <p:cNvSpPr txBox="1"/>
                <p:nvPr/>
              </p:nvSpPr>
              <p:spPr>
                <a:xfrm>
                  <a:off x="2867675" y="7172783"/>
                  <a:ext cx="129103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R</a:t>
                  </a:r>
                </a:p>
              </p:txBody>
            </p:sp>
            <p:sp>
              <p:nvSpPr>
                <p:cNvPr id="958" name="TextBox 957">
                  <a:extLst>
                    <a:ext uri="{FF2B5EF4-FFF2-40B4-BE49-F238E27FC236}">
                      <a16:creationId xmlns:a16="http://schemas.microsoft.com/office/drawing/2014/main" id="{D829BF27-B59B-CDE6-2812-79B740DB67C6}"/>
                    </a:ext>
                  </a:extLst>
                </p:cNvPr>
                <p:cNvSpPr txBox="1"/>
                <p:nvPr/>
              </p:nvSpPr>
              <p:spPr>
                <a:xfrm>
                  <a:off x="2906604" y="7170248"/>
                  <a:ext cx="166499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YP</a:t>
                  </a:r>
                </a:p>
              </p:txBody>
            </p:sp>
            <p:sp>
              <p:nvSpPr>
                <p:cNvPr id="959" name="TextBox 958">
                  <a:extLst>
                    <a:ext uri="{FF2B5EF4-FFF2-40B4-BE49-F238E27FC236}">
                      <a16:creationId xmlns:a16="http://schemas.microsoft.com/office/drawing/2014/main" id="{F6E06902-C352-8F02-A11A-4B6A60E4E2E3}"/>
                    </a:ext>
                  </a:extLst>
                </p:cNvPr>
                <p:cNvSpPr txBox="1"/>
                <p:nvPr/>
              </p:nvSpPr>
              <p:spPr>
                <a:xfrm>
                  <a:off x="2984456" y="7172783"/>
                  <a:ext cx="123760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T</a:t>
                  </a:r>
                </a:p>
              </p:txBody>
            </p:sp>
            <p:sp>
              <p:nvSpPr>
                <p:cNvPr id="960" name="TextBox 959">
                  <a:extLst>
                    <a:ext uri="{FF2B5EF4-FFF2-40B4-BE49-F238E27FC236}">
                      <a16:creationId xmlns:a16="http://schemas.microsoft.com/office/drawing/2014/main" id="{B6981072-2A7C-5A40-0A27-6209A12BB906}"/>
                    </a:ext>
                  </a:extLst>
                </p:cNvPr>
                <p:cNvSpPr txBox="1"/>
                <p:nvPr/>
              </p:nvSpPr>
              <p:spPr>
                <a:xfrm>
                  <a:off x="3020456" y="7170248"/>
                  <a:ext cx="193210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ION</a:t>
                  </a:r>
                </a:p>
              </p:txBody>
            </p:sp>
          </p:grpSp>
          <p:grpSp>
            <p:nvGrpSpPr>
              <p:cNvPr id="947" name="Graphic 2">
                <a:extLst>
                  <a:ext uri="{FF2B5EF4-FFF2-40B4-BE49-F238E27FC236}">
                    <a16:creationId xmlns:a16="http://schemas.microsoft.com/office/drawing/2014/main" id="{134EAD93-2D13-152C-F8F2-AA6F6A2C5DBD}"/>
                  </a:ext>
                </a:extLst>
              </p:cNvPr>
              <p:cNvGrpSpPr/>
              <p:nvPr/>
            </p:nvGrpSpPr>
            <p:grpSpPr>
              <a:xfrm>
                <a:off x="2881901" y="6953929"/>
                <a:ext cx="301375" cy="301250"/>
                <a:chOff x="2881901" y="6953929"/>
                <a:chExt cx="301375" cy="301250"/>
              </a:xfrm>
            </p:grpSpPr>
            <p:sp>
              <p:nvSpPr>
                <p:cNvPr id="948" name="Freeform 947">
                  <a:extLst>
                    <a:ext uri="{FF2B5EF4-FFF2-40B4-BE49-F238E27FC236}">
                      <a16:creationId xmlns:a16="http://schemas.microsoft.com/office/drawing/2014/main" id="{133141FA-748C-CE5E-5551-80C0079B9443}"/>
                    </a:ext>
                  </a:extLst>
                </p:cNvPr>
                <p:cNvSpPr/>
                <p:nvPr/>
              </p:nvSpPr>
              <p:spPr>
                <a:xfrm>
                  <a:off x="2881901" y="6953929"/>
                  <a:ext cx="301375" cy="301250"/>
                </a:xfrm>
                <a:custGeom>
                  <a:avLst/>
                  <a:gdLst>
                    <a:gd name="connsiteX0" fmla="*/ 301375 w 301375"/>
                    <a:gd name="connsiteY0" fmla="*/ 150625 h 301250"/>
                    <a:gd name="connsiteX1" fmla="*/ 150688 w 301375"/>
                    <a:gd name="connsiteY1" fmla="*/ 301250 h 301250"/>
                    <a:gd name="connsiteX2" fmla="*/ 0 w 301375"/>
                    <a:gd name="connsiteY2" fmla="*/ 150625 h 301250"/>
                    <a:gd name="connsiteX3" fmla="*/ 150688 w 301375"/>
                    <a:gd name="connsiteY3" fmla="*/ 0 h 301250"/>
                    <a:gd name="connsiteX4" fmla="*/ 301375 w 301375"/>
                    <a:gd name="connsiteY4" fmla="*/ 150625 h 301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1375" h="301250">
                      <a:moveTo>
                        <a:pt x="301375" y="150625"/>
                      </a:moveTo>
                      <a:cubicBezTo>
                        <a:pt x="301375" y="233813"/>
                        <a:pt x="233910" y="301250"/>
                        <a:pt x="150688" y="301250"/>
                      </a:cubicBezTo>
                      <a:cubicBezTo>
                        <a:pt x="67465" y="301250"/>
                        <a:pt x="0" y="233813"/>
                        <a:pt x="0" y="150625"/>
                      </a:cubicBezTo>
                      <a:cubicBezTo>
                        <a:pt x="0" y="67437"/>
                        <a:pt x="67465" y="0"/>
                        <a:pt x="150688" y="0"/>
                      </a:cubicBezTo>
                      <a:cubicBezTo>
                        <a:pt x="233910" y="0"/>
                        <a:pt x="301375" y="67437"/>
                        <a:pt x="301375" y="150625"/>
                      </a:cubicBezTo>
                      <a:close/>
                    </a:path>
                  </a:pathLst>
                </a:custGeom>
                <a:solidFill>
                  <a:srgbClr val="E02533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grpSp>
              <p:nvGrpSpPr>
                <p:cNvPr id="949" name="Graphic 2">
                  <a:extLst>
                    <a:ext uri="{FF2B5EF4-FFF2-40B4-BE49-F238E27FC236}">
                      <a16:creationId xmlns:a16="http://schemas.microsoft.com/office/drawing/2014/main" id="{0C3DF4E5-18A0-9CB4-E7F2-89436DAC5B3A}"/>
                    </a:ext>
                  </a:extLst>
                </p:cNvPr>
                <p:cNvGrpSpPr/>
                <p:nvPr/>
              </p:nvGrpSpPr>
              <p:grpSpPr>
                <a:xfrm>
                  <a:off x="2953206" y="7019792"/>
                  <a:ext cx="158493" cy="158352"/>
                  <a:chOff x="2953206" y="7019792"/>
                  <a:chExt cx="158493" cy="158352"/>
                </a:xfrm>
                <a:solidFill>
                  <a:srgbClr val="FEFEFE"/>
                </a:solidFill>
              </p:grpSpPr>
              <p:sp>
                <p:nvSpPr>
                  <p:cNvPr id="950" name="Freeform 949">
                    <a:extLst>
                      <a:ext uri="{FF2B5EF4-FFF2-40B4-BE49-F238E27FC236}">
                        <a16:creationId xmlns:a16="http://schemas.microsoft.com/office/drawing/2014/main" id="{1875860D-EA10-D449-01A7-D6BDFFCD6FB4}"/>
                      </a:ext>
                    </a:extLst>
                  </p:cNvPr>
                  <p:cNvSpPr/>
                  <p:nvPr/>
                </p:nvSpPr>
                <p:spPr>
                  <a:xfrm>
                    <a:off x="2953206" y="7019792"/>
                    <a:ext cx="133757" cy="59239"/>
                  </a:xfrm>
                  <a:custGeom>
                    <a:avLst/>
                    <a:gdLst>
                      <a:gd name="connsiteX0" fmla="*/ 68500 w 133757"/>
                      <a:gd name="connsiteY0" fmla="*/ 59239 h 59239"/>
                      <a:gd name="connsiteX1" fmla="*/ 19945 w 133757"/>
                      <a:gd name="connsiteY1" fmla="*/ 50453 h 59239"/>
                      <a:gd name="connsiteX2" fmla="*/ 5295 w 133757"/>
                      <a:gd name="connsiteY2" fmla="*/ 40411 h 59239"/>
                      <a:gd name="connsiteX3" fmla="*/ 5713 w 133757"/>
                      <a:gd name="connsiteY3" fmla="*/ 17817 h 59239"/>
                      <a:gd name="connsiteX4" fmla="*/ 29572 w 133757"/>
                      <a:gd name="connsiteY4" fmla="*/ 5265 h 59239"/>
                      <a:gd name="connsiteX5" fmla="*/ 111194 w 133757"/>
                      <a:gd name="connsiteY5" fmla="*/ 7357 h 59239"/>
                      <a:gd name="connsiteX6" fmla="*/ 128775 w 133757"/>
                      <a:gd name="connsiteY6" fmla="*/ 18236 h 59239"/>
                      <a:gd name="connsiteX7" fmla="*/ 129612 w 133757"/>
                      <a:gd name="connsiteY7" fmla="*/ 39575 h 59239"/>
                      <a:gd name="connsiteX8" fmla="*/ 106172 w 133757"/>
                      <a:gd name="connsiteY8" fmla="*/ 53382 h 59239"/>
                      <a:gd name="connsiteX9" fmla="*/ 68500 w 133757"/>
                      <a:gd name="connsiteY9" fmla="*/ 59239 h 592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33757" h="59239">
                        <a:moveTo>
                          <a:pt x="68500" y="59239"/>
                        </a:moveTo>
                        <a:cubicBezTo>
                          <a:pt x="50920" y="59239"/>
                          <a:pt x="35014" y="57147"/>
                          <a:pt x="19945" y="50453"/>
                        </a:cubicBezTo>
                        <a:cubicBezTo>
                          <a:pt x="14503" y="47943"/>
                          <a:pt x="9480" y="44595"/>
                          <a:pt x="5295" y="40411"/>
                        </a:cubicBezTo>
                        <a:cubicBezTo>
                          <a:pt x="-2240" y="33298"/>
                          <a:pt x="-1403" y="24930"/>
                          <a:pt x="5713" y="17817"/>
                        </a:cubicBezTo>
                        <a:cubicBezTo>
                          <a:pt x="12410" y="11123"/>
                          <a:pt x="20782" y="7776"/>
                          <a:pt x="29572" y="5265"/>
                        </a:cubicBezTo>
                        <a:cubicBezTo>
                          <a:pt x="57198" y="-2266"/>
                          <a:pt x="84406" y="-1847"/>
                          <a:pt x="111194" y="7357"/>
                        </a:cubicBezTo>
                        <a:cubicBezTo>
                          <a:pt x="117892" y="9868"/>
                          <a:pt x="123752" y="13215"/>
                          <a:pt x="128775" y="18236"/>
                        </a:cubicBezTo>
                        <a:cubicBezTo>
                          <a:pt x="135053" y="24930"/>
                          <a:pt x="135472" y="32461"/>
                          <a:pt x="129612" y="39575"/>
                        </a:cubicBezTo>
                        <a:cubicBezTo>
                          <a:pt x="123333" y="47105"/>
                          <a:pt x="114962" y="50453"/>
                          <a:pt x="106172" y="53382"/>
                        </a:cubicBezTo>
                        <a:cubicBezTo>
                          <a:pt x="93614" y="57566"/>
                          <a:pt x="80220" y="59239"/>
                          <a:pt x="68500" y="59239"/>
                        </a:cubicBezTo>
                      </a:path>
                    </a:pathLst>
                  </a:custGeom>
                  <a:solidFill>
                    <a:srgbClr val="FEFEFE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951" name="Freeform 950">
                    <a:extLst>
                      <a:ext uri="{FF2B5EF4-FFF2-40B4-BE49-F238E27FC236}">
                        <a16:creationId xmlns:a16="http://schemas.microsoft.com/office/drawing/2014/main" id="{1B08D7CA-C7C4-81F9-3275-8A28EC2B8ABA}"/>
                      </a:ext>
                    </a:extLst>
                  </p:cNvPr>
                  <p:cNvSpPr/>
                  <p:nvPr/>
                </p:nvSpPr>
                <p:spPr>
                  <a:xfrm>
                    <a:off x="2953379" y="7061877"/>
                    <a:ext cx="133623" cy="47977"/>
                  </a:xfrm>
                  <a:custGeom>
                    <a:avLst/>
                    <a:gdLst>
                      <a:gd name="connsiteX0" fmla="*/ 133624 w 133623"/>
                      <a:gd name="connsiteY0" fmla="*/ 837 h 47977"/>
                      <a:gd name="connsiteX1" fmla="*/ 133624 w 133623"/>
                      <a:gd name="connsiteY1" fmla="*/ 19246 h 47977"/>
                      <a:gd name="connsiteX2" fmla="*/ 123997 w 133623"/>
                      <a:gd name="connsiteY2" fmla="*/ 20502 h 47977"/>
                      <a:gd name="connsiteX3" fmla="*/ 96370 w 133623"/>
                      <a:gd name="connsiteY3" fmla="*/ 42677 h 47977"/>
                      <a:gd name="connsiteX4" fmla="*/ 92603 w 133623"/>
                      <a:gd name="connsiteY4" fmla="*/ 45606 h 47977"/>
                      <a:gd name="connsiteX5" fmla="*/ 19352 w 133623"/>
                      <a:gd name="connsiteY5" fmla="*/ 38912 h 47977"/>
                      <a:gd name="connsiteX6" fmla="*/ 11399 w 133623"/>
                      <a:gd name="connsiteY6" fmla="*/ 34728 h 47977"/>
                      <a:gd name="connsiteX7" fmla="*/ 98 w 133623"/>
                      <a:gd name="connsiteY7" fmla="*/ 13808 h 47977"/>
                      <a:gd name="connsiteX8" fmla="*/ 98 w 133623"/>
                      <a:gd name="connsiteY8" fmla="*/ 0 h 47977"/>
                      <a:gd name="connsiteX9" fmla="*/ 3865 w 133623"/>
                      <a:gd name="connsiteY9" fmla="*/ 5439 h 47977"/>
                      <a:gd name="connsiteX10" fmla="*/ 26887 w 133623"/>
                      <a:gd name="connsiteY10" fmla="*/ 19246 h 47977"/>
                      <a:gd name="connsiteX11" fmla="*/ 114788 w 133623"/>
                      <a:gd name="connsiteY11" fmla="*/ 15900 h 47977"/>
                      <a:gd name="connsiteX12" fmla="*/ 133624 w 133623"/>
                      <a:gd name="connsiteY12" fmla="*/ 837 h 4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3623" h="47977">
                        <a:moveTo>
                          <a:pt x="133624" y="837"/>
                        </a:moveTo>
                        <a:lnTo>
                          <a:pt x="133624" y="19246"/>
                        </a:lnTo>
                        <a:cubicBezTo>
                          <a:pt x="130275" y="19665"/>
                          <a:pt x="126927" y="20084"/>
                          <a:pt x="123997" y="20502"/>
                        </a:cubicBezTo>
                        <a:cubicBezTo>
                          <a:pt x="111021" y="23430"/>
                          <a:pt x="102231" y="30962"/>
                          <a:pt x="96370" y="42677"/>
                        </a:cubicBezTo>
                        <a:cubicBezTo>
                          <a:pt x="95533" y="44351"/>
                          <a:pt x="94696" y="45188"/>
                          <a:pt x="92603" y="45606"/>
                        </a:cubicBezTo>
                        <a:cubicBezTo>
                          <a:pt x="67489" y="49790"/>
                          <a:pt x="42793" y="48953"/>
                          <a:pt x="19352" y="38912"/>
                        </a:cubicBezTo>
                        <a:cubicBezTo>
                          <a:pt x="16841" y="37656"/>
                          <a:pt x="13911" y="36401"/>
                          <a:pt x="11399" y="34728"/>
                        </a:cubicBezTo>
                        <a:cubicBezTo>
                          <a:pt x="3865" y="29707"/>
                          <a:pt x="-739" y="23430"/>
                          <a:pt x="98" y="13808"/>
                        </a:cubicBezTo>
                        <a:cubicBezTo>
                          <a:pt x="516" y="9623"/>
                          <a:pt x="98" y="5021"/>
                          <a:pt x="98" y="0"/>
                        </a:cubicBezTo>
                        <a:cubicBezTo>
                          <a:pt x="1772" y="2092"/>
                          <a:pt x="2609" y="3766"/>
                          <a:pt x="3865" y="5439"/>
                        </a:cubicBezTo>
                        <a:cubicBezTo>
                          <a:pt x="9725" y="12552"/>
                          <a:pt x="18097" y="16736"/>
                          <a:pt x="26887" y="19246"/>
                        </a:cubicBezTo>
                        <a:cubicBezTo>
                          <a:pt x="56606" y="28033"/>
                          <a:pt x="85906" y="28033"/>
                          <a:pt x="114788" y="15900"/>
                        </a:cubicBezTo>
                        <a:cubicBezTo>
                          <a:pt x="122741" y="12970"/>
                          <a:pt x="129438" y="8368"/>
                          <a:pt x="133624" y="837"/>
                        </a:cubicBezTo>
                      </a:path>
                    </a:pathLst>
                  </a:custGeom>
                  <a:solidFill>
                    <a:srgbClr val="FEFEFE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952" name="Freeform 951">
                    <a:extLst>
                      <a:ext uri="{FF2B5EF4-FFF2-40B4-BE49-F238E27FC236}">
                        <a16:creationId xmlns:a16="http://schemas.microsoft.com/office/drawing/2014/main" id="{4031AF0F-971F-6AC4-7C36-84EB2731059B}"/>
                      </a:ext>
                    </a:extLst>
                  </p:cNvPr>
                  <p:cNvSpPr/>
                  <p:nvPr/>
                </p:nvSpPr>
                <p:spPr>
                  <a:xfrm>
                    <a:off x="2953386" y="7092421"/>
                    <a:ext cx="93542" cy="48454"/>
                  </a:xfrm>
                  <a:custGeom>
                    <a:avLst/>
                    <a:gdLst>
                      <a:gd name="connsiteX0" fmla="*/ 91 w 93542"/>
                      <a:gd name="connsiteY0" fmla="*/ 0 h 48454"/>
                      <a:gd name="connsiteX1" fmla="*/ 31066 w 93542"/>
                      <a:gd name="connsiteY1" fmla="*/ 20920 h 48454"/>
                      <a:gd name="connsiteX2" fmla="*/ 88829 w 93542"/>
                      <a:gd name="connsiteY2" fmla="*/ 23849 h 48454"/>
                      <a:gd name="connsiteX3" fmla="*/ 91759 w 93542"/>
                      <a:gd name="connsiteY3" fmla="*/ 23430 h 48454"/>
                      <a:gd name="connsiteX4" fmla="*/ 93015 w 93542"/>
                      <a:gd name="connsiteY4" fmla="*/ 23430 h 48454"/>
                      <a:gd name="connsiteX5" fmla="*/ 89666 w 93542"/>
                      <a:gd name="connsiteY5" fmla="*/ 36401 h 48454"/>
                      <a:gd name="connsiteX6" fmla="*/ 77946 w 93542"/>
                      <a:gd name="connsiteY6" fmla="*/ 47279 h 48454"/>
                      <a:gd name="connsiteX7" fmla="*/ 61622 w 93542"/>
                      <a:gd name="connsiteY7" fmla="*/ 47698 h 48454"/>
                      <a:gd name="connsiteX8" fmla="*/ 12230 w 93542"/>
                      <a:gd name="connsiteY8" fmla="*/ 35145 h 48454"/>
                      <a:gd name="connsiteX9" fmla="*/ 91 w 93542"/>
                      <a:gd name="connsiteY9" fmla="*/ 13807 h 48454"/>
                      <a:gd name="connsiteX10" fmla="*/ 91 w 93542"/>
                      <a:gd name="connsiteY10" fmla="*/ 0 h 484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93542" h="48454">
                        <a:moveTo>
                          <a:pt x="91" y="0"/>
                        </a:moveTo>
                        <a:cubicBezTo>
                          <a:pt x="7207" y="12970"/>
                          <a:pt x="18927" y="17573"/>
                          <a:pt x="31066" y="20920"/>
                        </a:cubicBezTo>
                        <a:cubicBezTo>
                          <a:pt x="49901" y="26359"/>
                          <a:pt x="69156" y="26777"/>
                          <a:pt x="88829" y="23849"/>
                        </a:cubicBezTo>
                        <a:cubicBezTo>
                          <a:pt x="89666" y="23849"/>
                          <a:pt x="90503" y="23430"/>
                          <a:pt x="91759" y="23430"/>
                        </a:cubicBezTo>
                        <a:cubicBezTo>
                          <a:pt x="92178" y="23430"/>
                          <a:pt x="92596" y="23430"/>
                          <a:pt x="93015" y="23430"/>
                        </a:cubicBezTo>
                        <a:cubicBezTo>
                          <a:pt x="93852" y="28451"/>
                          <a:pt x="94271" y="32635"/>
                          <a:pt x="89666" y="36401"/>
                        </a:cubicBezTo>
                        <a:cubicBezTo>
                          <a:pt x="85481" y="39748"/>
                          <a:pt x="82550" y="45187"/>
                          <a:pt x="77946" y="47279"/>
                        </a:cubicBezTo>
                        <a:cubicBezTo>
                          <a:pt x="73342" y="49371"/>
                          <a:pt x="67063" y="48116"/>
                          <a:pt x="61622" y="47698"/>
                        </a:cubicBezTo>
                        <a:cubicBezTo>
                          <a:pt x="44041" y="47279"/>
                          <a:pt x="27298" y="44351"/>
                          <a:pt x="12230" y="35145"/>
                        </a:cubicBezTo>
                        <a:cubicBezTo>
                          <a:pt x="4277" y="30543"/>
                          <a:pt x="-746" y="23849"/>
                          <a:pt x="91" y="13807"/>
                        </a:cubicBezTo>
                        <a:cubicBezTo>
                          <a:pt x="91" y="10041"/>
                          <a:pt x="91" y="5439"/>
                          <a:pt x="91" y="0"/>
                        </a:cubicBezTo>
                      </a:path>
                    </a:pathLst>
                  </a:custGeom>
                  <a:solidFill>
                    <a:srgbClr val="FEFEFE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953" name="Freeform 952">
                    <a:extLst>
                      <a:ext uri="{FF2B5EF4-FFF2-40B4-BE49-F238E27FC236}">
                        <a16:creationId xmlns:a16="http://schemas.microsoft.com/office/drawing/2014/main" id="{8D904902-6B7E-8E06-17CB-3B15C76BD8F4}"/>
                      </a:ext>
                    </a:extLst>
                  </p:cNvPr>
                  <p:cNvSpPr/>
                  <p:nvPr/>
                </p:nvSpPr>
                <p:spPr>
                  <a:xfrm>
                    <a:off x="3058540" y="7094084"/>
                    <a:ext cx="53159" cy="53147"/>
                  </a:xfrm>
                  <a:custGeom>
                    <a:avLst/>
                    <a:gdLst>
                      <a:gd name="connsiteX0" fmla="*/ 35998 w 53159"/>
                      <a:gd name="connsiteY0" fmla="*/ 8379 h 53147"/>
                      <a:gd name="connsiteX1" fmla="*/ 27207 w 53159"/>
                      <a:gd name="connsiteY1" fmla="*/ 17165 h 53147"/>
                      <a:gd name="connsiteX2" fmla="*/ 36416 w 53159"/>
                      <a:gd name="connsiteY2" fmla="*/ 25952 h 53147"/>
                      <a:gd name="connsiteX3" fmla="*/ 45206 w 53159"/>
                      <a:gd name="connsiteY3" fmla="*/ 17165 h 53147"/>
                      <a:gd name="connsiteX4" fmla="*/ 35998 w 53159"/>
                      <a:gd name="connsiteY4" fmla="*/ 8379 h 53147"/>
                      <a:gd name="connsiteX5" fmla="*/ 53159 w 53159"/>
                      <a:gd name="connsiteY5" fmla="*/ 26370 h 53147"/>
                      <a:gd name="connsiteX6" fmla="*/ 26370 w 53159"/>
                      <a:gd name="connsiteY6" fmla="*/ 53148 h 53147"/>
                      <a:gd name="connsiteX7" fmla="*/ 0 w 53159"/>
                      <a:gd name="connsiteY7" fmla="*/ 26370 h 53147"/>
                      <a:gd name="connsiteX8" fmla="*/ 26370 w 53159"/>
                      <a:gd name="connsiteY8" fmla="*/ 11 h 53147"/>
                      <a:gd name="connsiteX9" fmla="*/ 53159 w 53159"/>
                      <a:gd name="connsiteY9" fmla="*/ 26370 h 531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3159" h="53147">
                        <a:moveTo>
                          <a:pt x="35998" y="8379"/>
                        </a:moveTo>
                        <a:cubicBezTo>
                          <a:pt x="31393" y="8379"/>
                          <a:pt x="27207" y="12144"/>
                          <a:pt x="27207" y="17165"/>
                        </a:cubicBezTo>
                        <a:cubicBezTo>
                          <a:pt x="27207" y="22186"/>
                          <a:pt x="31393" y="25952"/>
                          <a:pt x="36416" y="25952"/>
                        </a:cubicBezTo>
                        <a:cubicBezTo>
                          <a:pt x="41020" y="25952"/>
                          <a:pt x="45206" y="22186"/>
                          <a:pt x="45206" y="17165"/>
                        </a:cubicBezTo>
                        <a:cubicBezTo>
                          <a:pt x="44788" y="12563"/>
                          <a:pt x="41020" y="8379"/>
                          <a:pt x="35998" y="8379"/>
                        </a:cubicBezTo>
                        <a:moveTo>
                          <a:pt x="53159" y="26370"/>
                        </a:moveTo>
                        <a:cubicBezTo>
                          <a:pt x="53159" y="41432"/>
                          <a:pt x="41439" y="53148"/>
                          <a:pt x="26370" y="53148"/>
                        </a:cubicBezTo>
                        <a:cubicBezTo>
                          <a:pt x="11720" y="53148"/>
                          <a:pt x="0" y="41014"/>
                          <a:pt x="0" y="26370"/>
                        </a:cubicBezTo>
                        <a:cubicBezTo>
                          <a:pt x="0" y="11726"/>
                          <a:pt x="12139" y="11"/>
                          <a:pt x="26370" y="11"/>
                        </a:cubicBezTo>
                        <a:cubicBezTo>
                          <a:pt x="41020" y="-408"/>
                          <a:pt x="53159" y="11726"/>
                          <a:pt x="53159" y="26370"/>
                        </a:cubicBezTo>
                      </a:path>
                    </a:pathLst>
                  </a:custGeom>
                  <a:solidFill>
                    <a:srgbClr val="FEFEFE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954" name="Freeform 953">
                    <a:extLst>
                      <a:ext uri="{FF2B5EF4-FFF2-40B4-BE49-F238E27FC236}">
                        <a16:creationId xmlns:a16="http://schemas.microsoft.com/office/drawing/2014/main" id="{6A0FBBE9-05EE-9B8F-9985-DC93F079C230}"/>
                      </a:ext>
                    </a:extLst>
                  </p:cNvPr>
                  <p:cNvSpPr/>
                  <p:nvPr/>
                </p:nvSpPr>
                <p:spPr>
                  <a:xfrm>
                    <a:off x="2953361" y="7124219"/>
                    <a:ext cx="69180" cy="47698"/>
                  </a:xfrm>
                  <a:custGeom>
                    <a:avLst/>
                    <a:gdLst>
                      <a:gd name="connsiteX0" fmla="*/ 69181 w 69180"/>
                      <a:gd name="connsiteY0" fmla="*/ 25522 h 47698"/>
                      <a:gd name="connsiteX1" fmla="*/ 61228 w 69180"/>
                      <a:gd name="connsiteY1" fmla="*/ 47698 h 47698"/>
                      <a:gd name="connsiteX2" fmla="*/ 9324 w 69180"/>
                      <a:gd name="connsiteY2" fmla="*/ 33054 h 47698"/>
                      <a:gd name="connsiteX3" fmla="*/ 116 w 69180"/>
                      <a:gd name="connsiteY3" fmla="*/ 14226 h 47698"/>
                      <a:gd name="connsiteX4" fmla="*/ 116 w 69180"/>
                      <a:gd name="connsiteY4" fmla="*/ 0 h 47698"/>
                      <a:gd name="connsiteX5" fmla="*/ 52019 w 69180"/>
                      <a:gd name="connsiteY5" fmla="*/ 24267 h 47698"/>
                      <a:gd name="connsiteX6" fmla="*/ 66670 w 69180"/>
                      <a:gd name="connsiteY6" fmla="*/ 25104 h 47698"/>
                      <a:gd name="connsiteX7" fmla="*/ 69181 w 69180"/>
                      <a:gd name="connsiteY7" fmla="*/ 25522 h 47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180" h="47698">
                        <a:moveTo>
                          <a:pt x="69181" y="25522"/>
                        </a:moveTo>
                        <a:cubicBezTo>
                          <a:pt x="61228" y="31380"/>
                          <a:pt x="61228" y="39330"/>
                          <a:pt x="61228" y="47698"/>
                        </a:cubicBezTo>
                        <a:cubicBezTo>
                          <a:pt x="42811" y="46443"/>
                          <a:pt x="24812" y="43932"/>
                          <a:pt x="9324" y="33054"/>
                        </a:cubicBezTo>
                        <a:cubicBezTo>
                          <a:pt x="3046" y="28451"/>
                          <a:pt x="-721" y="22594"/>
                          <a:pt x="116" y="14226"/>
                        </a:cubicBezTo>
                        <a:cubicBezTo>
                          <a:pt x="534" y="9623"/>
                          <a:pt x="116" y="4602"/>
                          <a:pt x="116" y="0"/>
                        </a:cubicBezTo>
                        <a:cubicBezTo>
                          <a:pt x="12673" y="18410"/>
                          <a:pt x="32346" y="21338"/>
                          <a:pt x="52019" y="24267"/>
                        </a:cubicBezTo>
                        <a:cubicBezTo>
                          <a:pt x="56624" y="25104"/>
                          <a:pt x="61647" y="24686"/>
                          <a:pt x="66670" y="25104"/>
                        </a:cubicBezTo>
                        <a:cubicBezTo>
                          <a:pt x="67088" y="25104"/>
                          <a:pt x="67507" y="25104"/>
                          <a:pt x="69181" y="25522"/>
                        </a:cubicBezTo>
                      </a:path>
                    </a:pathLst>
                  </a:custGeom>
                  <a:solidFill>
                    <a:srgbClr val="FEFEFE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955" name="Freeform 954">
                    <a:extLst>
                      <a:ext uri="{FF2B5EF4-FFF2-40B4-BE49-F238E27FC236}">
                        <a16:creationId xmlns:a16="http://schemas.microsoft.com/office/drawing/2014/main" id="{E44DDEF5-14BB-D468-61BB-FBCBC7412633}"/>
                      </a:ext>
                    </a:extLst>
                  </p:cNvPr>
                  <p:cNvSpPr/>
                  <p:nvPr/>
                </p:nvSpPr>
                <p:spPr>
                  <a:xfrm>
                    <a:off x="3027472" y="7133842"/>
                    <a:ext cx="49066" cy="44302"/>
                  </a:xfrm>
                  <a:custGeom>
                    <a:avLst/>
                    <a:gdLst>
                      <a:gd name="connsiteX0" fmla="*/ 39439 w 49066"/>
                      <a:gd name="connsiteY0" fmla="*/ 22594 h 44302"/>
                      <a:gd name="connsiteX1" fmla="*/ 37765 w 49066"/>
                      <a:gd name="connsiteY1" fmla="*/ 30962 h 44302"/>
                      <a:gd name="connsiteX2" fmla="*/ 29393 w 49066"/>
                      <a:gd name="connsiteY2" fmla="*/ 32636 h 44302"/>
                      <a:gd name="connsiteX3" fmla="*/ 28975 w 49066"/>
                      <a:gd name="connsiteY3" fmla="*/ 33054 h 44302"/>
                      <a:gd name="connsiteX4" fmla="*/ 20603 w 49066"/>
                      <a:gd name="connsiteY4" fmla="*/ 41422 h 44302"/>
                      <a:gd name="connsiteX5" fmla="*/ 18929 w 49066"/>
                      <a:gd name="connsiteY5" fmla="*/ 41840 h 44302"/>
                      <a:gd name="connsiteX6" fmla="*/ 5953 w 49066"/>
                      <a:gd name="connsiteY6" fmla="*/ 43932 h 44302"/>
                      <a:gd name="connsiteX7" fmla="*/ 512 w 49066"/>
                      <a:gd name="connsiteY7" fmla="*/ 38912 h 44302"/>
                      <a:gd name="connsiteX8" fmla="*/ 4279 w 49066"/>
                      <a:gd name="connsiteY8" fmla="*/ 23431 h 44302"/>
                      <a:gd name="connsiteX9" fmla="*/ 25208 w 49066"/>
                      <a:gd name="connsiteY9" fmla="*/ 2511 h 44302"/>
                      <a:gd name="connsiteX10" fmla="*/ 28138 w 49066"/>
                      <a:gd name="connsiteY10" fmla="*/ 0 h 44302"/>
                      <a:gd name="connsiteX11" fmla="*/ 31486 w 49066"/>
                      <a:gd name="connsiteY11" fmla="*/ 5439 h 44302"/>
                      <a:gd name="connsiteX12" fmla="*/ 18092 w 49066"/>
                      <a:gd name="connsiteY12" fmla="*/ 19247 h 44302"/>
                      <a:gd name="connsiteX13" fmla="*/ 8883 w 49066"/>
                      <a:gd name="connsiteY13" fmla="*/ 28870 h 44302"/>
                      <a:gd name="connsiteX14" fmla="*/ 8464 w 49066"/>
                      <a:gd name="connsiteY14" fmla="*/ 33054 h 44302"/>
                      <a:gd name="connsiteX15" fmla="*/ 12650 w 49066"/>
                      <a:gd name="connsiteY15" fmla="*/ 32636 h 44302"/>
                      <a:gd name="connsiteX16" fmla="*/ 32323 w 49066"/>
                      <a:gd name="connsiteY16" fmla="*/ 13389 h 44302"/>
                      <a:gd name="connsiteX17" fmla="*/ 34416 w 49066"/>
                      <a:gd name="connsiteY17" fmla="*/ 10460 h 44302"/>
                      <a:gd name="connsiteX18" fmla="*/ 47392 w 49066"/>
                      <a:gd name="connsiteY18" fmla="*/ 17155 h 44302"/>
                      <a:gd name="connsiteX19" fmla="*/ 49066 w 49066"/>
                      <a:gd name="connsiteY19" fmla="*/ 18828 h 44302"/>
                      <a:gd name="connsiteX20" fmla="*/ 46974 w 49066"/>
                      <a:gd name="connsiteY20" fmla="*/ 20920 h 44302"/>
                      <a:gd name="connsiteX21" fmla="*/ 39439 w 49066"/>
                      <a:gd name="connsiteY21" fmla="*/ 22594 h 44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49066" h="44302">
                        <a:moveTo>
                          <a:pt x="39439" y="22594"/>
                        </a:moveTo>
                        <a:cubicBezTo>
                          <a:pt x="39021" y="25941"/>
                          <a:pt x="39439" y="29707"/>
                          <a:pt x="37765" y="30962"/>
                        </a:cubicBezTo>
                        <a:cubicBezTo>
                          <a:pt x="36091" y="32636"/>
                          <a:pt x="32323" y="32217"/>
                          <a:pt x="29393" y="32636"/>
                        </a:cubicBezTo>
                        <a:lnTo>
                          <a:pt x="28975" y="33054"/>
                        </a:lnTo>
                        <a:cubicBezTo>
                          <a:pt x="28556" y="41004"/>
                          <a:pt x="28556" y="41004"/>
                          <a:pt x="20603" y="41422"/>
                        </a:cubicBezTo>
                        <a:cubicBezTo>
                          <a:pt x="20185" y="41422"/>
                          <a:pt x="19348" y="41422"/>
                          <a:pt x="18929" y="41840"/>
                        </a:cubicBezTo>
                        <a:cubicBezTo>
                          <a:pt x="15162" y="45606"/>
                          <a:pt x="10139" y="43932"/>
                          <a:pt x="5953" y="43932"/>
                        </a:cubicBezTo>
                        <a:cubicBezTo>
                          <a:pt x="3023" y="43932"/>
                          <a:pt x="930" y="42259"/>
                          <a:pt x="512" y="38912"/>
                        </a:cubicBezTo>
                        <a:cubicBezTo>
                          <a:pt x="-326" y="33472"/>
                          <a:pt x="-744" y="28033"/>
                          <a:pt x="4279" y="23431"/>
                        </a:cubicBezTo>
                        <a:cubicBezTo>
                          <a:pt x="11395" y="16736"/>
                          <a:pt x="18092" y="9623"/>
                          <a:pt x="25208" y="2511"/>
                        </a:cubicBezTo>
                        <a:cubicBezTo>
                          <a:pt x="26045" y="1674"/>
                          <a:pt x="26882" y="837"/>
                          <a:pt x="28138" y="0"/>
                        </a:cubicBezTo>
                        <a:cubicBezTo>
                          <a:pt x="29393" y="1674"/>
                          <a:pt x="30231" y="3347"/>
                          <a:pt x="31486" y="5439"/>
                        </a:cubicBezTo>
                        <a:cubicBezTo>
                          <a:pt x="26882" y="10042"/>
                          <a:pt x="22277" y="14644"/>
                          <a:pt x="18092" y="19247"/>
                        </a:cubicBezTo>
                        <a:cubicBezTo>
                          <a:pt x="15162" y="22176"/>
                          <a:pt x="12232" y="25523"/>
                          <a:pt x="8883" y="28870"/>
                        </a:cubicBezTo>
                        <a:cubicBezTo>
                          <a:pt x="7627" y="30125"/>
                          <a:pt x="6790" y="31799"/>
                          <a:pt x="8464" y="33054"/>
                        </a:cubicBezTo>
                        <a:cubicBezTo>
                          <a:pt x="9302" y="33472"/>
                          <a:pt x="11813" y="33472"/>
                          <a:pt x="12650" y="32636"/>
                        </a:cubicBezTo>
                        <a:cubicBezTo>
                          <a:pt x="19348" y="26360"/>
                          <a:pt x="26045" y="19665"/>
                          <a:pt x="32323" y="13389"/>
                        </a:cubicBezTo>
                        <a:cubicBezTo>
                          <a:pt x="33161" y="12552"/>
                          <a:pt x="33998" y="11297"/>
                          <a:pt x="34416" y="10460"/>
                        </a:cubicBezTo>
                        <a:cubicBezTo>
                          <a:pt x="39021" y="12971"/>
                          <a:pt x="43206" y="15063"/>
                          <a:pt x="47392" y="17155"/>
                        </a:cubicBezTo>
                        <a:cubicBezTo>
                          <a:pt x="48229" y="17573"/>
                          <a:pt x="49066" y="18828"/>
                          <a:pt x="49066" y="18828"/>
                        </a:cubicBezTo>
                        <a:cubicBezTo>
                          <a:pt x="48648" y="19665"/>
                          <a:pt x="47811" y="20502"/>
                          <a:pt x="46974" y="20920"/>
                        </a:cubicBezTo>
                        <a:cubicBezTo>
                          <a:pt x="44044" y="22176"/>
                          <a:pt x="41951" y="22176"/>
                          <a:pt x="39439" y="22594"/>
                        </a:cubicBezTo>
                      </a:path>
                    </a:pathLst>
                  </a:custGeom>
                  <a:solidFill>
                    <a:srgbClr val="FEFEFE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</p:grpSp>
          </p:grpSp>
        </p:grpSp>
        <p:grpSp>
          <p:nvGrpSpPr>
            <p:cNvPr id="961" name="Graphic 2">
              <a:extLst>
                <a:ext uri="{FF2B5EF4-FFF2-40B4-BE49-F238E27FC236}">
                  <a16:creationId xmlns:a16="http://schemas.microsoft.com/office/drawing/2014/main" id="{7EF61D51-D128-05E7-229F-C843204884FF}"/>
                </a:ext>
              </a:extLst>
            </p:cNvPr>
            <p:cNvGrpSpPr/>
            <p:nvPr/>
          </p:nvGrpSpPr>
          <p:grpSpPr>
            <a:xfrm>
              <a:off x="6189011" y="6953929"/>
              <a:ext cx="614714" cy="447184"/>
              <a:chOff x="6189011" y="6953929"/>
              <a:chExt cx="614714" cy="447184"/>
            </a:xfrm>
          </p:grpSpPr>
          <p:grpSp>
            <p:nvGrpSpPr>
              <p:cNvPr id="962" name="Graphic 2">
                <a:extLst>
                  <a:ext uri="{FF2B5EF4-FFF2-40B4-BE49-F238E27FC236}">
                    <a16:creationId xmlns:a16="http://schemas.microsoft.com/office/drawing/2014/main" id="{721532A9-D7AA-DC4C-3BB1-2BDDB7EFBA75}"/>
                  </a:ext>
                </a:extLst>
              </p:cNvPr>
              <p:cNvGrpSpPr/>
              <p:nvPr/>
            </p:nvGrpSpPr>
            <p:grpSpPr>
              <a:xfrm>
                <a:off x="6189011" y="7163972"/>
                <a:ext cx="614714" cy="237141"/>
                <a:chOff x="6189011" y="7163972"/>
                <a:chExt cx="614714" cy="237141"/>
              </a:xfrm>
              <a:solidFill>
                <a:srgbClr val="4277BA"/>
              </a:solidFill>
            </p:grpSpPr>
            <p:sp>
              <p:nvSpPr>
                <p:cNvPr id="977" name="TextBox 976">
                  <a:extLst>
                    <a:ext uri="{FF2B5EF4-FFF2-40B4-BE49-F238E27FC236}">
                      <a16:creationId xmlns:a16="http://schemas.microsoft.com/office/drawing/2014/main" id="{DD6B5075-AF47-9438-DD93-4937C9B87A31}"/>
                    </a:ext>
                  </a:extLst>
                </p:cNvPr>
                <p:cNvSpPr txBox="1"/>
                <p:nvPr/>
              </p:nvSpPr>
              <p:spPr>
                <a:xfrm>
                  <a:off x="6189011" y="7166507"/>
                  <a:ext cx="125542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A</a:t>
                  </a:r>
                </a:p>
              </p:txBody>
            </p:sp>
            <p:sp>
              <p:nvSpPr>
                <p:cNvPr id="978" name="TextBox 977">
                  <a:extLst>
                    <a:ext uri="{FF2B5EF4-FFF2-40B4-BE49-F238E27FC236}">
                      <a16:creationId xmlns:a16="http://schemas.microsoft.com/office/drawing/2014/main" id="{9DD9ABAF-C661-1E20-F1CB-016ADD09531E}"/>
                    </a:ext>
                  </a:extLst>
                </p:cNvPr>
                <p:cNvSpPr txBox="1"/>
                <p:nvPr/>
              </p:nvSpPr>
              <p:spPr>
                <a:xfrm>
                  <a:off x="6229613" y="7163972"/>
                  <a:ext cx="292932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UTHEN</a:t>
                  </a:r>
                </a:p>
              </p:txBody>
            </p:sp>
            <p:sp>
              <p:nvSpPr>
                <p:cNvPr id="979" name="TextBox 978">
                  <a:extLst>
                    <a:ext uri="{FF2B5EF4-FFF2-40B4-BE49-F238E27FC236}">
                      <a16:creationId xmlns:a16="http://schemas.microsoft.com/office/drawing/2014/main" id="{3CD1D791-AB30-199D-347F-47A552DB8680}"/>
                    </a:ext>
                  </a:extLst>
                </p:cNvPr>
                <p:cNvSpPr txBox="1"/>
                <p:nvPr/>
              </p:nvSpPr>
              <p:spPr>
                <a:xfrm>
                  <a:off x="6435554" y="7166507"/>
                  <a:ext cx="123760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T</a:t>
                  </a:r>
                </a:p>
              </p:txBody>
            </p:sp>
            <p:sp>
              <p:nvSpPr>
                <p:cNvPr id="980" name="TextBox 979">
                  <a:extLst>
                    <a:ext uri="{FF2B5EF4-FFF2-40B4-BE49-F238E27FC236}">
                      <a16:creationId xmlns:a16="http://schemas.microsoft.com/office/drawing/2014/main" id="{CA3C2DC2-B7FD-761E-A4C1-E79C3E157A17}"/>
                    </a:ext>
                  </a:extLst>
                </p:cNvPr>
                <p:cNvSpPr txBox="1"/>
                <p:nvPr/>
              </p:nvSpPr>
              <p:spPr>
                <a:xfrm>
                  <a:off x="6471550" y="7166507"/>
                  <a:ext cx="104173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I</a:t>
                  </a:r>
                </a:p>
              </p:txBody>
            </p:sp>
            <p:sp>
              <p:nvSpPr>
                <p:cNvPr id="981" name="TextBox 980">
                  <a:extLst>
                    <a:ext uri="{FF2B5EF4-FFF2-40B4-BE49-F238E27FC236}">
                      <a16:creationId xmlns:a16="http://schemas.microsoft.com/office/drawing/2014/main" id="{C93D0789-8D13-C1F1-7F96-96BCB318AC68}"/>
                    </a:ext>
                  </a:extLst>
                </p:cNvPr>
                <p:cNvSpPr txBox="1"/>
                <p:nvPr/>
              </p:nvSpPr>
              <p:spPr>
                <a:xfrm>
                  <a:off x="6497502" y="7166507"/>
                  <a:ext cx="129103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C</a:t>
                  </a:r>
                </a:p>
              </p:txBody>
            </p:sp>
            <p:sp>
              <p:nvSpPr>
                <p:cNvPr id="982" name="TextBox 981">
                  <a:extLst>
                    <a:ext uri="{FF2B5EF4-FFF2-40B4-BE49-F238E27FC236}">
                      <a16:creationId xmlns:a16="http://schemas.microsoft.com/office/drawing/2014/main" id="{4EA68EBB-5533-F385-E7D7-22D2A3BFF45D}"/>
                    </a:ext>
                  </a:extLst>
                </p:cNvPr>
                <p:cNvSpPr txBox="1"/>
                <p:nvPr/>
              </p:nvSpPr>
              <p:spPr>
                <a:xfrm>
                  <a:off x="6537267" y="7166507"/>
                  <a:ext cx="125542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A</a:t>
                  </a:r>
                </a:p>
              </p:txBody>
            </p:sp>
            <p:sp>
              <p:nvSpPr>
                <p:cNvPr id="983" name="TextBox 982">
                  <a:extLst>
                    <a:ext uri="{FF2B5EF4-FFF2-40B4-BE49-F238E27FC236}">
                      <a16:creationId xmlns:a16="http://schemas.microsoft.com/office/drawing/2014/main" id="{F680C7AB-C704-8004-4424-CE4184239EA2}"/>
                    </a:ext>
                  </a:extLst>
                </p:cNvPr>
                <p:cNvSpPr txBox="1"/>
                <p:nvPr/>
              </p:nvSpPr>
              <p:spPr>
                <a:xfrm>
                  <a:off x="6574521" y="7166507"/>
                  <a:ext cx="123760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T</a:t>
                  </a:r>
                </a:p>
              </p:txBody>
            </p:sp>
            <p:sp>
              <p:nvSpPr>
                <p:cNvPr id="984" name="TextBox 983">
                  <a:extLst>
                    <a:ext uri="{FF2B5EF4-FFF2-40B4-BE49-F238E27FC236}">
                      <a16:creationId xmlns:a16="http://schemas.microsoft.com/office/drawing/2014/main" id="{D3C8E3BF-A001-6437-6848-39977FBB9824}"/>
                    </a:ext>
                  </a:extLst>
                </p:cNvPr>
                <p:cNvSpPr txBox="1"/>
                <p:nvPr/>
              </p:nvSpPr>
              <p:spPr>
                <a:xfrm>
                  <a:off x="6610515" y="7163972"/>
                  <a:ext cx="193210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ION</a:t>
                  </a:r>
                </a:p>
              </p:txBody>
            </p:sp>
          </p:grpSp>
          <p:grpSp>
            <p:nvGrpSpPr>
              <p:cNvPr id="963" name="Graphic 2">
                <a:extLst>
                  <a:ext uri="{FF2B5EF4-FFF2-40B4-BE49-F238E27FC236}">
                    <a16:creationId xmlns:a16="http://schemas.microsoft.com/office/drawing/2014/main" id="{DE765189-57B4-494A-E5C0-928F86532122}"/>
                  </a:ext>
                </a:extLst>
              </p:cNvPr>
              <p:cNvGrpSpPr/>
              <p:nvPr/>
            </p:nvGrpSpPr>
            <p:grpSpPr>
              <a:xfrm>
                <a:off x="6398364" y="6953929"/>
                <a:ext cx="301375" cy="301250"/>
                <a:chOff x="6398364" y="6953929"/>
                <a:chExt cx="301375" cy="301250"/>
              </a:xfrm>
            </p:grpSpPr>
            <p:sp>
              <p:nvSpPr>
                <p:cNvPr id="964" name="Freeform 963">
                  <a:extLst>
                    <a:ext uri="{FF2B5EF4-FFF2-40B4-BE49-F238E27FC236}">
                      <a16:creationId xmlns:a16="http://schemas.microsoft.com/office/drawing/2014/main" id="{653BE3C2-90EA-C683-AC92-06DA421E4161}"/>
                    </a:ext>
                  </a:extLst>
                </p:cNvPr>
                <p:cNvSpPr/>
                <p:nvPr/>
              </p:nvSpPr>
              <p:spPr>
                <a:xfrm>
                  <a:off x="6398364" y="6953929"/>
                  <a:ext cx="301375" cy="301250"/>
                </a:xfrm>
                <a:custGeom>
                  <a:avLst/>
                  <a:gdLst>
                    <a:gd name="connsiteX0" fmla="*/ 301375 w 301375"/>
                    <a:gd name="connsiteY0" fmla="*/ 150625 h 301250"/>
                    <a:gd name="connsiteX1" fmla="*/ 150688 w 301375"/>
                    <a:gd name="connsiteY1" fmla="*/ 301250 h 301250"/>
                    <a:gd name="connsiteX2" fmla="*/ 0 w 301375"/>
                    <a:gd name="connsiteY2" fmla="*/ 150625 h 301250"/>
                    <a:gd name="connsiteX3" fmla="*/ 150688 w 301375"/>
                    <a:gd name="connsiteY3" fmla="*/ 0 h 301250"/>
                    <a:gd name="connsiteX4" fmla="*/ 301375 w 301375"/>
                    <a:gd name="connsiteY4" fmla="*/ 150625 h 301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1375" h="301250">
                      <a:moveTo>
                        <a:pt x="301375" y="150625"/>
                      </a:moveTo>
                      <a:cubicBezTo>
                        <a:pt x="301375" y="233813"/>
                        <a:pt x="233910" y="301250"/>
                        <a:pt x="150688" y="301250"/>
                      </a:cubicBezTo>
                      <a:cubicBezTo>
                        <a:pt x="67465" y="301250"/>
                        <a:pt x="0" y="233813"/>
                        <a:pt x="0" y="150625"/>
                      </a:cubicBezTo>
                      <a:cubicBezTo>
                        <a:pt x="0" y="67437"/>
                        <a:pt x="67465" y="0"/>
                        <a:pt x="150688" y="0"/>
                      </a:cubicBezTo>
                      <a:cubicBezTo>
                        <a:pt x="233910" y="0"/>
                        <a:pt x="301375" y="67437"/>
                        <a:pt x="301375" y="150625"/>
                      </a:cubicBezTo>
                      <a:close/>
                    </a:path>
                  </a:pathLst>
                </a:custGeom>
                <a:solidFill>
                  <a:srgbClr val="E02533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grpSp>
              <p:nvGrpSpPr>
                <p:cNvPr id="965" name="Graphic 2">
                  <a:extLst>
                    <a:ext uri="{FF2B5EF4-FFF2-40B4-BE49-F238E27FC236}">
                      <a16:creationId xmlns:a16="http://schemas.microsoft.com/office/drawing/2014/main" id="{D03B5AD0-CBA0-E036-A4DE-8F4B0F4B3E67}"/>
                    </a:ext>
                  </a:extLst>
                </p:cNvPr>
                <p:cNvGrpSpPr/>
                <p:nvPr/>
              </p:nvGrpSpPr>
              <p:grpSpPr>
                <a:xfrm>
                  <a:off x="6497567" y="7021644"/>
                  <a:ext cx="102132" cy="160733"/>
                  <a:chOff x="6497567" y="7021644"/>
                  <a:chExt cx="102132" cy="160733"/>
                </a:xfrm>
                <a:noFill/>
              </p:grpSpPr>
              <p:sp>
                <p:nvSpPr>
                  <p:cNvPr id="966" name="Freeform 965">
                    <a:extLst>
                      <a:ext uri="{FF2B5EF4-FFF2-40B4-BE49-F238E27FC236}">
                        <a16:creationId xmlns:a16="http://schemas.microsoft.com/office/drawing/2014/main" id="{6F59D532-0DE6-1222-3990-E83359474AAE}"/>
                      </a:ext>
                    </a:extLst>
                  </p:cNvPr>
                  <p:cNvSpPr/>
                  <p:nvPr/>
                </p:nvSpPr>
                <p:spPr>
                  <a:xfrm>
                    <a:off x="6499846" y="7021644"/>
                    <a:ext cx="97342" cy="83329"/>
                  </a:xfrm>
                  <a:custGeom>
                    <a:avLst/>
                    <a:gdLst>
                      <a:gd name="connsiteX0" fmla="*/ 232 w 97342"/>
                      <a:gd name="connsiteY0" fmla="*/ 55296 h 83329"/>
                      <a:gd name="connsiteX1" fmla="*/ 1488 w 97342"/>
                      <a:gd name="connsiteY1" fmla="*/ 37723 h 83329"/>
                      <a:gd name="connsiteX2" fmla="*/ 9022 w 97342"/>
                      <a:gd name="connsiteY2" fmla="*/ 21405 h 83329"/>
                      <a:gd name="connsiteX3" fmla="*/ 24091 w 97342"/>
                      <a:gd name="connsiteY3" fmla="*/ 6761 h 83329"/>
                      <a:gd name="connsiteX4" fmla="*/ 39579 w 97342"/>
                      <a:gd name="connsiteY4" fmla="*/ 904 h 83329"/>
                      <a:gd name="connsiteX5" fmla="*/ 52973 w 97342"/>
                      <a:gd name="connsiteY5" fmla="*/ 67 h 83329"/>
                      <a:gd name="connsiteX6" fmla="*/ 67205 w 97342"/>
                      <a:gd name="connsiteY6" fmla="*/ 3414 h 83329"/>
                      <a:gd name="connsiteX7" fmla="*/ 81436 w 97342"/>
                      <a:gd name="connsiteY7" fmla="*/ 13037 h 83329"/>
                      <a:gd name="connsiteX8" fmla="*/ 90226 w 97342"/>
                      <a:gd name="connsiteY8" fmla="*/ 24334 h 83329"/>
                      <a:gd name="connsiteX9" fmla="*/ 95249 w 97342"/>
                      <a:gd name="connsiteY9" fmla="*/ 37305 h 83329"/>
                      <a:gd name="connsiteX10" fmla="*/ 96505 w 97342"/>
                      <a:gd name="connsiteY10" fmla="*/ 45673 h 83329"/>
                      <a:gd name="connsiteX11" fmla="*/ 97342 w 97342"/>
                      <a:gd name="connsiteY11" fmla="*/ 83329 h 833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97342" h="83329">
                        <a:moveTo>
                          <a:pt x="232" y="55296"/>
                        </a:moveTo>
                        <a:cubicBezTo>
                          <a:pt x="-186" y="51530"/>
                          <a:pt x="-186" y="45254"/>
                          <a:pt x="1488" y="37723"/>
                        </a:cubicBezTo>
                        <a:cubicBezTo>
                          <a:pt x="3581" y="29773"/>
                          <a:pt x="7348" y="24334"/>
                          <a:pt x="9022" y="21405"/>
                        </a:cubicBezTo>
                        <a:cubicBezTo>
                          <a:pt x="11115" y="18477"/>
                          <a:pt x="15720" y="11782"/>
                          <a:pt x="24091" y="6761"/>
                        </a:cubicBezTo>
                        <a:cubicBezTo>
                          <a:pt x="30788" y="2577"/>
                          <a:pt x="36648" y="1322"/>
                          <a:pt x="39579" y="904"/>
                        </a:cubicBezTo>
                        <a:cubicBezTo>
                          <a:pt x="45438" y="-351"/>
                          <a:pt x="50462" y="67"/>
                          <a:pt x="52973" y="67"/>
                        </a:cubicBezTo>
                        <a:cubicBezTo>
                          <a:pt x="60089" y="904"/>
                          <a:pt x="65530" y="2996"/>
                          <a:pt x="67205" y="3414"/>
                        </a:cubicBezTo>
                        <a:cubicBezTo>
                          <a:pt x="68879" y="4251"/>
                          <a:pt x="75158" y="6761"/>
                          <a:pt x="81436" y="13037"/>
                        </a:cubicBezTo>
                        <a:cubicBezTo>
                          <a:pt x="86459" y="18058"/>
                          <a:pt x="89389" y="23079"/>
                          <a:pt x="90226" y="24334"/>
                        </a:cubicBezTo>
                        <a:cubicBezTo>
                          <a:pt x="93575" y="30610"/>
                          <a:pt x="95249" y="36049"/>
                          <a:pt x="95249" y="37305"/>
                        </a:cubicBezTo>
                        <a:cubicBezTo>
                          <a:pt x="96087" y="40652"/>
                          <a:pt x="96505" y="43581"/>
                          <a:pt x="96505" y="45673"/>
                        </a:cubicBezTo>
                        <a:cubicBezTo>
                          <a:pt x="97342" y="58643"/>
                          <a:pt x="97342" y="79563"/>
                          <a:pt x="97342" y="83329"/>
                        </a:cubicBezTo>
                      </a:path>
                    </a:pathLst>
                  </a:custGeom>
                  <a:noFill/>
                  <a:ln w="7534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967" name="Freeform 966">
                    <a:extLst>
                      <a:ext uri="{FF2B5EF4-FFF2-40B4-BE49-F238E27FC236}">
                        <a16:creationId xmlns:a16="http://schemas.microsoft.com/office/drawing/2014/main" id="{27F78012-8245-5BE0-2643-BC4447BA3985}"/>
                      </a:ext>
                    </a:extLst>
                  </p:cNvPr>
                  <p:cNvSpPr/>
                  <p:nvPr/>
                </p:nvSpPr>
                <p:spPr>
                  <a:xfrm>
                    <a:off x="6498404" y="7034137"/>
                    <a:ext cx="100876" cy="81714"/>
                  </a:xfrm>
                  <a:custGeom>
                    <a:avLst/>
                    <a:gdLst>
                      <a:gd name="connsiteX0" fmla="*/ 0 w 100876"/>
                      <a:gd name="connsiteY0" fmla="*/ 54937 h 81714"/>
                      <a:gd name="connsiteX1" fmla="*/ 6279 w 100876"/>
                      <a:gd name="connsiteY1" fmla="*/ 53682 h 81714"/>
                      <a:gd name="connsiteX2" fmla="*/ 11301 w 100876"/>
                      <a:gd name="connsiteY2" fmla="*/ 49079 h 81714"/>
                      <a:gd name="connsiteX3" fmla="*/ 13394 w 100876"/>
                      <a:gd name="connsiteY3" fmla="*/ 41129 h 81714"/>
                      <a:gd name="connsiteX4" fmla="*/ 14650 w 100876"/>
                      <a:gd name="connsiteY4" fmla="*/ 31507 h 81714"/>
                      <a:gd name="connsiteX5" fmla="*/ 17162 w 100876"/>
                      <a:gd name="connsiteY5" fmla="*/ 22301 h 81714"/>
                      <a:gd name="connsiteX6" fmla="*/ 30137 w 100876"/>
                      <a:gd name="connsiteY6" fmla="*/ 7239 h 81714"/>
                      <a:gd name="connsiteX7" fmla="*/ 40183 w 100876"/>
                      <a:gd name="connsiteY7" fmla="*/ 1800 h 81714"/>
                      <a:gd name="connsiteX8" fmla="*/ 59857 w 100876"/>
                      <a:gd name="connsiteY8" fmla="*/ 1381 h 81714"/>
                      <a:gd name="connsiteX9" fmla="*/ 70740 w 100876"/>
                      <a:gd name="connsiteY9" fmla="*/ 6821 h 81714"/>
                      <a:gd name="connsiteX10" fmla="*/ 79948 w 100876"/>
                      <a:gd name="connsiteY10" fmla="*/ 16025 h 81714"/>
                      <a:gd name="connsiteX11" fmla="*/ 85808 w 100876"/>
                      <a:gd name="connsiteY11" fmla="*/ 26067 h 81714"/>
                      <a:gd name="connsiteX12" fmla="*/ 87064 w 100876"/>
                      <a:gd name="connsiteY12" fmla="*/ 31925 h 81714"/>
                      <a:gd name="connsiteX13" fmla="*/ 87901 w 100876"/>
                      <a:gd name="connsiteY13" fmla="*/ 66234 h 81714"/>
                      <a:gd name="connsiteX14" fmla="*/ 88738 w 100876"/>
                      <a:gd name="connsiteY14" fmla="*/ 73347 h 81714"/>
                      <a:gd name="connsiteX15" fmla="*/ 92924 w 100876"/>
                      <a:gd name="connsiteY15" fmla="*/ 78367 h 81714"/>
                      <a:gd name="connsiteX16" fmla="*/ 100877 w 100876"/>
                      <a:gd name="connsiteY16" fmla="*/ 81715 h 81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00876" h="81714">
                        <a:moveTo>
                          <a:pt x="0" y="54937"/>
                        </a:moveTo>
                        <a:cubicBezTo>
                          <a:pt x="1256" y="54937"/>
                          <a:pt x="3349" y="55355"/>
                          <a:pt x="6279" y="53682"/>
                        </a:cubicBezTo>
                        <a:cubicBezTo>
                          <a:pt x="9208" y="52427"/>
                          <a:pt x="10464" y="49916"/>
                          <a:pt x="11301" y="49079"/>
                        </a:cubicBezTo>
                        <a:cubicBezTo>
                          <a:pt x="11720" y="48243"/>
                          <a:pt x="12557" y="46987"/>
                          <a:pt x="13394" y="41129"/>
                        </a:cubicBezTo>
                        <a:cubicBezTo>
                          <a:pt x="14232" y="36109"/>
                          <a:pt x="13813" y="34853"/>
                          <a:pt x="14650" y="31507"/>
                        </a:cubicBezTo>
                        <a:cubicBezTo>
                          <a:pt x="14650" y="30669"/>
                          <a:pt x="15487" y="26485"/>
                          <a:pt x="17162" y="22301"/>
                        </a:cubicBezTo>
                        <a:cubicBezTo>
                          <a:pt x="20510" y="14352"/>
                          <a:pt x="26371" y="9749"/>
                          <a:pt x="30137" y="7239"/>
                        </a:cubicBezTo>
                        <a:cubicBezTo>
                          <a:pt x="32230" y="5565"/>
                          <a:pt x="35579" y="3473"/>
                          <a:pt x="40183" y="1800"/>
                        </a:cubicBezTo>
                        <a:cubicBezTo>
                          <a:pt x="41858" y="963"/>
                          <a:pt x="50229" y="-1547"/>
                          <a:pt x="59857" y="1381"/>
                        </a:cubicBezTo>
                        <a:cubicBezTo>
                          <a:pt x="61531" y="1800"/>
                          <a:pt x="65716" y="3473"/>
                          <a:pt x="70740" y="6821"/>
                        </a:cubicBezTo>
                        <a:cubicBezTo>
                          <a:pt x="74925" y="10168"/>
                          <a:pt x="77855" y="13515"/>
                          <a:pt x="79948" y="16025"/>
                        </a:cubicBezTo>
                        <a:cubicBezTo>
                          <a:pt x="82041" y="18954"/>
                          <a:pt x="84134" y="21883"/>
                          <a:pt x="85808" y="26067"/>
                        </a:cubicBezTo>
                        <a:cubicBezTo>
                          <a:pt x="86645" y="28577"/>
                          <a:pt x="87064" y="30251"/>
                          <a:pt x="87064" y="31925"/>
                        </a:cubicBezTo>
                        <a:cubicBezTo>
                          <a:pt x="87901" y="38201"/>
                          <a:pt x="87901" y="53263"/>
                          <a:pt x="87901" y="66234"/>
                        </a:cubicBezTo>
                        <a:cubicBezTo>
                          <a:pt x="87901" y="67489"/>
                          <a:pt x="87064" y="70418"/>
                          <a:pt x="88738" y="73347"/>
                        </a:cubicBezTo>
                        <a:cubicBezTo>
                          <a:pt x="89994" y="75857"/>
                          <a:pt x="91668" y="77113"/>
                          <a:pt x="92924" y="78367"/>
                        </a:cubicBezTo>
                        <a:cubicBezTo>
                          <a:pt x="95854" y="80459"/>
                          <a:pt x="98784" y="81297"/>
                          <a:pt x="100877" y="81715"/>
                        </a:cubicBezTo>
                      </a:path>
                    </a:pathLst>
                  </a:custGeom>
                  <a:noFill/>
                  <a:ln w="7534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968" name="Freeform 967">
                    <a:extLst>
                      <a:ext uri="{FF2B5EF4-FFF2-40B4-BE49-F238E27FC236}">
                        <a16:creationId xmlns:a16="http://schemas.microsoft.com/office/drawing/2014/main" id="{F8DB3D54-AEB6-E0C7-0375-CD7035F1CB4E}"/>
                      </a:ext>
                    </a:extLst>
                  </p:cNvPr>
                  <p:cNvSpPr/>
                  <p:nvPr/>
                </p:nvSpPr>
                <p:spPr>
                  <a:xfrm>
                    <a:off x="6498404" y="7048005"/>
                    <a:ext cx="100876" cy="80398"/>
                  </a:xfrm>
                  <a:custGeom>
                    <a:avLst/>
                    <a:gdLst>
                      <a:gd name="connsiteX0" fmla="*/ 0 w 100876"/>
                      <a:gd name="connsiteY0" fmla="*/ 54039 h 80398"/>
                      <a:gd name="connsiteX1" fmla="*/ 7116 w 100876"/>
                      <a:gd name="connsiteY1" fmla="*/ 53620 h 80398"/>
                      <a:gd name="connsiteX2" fmla="*/ 15487 w 100876"/>
                      <a:gd name="connsiteY2" fmla="*/ 49436 h 80398"/>
                      <a:gd name="connsiteX3" fmla="*/ 22603 w 100876"/>
                      <a:gd name="connsiteY3" fmla="*/ 42324 h 80398"/>
                      <a:gd name="connsiteX4" fmla="*/ 25533 w 100876"/>
                      <a:gd name="connsiteY4" fmla="*/ 28098 h 80398"/>
                      <a:gd name="connsiteX5" fmla="*/ 27626 w 100876"/>
                      <a:gd name="connsiteY5" fmla="*/ 16382 h 80398"/>
                      <a:gd name="connsiteX6" fmla="*/ 32230 w 100876"/>
                      <a:gd name="connsiteY6" fmla="*/ 8851 h 80398"/>
                      <a:gd name="connsiteX7" fmla="*/ 38509 w 100876"/>
                      <a:gd name="connsiteY7" fmla="*/ 3412 h 80398"/>
                      <a:gd name="connsiteX8" fmla="*/ 45625 w 100876"/>
                      <a:gd name="connsiteY8" fmla="*/ 483 h 80398"/>
                      <a:gd name="connsiteX9" fmla="*/ 54415 w 100876"/>
                      <a:gd name="connsiteY9" fmla="*/ 483 h 80398"/>
                      <a:gd name="connsiteX10" fmla="*/ 61531 w 100876"/>
                      <a:gd name="connsiteY10" fmla="*/ 2575 h 80398"/>
                      <a:gd name="connsiteX11" fmla="*/ 67391 w 100876"/>
                      <a:gd name="connsiteY11" fmla="*/ 7596 h 80398"/>
                      <a:gd name="connsiteX12" fmla="*/ 72414 w 100876"/>
                      <a:gd name="connsiteY12" fmla="*/ 14709 h 80398"/>
                      <a:gd name="connsiteX13" fmla="*/ 74925 w 100876"/>
                      <a:gd name="connsiteY13" fmla="*/ 22240 h 80398"/>
                      <a:gd name="connsiteX14" fmla="*/ 75344 w 100876"/>
                      <a:gd name="connsiteY14" fmla="*/ 27261 h 80398"/>
                      <a:gd name="connsiteX15" fmla="*/ 75762 w 100876"/>
                      <a:gd name="connsiteY15" fmla="*/ 59896 h 80398"/>
                      <a:gd name="connsiteX16" fmla="*/ 76600 w 100876"/>
                      <a:gd name="connsiteY16" fmla="*/ 64917 h 80398"/>
                      <a:gd name="connsiteX17" fmla="*/ 82459 w 100876"/>
                      <a:gd name="connsiteY17" fmla="*/ 72867 h 80398"/>
                      <a:gd name="connsiteX18" fmla="*/ 88738 w 100876"/>
                      <a:gd name="connsiteY18" fmla="*/ 77469 h 80398"/>
                      <a:gd name="connsiteX19" fmla="*/ 100877 w 100876"/>
                      <a:gd name="connsiteY19" fmla="*/ 80398 h 80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00876" h="80398">
                        <a:moveTo>
                          <a:pt x="0" y="54039"/>
                        </a:moveTo>
                        <a:cubicBezTo>
                          <a:pt x="1674" y="54039"/>
                          <a:pt x="4186" y="54457"/>
                          <a:pt x="7116" y="53620"/>
                        </a:cubicBezTo>
                        <a:cubicBezTo>
                          <a:pt x="11301" y="52784"/>
                          <a:pt x="14232" y="50692"/>
                          <a:pt x="15487" y="49436"/>
                        </a:cubicBezTo>
                        <a:cubicBezTo>
                          <a:pt x="17580" y="48181"/>
                          <a:pt x="20510" y="46089"/>
                          <a:pt x="22603" y="42324"/>
                        </a:cubicBezTo>
                        <a:cubicBezTo>
                          <a:pt x="23859" y="39813"/>
                          <a:pt x="24696" y="36048"/>
                          <a:pt x="25533" y="28098"/>
                        </a:cubicBezTo>
                        <a:cubicBezTo>
                          <a:pt x="26371" y="20566"/>
                          <a:pt x="26371" y="19730"/>
                          <a:pt x="27626" y="16382"/>
                        </a:cubicBezTo>
                        <a:cubicBezTo>
                          <a:pt x="28044" y="15546"/>
                          <a:pt x="29300" y="12198"/>
                          <a:pt x="32230" y="8851"/>
                        </a:cubicBezTo>
                        <a:cubicBezTo>
                          <a:pt x="34742" y="5922"/>
                          <a:pt x="37253" y="4249"/>
                          <a:pt x="38509" y="3412"/>
                        </a:cubicBezTo>
                        <a:cubicBezTo>
                          <a:pt x="41858" y="1320"/>
                          <a:pt x="44788" y="483"/>
                          <a:pt x="45625" y="483"/>
                        </a:cubicBezTo>
                        <a:cubicBezTo>
                          <a:pt x="49811" y="-354"/>
                          <a:pt x="52741" y="65"/>
                          <a:pt x="54415" y="483"/>
                        </a:cubicBezTo>
                        <a:cubicBezTo>
                          <a:pt x="56089" y="902"/>
                          <a:pt x="58601" y="1320"/>
                          <a:pt x="61531" y="2575"/>
                        </a:cubicBezTo>
                        <a:cubicBezTo>
                          <a:pt x="64461" y="3830"/>
                          <a:pt x="66135" y="5922"/>
                          <a:pt x="67391" y="7596"/>
                        </a:cubicBezTo>
                        <a:cubicBezTo>
                          <a:pt x="69065" y="9270"/>
                          <a:pt x="70740" y="11362"/>
                          <a:pt x="72414" y="14709"/>
                        </a:cubicBezTo>
                        <a:cubicBezTo>
                          <a:pt x="74088" y="18056"/>
                          <a:pt x="74925" y="21404"/>
                          <a:pt x="74925" y="22240"/>
                        </a:cubicBezTo>
                        <a:cubicBezTo>
                          <a:pt x="75344" y="24332"/>
                          <a:pt x="75344" y="26424"/>
                          <a:pt x="75344" y="27261"/>
                        </a:cubicBezTo>
                        <a:cubicBezTo>
                          <a:pt x="75344" y="38140"/>
                          <a:pt x="76181" y="49018"/>
                          <a:pt x="75762" y="59896"/>
                        </a:cubicBezTo>
                        <a:cubicBezTo>
                          <a:pt x="75762" y="60733"/>
                          <a:pt x="75762" y="62825"/>
                          <a:pt x="76600" y="64917"/>
                        </a:cubicBezTo>
                        <a:cubicBezTo>
                          <a:pt x="77437" y="67428"/>
                          <a:pt x="79948" y="70356"/>
                          <a:pt x="82459" y="72867"/>
                        </a:cubicBezTo>
                        <a:cubicBezTo>
                          <a:pt x="84971" y="75377"/>
                          <a:pt x="87901" y="77051"/>
                          <a:pt x="88738" y="77469"/>
                        </a:cubicBezTo>
                        <a:cubicBezTo>
                          <a:pt x="90831" y="78725"/>
                          <a:pt x="95017" y="79980"/>
                          <a:pt x="100877" y="80398"/>
                        </a:cubicBezTo>
                      </a:path>
                    </a:pathLst>
                  </a:custGeom>
                  <a:noFill/>
                  <a:ln w="7534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969" name="Freeform 968">
                    <a:extLst>
                      <a:ext uri="{FF2B5EF4-FFF2-40B4-BE49-F238E27FC236}">
                        <a16:creationId xmlns:a16="http://schemas.microsoft.com/office/drawing/2014/main" id="{3D4F1CC2-0E55-A4D4-DFC3-2001407638E6}"/>
                      </a:ext>
                    </a:extLst>
                  </p:cNvPr>
                  <p:cNvSpPr/>
                  <p:nvPr/>
                </p:nvSpPr>
                <p:spPr>
                  <a:xfrm>
                    <a:off x="6497567" y="7060508"/>
                    <a:ext cx="62618" cy="81702"/>
                  </a:xfrm>
                  <a:custGeom>
                    <a:avLst/>
                    <a:gdLst>
                      <a:gd name="connsiteX0" fmla="*/ 837 w 62618"/>
                      <a:gd name="connsiteY0" fmla="*/ 54506 h 81702"/>
                      <a:gd name="connsiteX1" fmla="*/ 7116 w 62618"/>
                      <a:gd name="connsiteY1" fmla="*/ 54925 h 81702"/>
                      <a:gd name="connsiteX2" fmla="*/ 15906 w 62618"/>
                      <a:gd name="connsiteY2" fmla="*/ 51578 h 81702"/>
                      <a:gd name="connsiteX3" fmla="*/ 22184 w 62618"/>
                      <a:gd name="connsiteY3" fmla="*/ 46975 h 81702"/>
                      <a:gd name="connsiteX4" fmla="*/ 31393 w 62618"/>
                      <a:gd name="connsiteY4" fmla="*/ 36515 h 81702"/>
                      <a:gd name="connsiteX5" fmla="*/ 35579 w 62618"/>
                      <a:gd name="connsiteY5" fmla="*/ 28147 h 81702"/>
                      <a:gd name="connsiteX6" fmla="*/ 36834 w 62618"/>
                      <a:gd name="connsiteY6" fmla="*/ 19779 h 81702"/>
                      <a:gd name="connsiteX7" fmla="*/ 38090 w 62618"/>
                      <a:gd name="connsiteY7" fmla="*/ 11829 h 81702"/>
                      <a:gd name="connsiteX8" fmla="*/ 39765 w 62618"/>
                      <a:gd name="connsiteY8" fmla="*/ 6809 h 81702"/>
                      <a:gd name="connsiteX9" fmla="*/ 43532 w 62618"/>
                      <a:gd name="connsiteY9" fmla="*/ 3043 h 81702"/>
                      <a:gd name="connsiteX10" fmla="*/ 49392 w 62618"/>
                      <a:gd name="connsiteY10" fmla="*/ 114 h 81702"/>
                      <a:gd name="connsiteX11" fmla="*/ 53996 w 62618"/>
                      <a:gd name="connsiteY11" fmla="*/ 951 h 81702"/>
                      <a:gd name="connsiteX12" fmla="*/ 58182 w 62618"/>
                      <a:gd name="connsiteY12" fmla="*/ 3461 h 81702"/>
                      <a:gd name="connsiteX13" fmla="*/ 61531 w 62618"/>
                      <a:gd name="connsiteY13" fmla="*/ 8482 h 81702"/>
                      <a:gd name="connsiteX14" fmla="*/ 62368 w 62618"/>
                      <a:gd name="connsiteY14" fmla="*/ 19361 h 81702"/>
                      <a:gd name="connsiteX15" fmla="*/ 59856 w 62618"/>
                      <a:gd name="connsiteY15" fmla="*/ 34423 h 81702"/>
                      <a:gd name="connsiteX16" fmla="*/ 51903 w 62618"/>
                      <a:gd name="connsiteY16" fmla="*/ 51578 h 81702"/>
                      <a:gd name="connsiteX17" fmla="*/ 28463 w 62618"/>
                      <a:gd name="connsiteY17" fmla="*/ 73334 h 81702"/>
                      <a:gd name="connsiteX18" fmla="*/ 0 w 62618"/>
                      <a:gd name="connsiteY18" fmla="*/ 81703 h 81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62618" h="81702">
                        <a:moveTo>
                          <a:pt x="837" y="54506"/>
                        </a:moveTo>
                        <a:cubicBezTo>
                          <a:pt x="2093" y="54925"/>
                          <a:pt x="4604" y="55343"/>
                          <a:pt x="7116" y="54925"/>
                        </a:cubicBezTo>
                        <a:cubicBezTo>
                          <a:pt x="10883" y="54506"/>
                          <a:pt x="13394" y="52833"/>
                          <a:pt x="15906" y="51578"/>
                        </a:cubicBezTo>
                        <a:cubicBezTo>
                          <a:pt x="16743" y="50741"/>
                          <a:pt x="19673" y="49486"/>
                          <a:pt x="22184" y="46975"/>
                        </a:cubicBezTo>
                        <a:cubicBezTo>
                          <a:pt x="23859" y="45720"/>
                          <a:pt x="27626" y="41954"/>
                          <a:pt x="31393" y="36515"/>
                        </a:cubicBezTo>
                        <a:cubicBezTo>
                          <a:pt x="33486" y="33168"/>
                          <a:pt x="34742" y="31494"/>
                          <a:pt x="35579" y="28147"/>
                        </a:cubicBezTo>
                        <a:cubicBezTo>
                          <a:pt x="35579" y="27310"/>
                          <a:pt x="36416" y="25218"/>
                          <a:pt x="36834" y="19779"/>
                        </a:cubicBezTo>
                        <a:cubicBezTo>
                          <a:pt x="36834" y="16850"/>
                          <a:pt x="37672" y="14758"/>
                          <a:pt x="38090" y="11829"/>
                        </a:cubicBezTo>
                        <a:cubicBezTo>
                          <a:pt x="38927" y="8482"/>
                          <a:pt x="39346" y="7645"/>
                          <a:pt x="39765" y="6809"/>
                        </a:cubicBezTo>
                        <a:cubicBezTo>
                          <a:pt x="41020" y="5135"/>
                          <a:pt x="42276" y="3880"/>
                          <a:pt x="43532" y="3043"/>
                        </a:cubicBezTo>
                        <a:cubicBezTo>
                          <a:pt x="45624" y="1788"/>
                          <a:pt x="46880" y="114"/>
                          <a:pt x="49392" y="114"/>
                        </a:cubicBezTo>
                        <a:cubicBezTo>
                          <a:pt x="51485" y="-304"/>
                          <a:pt x="52741" y="533"/>
                          <a:pt x="53996" y="951"/>
                        </a:cubicBezTo>
                        <a:cubicBezTo>
                          <a:pt x="54415" y="951"/>
                          <a:pt x="56089" y="1788"/>
                          <a:pt x="58182" y="3461"/>
                        </a:cubicBezTo>
                        <a:cubicBezTo>
                          <a:pt x="58601" y="3880"/>
                          <a:pt x="60275" y="5553"/>
                          <a:pt x="61531" y="8482"/>
                        </a:cubicBezTo>
                        <a:cubicBezTo>
                          <a:pt x="62787" y="11411"/>
                          <a:pt x="62787" y="14340"/>
                          <a:pt x="62368" y="19361"/>
                        </a:cubicBezTo>
                        <a:cubicBezTo>
                          <a:pt x="61531" y="26474"/>
                          <a:pt x="61112" y="29821"/>
                          <a:pt x="59856" y="34423"/>
                        </a:cubicBezTo>
                        <a:cubicBezTo>
                          <a:pt x="59019" y="36515"/>
                          <a:pt x="56926" y="43628"/>
                          <a:pt x="51903" y="51578"/>
                        </a:cubicBezTo>
                        <a:cubicBezTo>
                          <a:pt x="43532" y="64548"/>
                          <a:pt x="33067" y="70824"/>
                          <a:pt x="28463" y="73334"/>
                        </a:cubicBezTo>
                        <a:cubicBezTo>
                          <a:pt x="17162" y="79611"/>
                          <a:pt x="6279" y="81284"/>
                          <a:pt x="0" y="81703"/>
                        </a:cubicBezTo>
                      </a:path>
                    </a:pathLst>
                  </a:custGeom>
                  <a:noFill/>
                  <a:ln w="7534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970" name="Freeform 969">
                    <a:extLst>
                      <a:ext uri="{FF2B5EF4-FFF2-40B4-BE49-F238E27FC236}">
                        <a16:creationId xmlns:a16="http://schemas.microsoft.com/office/drawing/2014/main" id="{98568DFE-172D-5FEA-DAB9-8F210D3FA357}"/>
                      </a:ext>
                    </a:extLst>
                  </p:cNvPr>
                  <p:cNvSpPr/>
                  <p:nvPr/>
                </p:nvSpPr>
                <p:spPr>
                  <a:xfrm>
                    <a:off x="6500497" y="7072337"/>
                    <a:ext cx="49038" cy="56066"/>
                  </a:xfrm>
                  <a:custGeom>
                    <a:avLst/>
                    <a:gdLst>
                      <a:gd name="connsiteX0" fmla="*/ 0 w 49038"/>
                      <a:gd name="connsiteY0" fmla="*/ 56066 h 56066"/>
                      <a:gd name="connsiteX1" fmla="*/ 12139 w 49038"/>
                      <a:gd name="connsiteY1" fmla="*/ 54392 h 56066"/>
                      <a:gd name="connsiteX2" fmla="*/ 31812 w 49038"/>
                      <a:gd name="connsiteY2" fmla="*/ 42259 h 56066"/>
                      <a:gd name="connsiteX3" fmla="*/ 41439 w 49038"/>
                      <a:gd name="connsiteY3" fmla="*/ 29288 h 56066"/>
                      <a:gd name="connsiteX4" fmla="*/ 46462 w 49038"/>
                      <a:gd name="connsiteY4" fmla="*/ 19246 h 56066"/>
                      <a:gd name="connsiteX5" fmla="*/ 48973 w 49038"/>
                      <a:gd name="connsiteY5" fmla="*/ 0 h 56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038" h="56066">
                        <a:moveTo>
                          <a:pt x="0" y="56066"/>
                        </a:moveTo>
                        <a:cubicBezTo>
                          <a:pt x="2930" y="56066"/>
                          <a:pt x="7116" y="56066"/>
                          <a:pt x="12139" y="54392"/>
                        </a:cubicBezTo>
                        <a:cubicBezTo>
                          <a:pt x="22603" y="51464"/>
                          <a:pt x="29300" y="45188"/>
                          <a:pt x="31812" y="42259"/>
                        </a:cubicBezTo>
                        <a:cubicBezTo>
                          <a:pt x="36416" y="37656"/>
                          <a:pt x="39346" y="33054"/>
                          <a:pt x="41439" y="29288"/>
                        </a:cubicBezTo>
                        <a:cubicBezTo>
                          <a:pt x="43114" y="26360"/>
                          <a:pt x="45206" y="23430"/>
                          <a:pt x="46462" y="19246"/>
                        </a:cubicBezTo>
                        <a:cubicBezTo>
                          <a:pt x="47718" y="15481"/>
                          <a:pt x="49392" y="9205"/>
                          <a:pt x="48973" y="0"/>
                        </a:cubicBezTo>
                      </a:path>
                    </a:pathLst>
                  </a:custGeom>
                  <a:noFill/>
                  <a:ln w="7534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971" name="Freeform 970">
                    <a:extLst>
                      <a:ext uri="{FF2B5EF4-FFF2-40B4-BE49-F238E27FC236}">
                        <a16:creationId xmlns:a16="http://schemas.microsoft.com/office/drawing/2014/main" id="{67555720-D6F8-5193-6281-6AB55A3A6F6A}"/>
                      </a:ext>
                    </a:extLst>
                  </p:cNvPr>
                  <p:cNvSpPr/>
                  <p:nvPr/>
                </p:nvSpPr>
                <p:spPr>
                  <a:xfrm>
                    <a:off x="6551145" y="7127566"/>
                    <a:ext cx="5860" cy="4184"/>
                  </a:xfrm>
                  <a:custGeom>
                    <a:avLst/>
                    <a:gdLst>
                      <a:gd name="connsiteX0" fmla="*/ 0 w 5860"/>
                      <a:gd name="connsiteY0" fmla="*/ 0 h 4184"/>
                      <a:gd name="connsiteX1" fmla="*/ 5860 w 5860"/>
                      <a:gd name="connsiteY1" fmla="*/ 0 h 41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860" h="4184">
                        <a:moveTo>
                          <a:pt x="0" y="0"/>
                        </a:moveTo>
                        <a:cubicBezTo>
                          <a:pt x="2093" y="0"/>
                          <a:pt x="4186" y="0"/>
                          <a:pt x="5860" y="0"/>
                        </a:cubicBezTo>
                      </a:path>
                    </a:pathLst>
                  </a:custGeom>
                  <a:noFill/>
                  <a:ln w="7534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972" name="Freeform 971">
                    <a:extLst>
                      <a:ext uri="{FF2B5EF4-FFF2-40B4-BE49-F238E27FC236}">
                        <a16:creationId xmlns:a16="http://schemas.microsoft.com/office/drawing/2014/main" id="{E9D989CE-609A-1680-65F2-BD50B5DEEB62}"/>
                      </a:ext>
                    </a:extLst>
                  </p:cNvPr>
                  <p:cNvSpPr/>
                  <p:nvPr/>
                </p:nvSpPr>
                <p:spPr>
                  <a:xfrm>
                    <a:off x="6562865" y="7114596"/>
                    <a:ext cx="36834" cy="27028"/>
                  </a:xfrm>
                  <a:custGeom>
                    <a:avLst/>
                    <a:gdLst>
                      <a:gd name="connsiteX0" fmla="*/ 0 w 36834"/>
                      <a:gd name="connsiteY0" fmla="*/ 0 h 27028"/>
                      <a:gd name="connsiteX1" fmla="*/ 2511 w 36834"/>
                      <a:gd name="connsiteY1" fmla="*/ 6276 h 27028"/>
                      <a:gd name="connsiteX2" fmla="*/ 8790 w 36834"/>
                      <a:gd name="connsiteY2" fmla="*/ 14644 h 27028"/>
                      <a:gd name="connsiteX3" fmla="*/ 17998 w 36834"/>
                      <a:gd name="connsiteY3" fmla="*/ 22176 h 27028"/>
                      <a:gd name="connsiteX4" fmla="*/ 25952 w 36834"/>
                      <a:gd name="connsiteY4" fmla="*/ 25941 h 27028"/>
                      <a:gd name="connsiteX5" fmla="*/ 36834 w 36834"/>
                      <a:gd name="connsiteY5" fmla="*/ 26778 h 27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6834" h="27028">
                        <a:moveTo>
                          <a:pt x="0" y="0"/>
                        </a:moveTo>
                        <a:cubicBezTo>
                          <a:pt x="418" y="1674"/>
                          <a:pt x="1255" y="3766"/>
                          <a:pt x="2511" y="6276"/>
                        </a:cubicBezTo>
                        <a:cubicBezTo>
                          <a:pt x="4604" y="10042"/>
                          <a:pt x="6697" y="12552"/>
                          <a:pt x="8790" y="14644"/>
                        </a:cubicBezTo>
                        <a:cubicBezTo>
                          <a:pt x="12557" y="18828"/>
                          <a:pt x="16325" y="20920"/>
                          <a:pt x="17998" y="22176"/>
                        </a:cubicBezTo>
                        <a:cubicBezTo>
                          <a:pt x="20091" y="23430"/>
                          <a:pt x="22603" y="25104"/>
                          <a:pt x="25952" y="25941"/>
                        </a:cubicBezTo>
                        <a:cubicBezTo>
                          <a:pt x="30556" y="27196"/>
                          <a:pt x="34323" y="27196"/>
                          <a:pt x="36834" y="26778"/>
                        </a:cubicBezTo>
                      </a:path>
                    </a:pathLst>
                  </a:custGeom>
                  <a:noFill/>
                  <a:ln w="7534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973" name="Freeform 972">
                    <a:extLst>
                      <a:ext uri="{FF2B5EF4-FFF2-40B4-BE49-F238E27FC236}">
                        <a16:creationId xmlns:a16="http://schemas.microsoft.com/office/drawing/2014/main" id="{01F02EC1-F69C-CF1B-E4A8-7606651D90B5}"/>
                      </a:ext>
                    </a:extLst>
                  </p:cNvPr>
                  <p:cNvSpPr/>
                  <p:nvPr/>
                </p:nvSpPr>
                <p:spPr>
                  <a:xfrm>
                    <a:off x="6505520" y="7139326"/>
                    <a:ext cx="85808" cy="16273"/>
                  </a:xfrm>
                  <a:custGeom>
                    <a:avLst/>
                    <a:gdLst>
                      <a:gd name="connsiteX0" fmla="*/ 85808 w 85808"/>
                      <a:gd name="connsiteY0" fmla="*/ 16273 h 16273"/>
                      <a:gd name="connsiteX1" fmla="*/ 78274 w 85808"/>
                      <a:gd name="connsiteY1" fmla="*/ 13344 h 16273"/>
                      <a:gd name="connsiteX2" fmla="*/ 70321 w 85808"/>
                      <a:gd name="connsiteY2" fmla="*/ 9579 h 16273"/>
                      <a:gd name="connsiteX3" fmla="*/ 61950 w 85808"/>
                      <a:gd name="connsiteY3" fmla="*/ 4558 h 16273"/>
                      <a:gd name="connsiteX4" fmla="*/ 52322 w 85808"/>
                      <a:gd name="connsiteY4" fmla="*/ 792 h 16273"/>
                      <a:gd name="connsiteX5" fmla="*/ 41439 w 85808"/>
                      <a:gd name="connsiteY5" fmla="*/ 792 h 16273"/>
                      <a:gd name="connsiteX6" fmla="*/ 33905 w 85808"/>
                      <a:gd name="connsiteY6" fmla="*/ 4139 h 16273"/>
                      <a:gd name="connsiteX7" fmla="*/ 20929 w 85808"/>
                      <a:gd name="connsiteY7" fmla="*/ 11252 h 16273"/>
                      <a:gd name="connsiteX8" fmla="*/ 8791 w 85808"/>
                      <a:gd name="connsiteY8" fmla="*/ 14600 h 16273"/>
                      <a:gd name="connsiteX9" fmla="*/ 0 w 85808"/>
                      <a:gd name="connsiteY9" fmla="*/ 15436 h 162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5808" h="16273">
                        <a:moveTo>
                          <a:pt x="85808" y="16273"/>
                        </a:moveTo>
                        <a:cubicBezTo>
                          <a:pt x="83715" y="15436"/>
                          <a:pt x="81204" y="14600"/>
                          <a:pt x="78274" y="13344"/>
                        </a:cubicBezTo>
                        <a:cubicBezTo>
                          <a:pt x="74925" y="12089"/>
                          <a:pt x="72832" y="11252"/>
                          <a:pt x="70321" y="9579"/>
                        </a:cubicBezTo>
                        <a:cubicBezTo>
                          <a:pt x="66135" y="7068"/>
                          <a:pt x="65298" y="6650"/>
                          <a:pt x="61950" y="4558"/>
                        </a:cubicBezTo>
                        <a:cubicBezTo>
                          <a:pt x="59020" y="2884"/>
                          <a:pt x="55252" y="1211"/>
                          <a:pt x="52322" y="792"/>
                        </a:cubicBezTo>
                        <a:cubicBezTo>
                          <a:pt x="48974" y="-45"/>
                          <a:pt x="46462" y="-463"/>
                          <a:pt x="41439" y="792"/>
                        </a:cubicBezTo>
                        <a:cubicBezTo>
                          <a:pt x="39346" y="1211"/>
                          <a:pt x="37672" y="2047"/>
                          <a:pt x="33905" y="4139"/>
                        </a:cubicBezTo>
                        <a:cubicBezTo>
                          <a:pt x="26371" y="7905"/>
                          <a:pt x="25952" y="9160"/>
                          <a:pt x="20929" y="11252"/>
                        </a:cubicBezTo>
                        <a:cubicBezTo>
                          <a:pt x="15906" y="13344"/>
                          <a:pt x="11720" y="14181"/>
                          <a:pt x="8791" y="14600"/>
                        </a:cubicBezTo>
                        <a:cubicBezTo>
                          <a:pt x="5442" y="15436"/>
                          <a:pt x="2512" y="15436"/>
                          <a:pt x="0" y="15436"/>
                        </a:cubicBezTo>
                      </a:path>
                    </a:pathLst>
                  </a:custGeom>
                  <a:noFill/>
                  <a:ln w="7534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974" name="Freeform 973">
                    <a:extLst>
                      <a:ext uri="{FF2B5EF4-FFF2-40B4-BE49-F238E27FC236}">
                        <a16:creationId xmlns:a16="http://schemas.microsoft.com/office/drawing/2014/main" id="{1F33BCFE-CD05-DA61-3D0D-18FA957CF959}"/>
                      </a:ext>
                    </a:extLst>
                  </p:cNvPr>
                  <p:cNvSpPr/>
                  <p:nvPr/>
                </p:nvSpPr>
                <p:spPr>
                  <a:xfrm>
                    <a:off x="6515147" y="7153508"/>
                    <a:ext cx="68646" cy="13388"/>
                  </a:xfrm>
                  <a:custGeom>
                    <a:avLst/>
                    <a:gdLst>
                      <a:gd name="connsiteX0" fmla="*/ 0 w 68646"/>
                      <a:gd name="connsiteY0" fmla="*/ 13389 h 13388"/>
                      <a:gd name="connsiteX1" fmla="*/ 7535 w 68646"/>
                      <a:gd name="connsiteY1" fmla="*/ 12134 h 13388"/>
                      <a:gd name="connsiteX2" fmla="*/ 14650 w 68646"/>
                      <a:gd name="connsiteY2" fmla="*/ 9205 h 13388"/>
                      <a:gd name="connsiteX3" fmla="*/ 20510 w 68646"/>
                      <a:gd name="connsiteY3" fmla="*/ 5439 h 13388"/>
                      <a:gd name="connsiteX4" fmla="*/ 25952 w 68646"/>
                      <a:gd name="connsiteY4" fmla="*/ 2510 h 13388"/>
                      <a:gd name="connsiteX5" fmla="*/ 32230 w 68646"/>
                      <a:gd name="connsiteY5" fmla="*/ 0 h 13388"/>
                      <a:gd name="connsiteX6" fmla="*/ 36835 w 68646"/>
                      <a:gd name="connsiteY6" fmla="*/ 0 h 13388"/>
                      <a:gd name="connsiteX7" fmla="*/ 42695 w 68646"/>
                      <a:gd name="connsiteY7" fmla="*/ 837 h 13388"/>
                      <a:gd name="connsiteX8" fmla="*/ 48555 w 68646"/>
                      <a:gd name="connsiteY8" fmla="*/ 3766 h 13388"/>
                      <a:gd name="connsiteX9" fmla="*/ 52741 w 68646"/>
                      <a:gd name="connsiteY9" fmla="*/ 6694 h 13388"/>
                      <a:gd name="connsiteX10" fmla="*/ 58601 w 68646"/>
                      <a:gd name="connsiteY10" fmla="*/ 10042 h 13388"/>
                      <a:gd name="connsiteX11" fmla="*/ 68647 w 68646"/>
                      <a:gd name="connsiteY11" fmla="*/ 12970 h 13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646" h="13388">
                        <a:moveTo>
                          <a:pt x="0" y="13389"/>
                        </a:moveTo>
                        <a:cubicBezTo>
                          <a:pt x="2930" y="13389"/>
                          <a:pt x="5860" y="12552"/>
                          <a:pt x="7535" y="12134"/>
                        </a:cubicBezTo>
                        <a:cubicBezTo>
                          <a:pt x="10464" y="11297"/>
                          <a:pt x="12557" y="10042"/>
                          <a:pt x="14650" y="9205"/>
                        </a:cubicBezTo>
                        <a:cubicBezTo>
                          <a:pt x="17162" y="7950"/>
                          <a:pt x="17162" y="7531"/>
                          <a:pt x="20510" y="5439"/>
                        </a:cubicBezTo>
                        <a:cubicBezTo>
                          <a:pt x="23022" y="4184"/>
                          <a:pt x="24696" y="3347"/>
                          <a:pt x="25952" y="2510"/>
                        </a:cubicBezTo>
                        <a:cubicBezTo>
                          <a:pt x="28882" y="1255"/>
                          <a:pt x="30556" y="418"/>
                          <a:pt x="32230" y="0"/>
                        </a:cubicBezTo>
                        <a:cubicBezTo>
                          <a:pt x="33486" y="0"/>
                          <a:pt x="34742" y="0"/>
                          <a:pt x="36835" y="0"/>
                        </a:cubicBezTo>
                        <a:cubicBezTo>
                          <a:pt x="38928" y="0"/>
                          <a:pt x="40602" y="418"/>
                          <a:pt x="42695" y="837"/>
                        </a:cubicBezTo>
                        <a:cubicBezTo>
                          <a:pt x="44369" y="1255"/>
                          <a:pt x="45625" y="2092"/>
                          <a:pt x="48555" y="3766"/>
                        </a:cubicBezTo>
                        <a:cubicBezTo>
                          <a:pt x="50648" y="5021"/>
                          <a:pt x="50648" y="5021"/>
                          <a:pt x="52741" y="6694"/>
                        </a:cubicBezTo>
                        <a:cubicBezTo>
                          <a:pt x="53578" y="7113"/>
                          <a:pt x="56508" y="8786"/>
                          <a:pt x="58601" y="10042"/>
                        </a:cubicBezTo>
                        <a:cubicBezTo>
                          <a:pt x="60694" y="10878"/>
                          <a:pt x="64042" y="12134"/>
                          <a:pt x="68647" y="12970"/>
                        </a:cubicBezTo>
                      </a:path>
                    </a:pathLst>
                  </a:custGeom>
                  <a:noFill/>
                  <a:ln w="7534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975" name="Freeform 974">
                    <a:extLst>
                      <a:ext uri="{FF2B5EF4-FFF2-40B4-BE49-F238E27FC236}">
                        <a16:creationId xmlns:a16="http://schemas.microsoft.com/office/drawing/2014/main" id="{0BDB7B18-3935-6193-7F99-0D572F160E0D}"/>
                      </a:ext>
                    </a:extLst>
                  </p:cNvPr>
                  <p:cNvSpPr/>
                  <p:nvPr/>
                </p:nvSpPr>
                <p:spPr>
                  <a:xfrm>
                    <a:off x="6528123" y="7167248"/>
                    <a:ext cx="44369" cy="10945"/>
                  </a:xfrm>
                  <a:custGeom>
                    <a:avLst/>
                    <a:gdLst>
                      <a:gd name="connsiteX0" fmla="*/ 0 w 44369"/>
                      <a:gd name="connsiteY0" fmla="*/ 10946 h 10945"/>
                      <a:gd name="connsiteX1" fmla="*/ 6697 w 44369"/>
                      <a:gd name="connsiteY1" fmla="*/ 8435 h 10945"/>
                      <a:gd name="connsiteX2" fmla="*/ 14232 w 44369"/>
                      <a:gd name="connsiteY2" fmla="*/ 4251 h 10945"/>
                      <a:gd name="connsiteX3" fmla="*/ 18417 w 44369"/>
                      <a:gd name="connsiteY3" fmla="*/ 904 h 10945"/>
                      <a:gd name="connsiteX4" fmla="*/ 25115 w 44369"/>
                      <a:gd name="connsiteY4" fmla="*/ 67 h 10945"/>
                      <a:gd name="connsiteX5" fmla="*/ 30975 w 44369"/>
                      <a:gd name="connsiteY5" fmla="*/ 2159 h 10945"/>
                      <a:gd name="connsiteX6" fmla="*/ 35579 w 44369"/>
                      <a:gd name="connsiteY6" fmla="*/ 5088 h 10945"/>
                      <a:gd name="connsiteX7" fmla="*/ 40602 w 44369"/>
                      <a:gd name="connsiteY7" fmla="*/ 8435 h 10945"/>
                      <a:gd name="connsiteX8" fmla="*/ 44369 w 44369"/>
                      <a:gd name="connsiteY8" fmla="*/ 10527 h 109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369" h="10945">
                        <a:moveTo>
                          <a:pt x="0" y="10946"/>
                        </a:moveTo>
                        <a:cubicBezTo>
                          <a:pt x="2930" y="10109"/>
                          <a:pt x="5023" y="9272"/>
                          <a:pt x="6697" y="8435"/>
                        </a:cubicBezTo>
                        <a:cubicBezTo>
                          <a:pt x="8790" y="7598"/>
                          <a:pt x="11302" y="6343"/>
                          <a:pt x="14232" y="4251"/>
                        </a:cubicBezTo>
                        <a:cubicBezTo>
                          <a:pt x="16743" y="2159"/>
                          <a:pt x="16743" y="1741"/>
                          <a:pt x="18417" y="904"/>
                        </a:cubicBezTo>
                        <a:cubicBezTo>
                          <a:pt x="20929" y="-351"/>
                          <a:pt x="23440" y="67"/>
                          <a:pt x="25115" y="67"/>
                        </a:cubicBezTo>
                        <a:cubicBezTo>
                          <a:pt x="27626" y="486"/>
                          <a:pt x="29719" y="1322"/>
                          <a:pt x="30975" y="2159"/>
                        </a:cubicBezTo>
                        <a:cubicBezTo>
                          <a:pt x="32231" y="2996"/>
                          <a:pt x="33486" y="3414"/>
                          <a:pt x="35579" y="5088"/>
                        </a:cubicBezTo>
                        <a:cubicBezTo>
                          <a:pt x="38090" y="6762"/>
                          <a:pt x="38509" y="7598"/>
                          <a:pt x="40602" y="8435"/>
                        </a:cubicBezTo>
                        <a:cubicBezTo>
                          <a:pt x="42276" y="9272"/>
                          <a:pt x="43532" y="9690"/>
                          <a:pt x="44369" y="10527"/>
                        </a:cubicBezTo>
                      </a:path>
                    </a:pathLst>
                  </a:custGeom>
                  <a:noFill/>
                  <a:ln w="7534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976" name="Freeform 975">
                    <a:extLst>
                      <a:ext uri="{FF2B5EF4-FFF2-40B4-BE49-F238E27FC236}">
                        <a16:creationId xmlns:a16="http://schemas.microsoft.com/office/drawing/2014/main" id="{CD712E08-78C9-678B-9771-794E2D5C888F}"/>
                      </a:ext>
                    </a:extLst>
                  </p:cNvPr>
                  <p:cNvSpPr/>
                  <p:nvPr/>
                </p:nvSpPr>
                <p:spPr>
                  <a:xfrm>
                    <a:off x="6549052" y="7182378"/>
                    <a:ext cx="6697" cy="4184"/>
                  </a:xfrm>
                  <a:custGeom>
                    <a:avLst/>
                    <a:gdLst>
                      <a:gd name="connsiteX0" fmla="*/ 0 w 6697"/>
                      <a:gd name="connsiteY0" fmla="*/ 0 h 4184"/>
                      <a:gd name="connsiteX1" fmla="*/ 6697 w 6697"/>
                      <a:gd name="connsiteY1" fmla="*/ 0 h 41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97" h="4184">
                        <a:moveTo>
                          <a:pt x="0" y="0"/>
                        </a:moveTo>
                        <a:cubicBezTo>
                          <a:pt x="2093" y="0"/>
                          <a:pt x="4604" y="0"/>
                          <a:pt x="6697" y="0"/>
                        </a:cubicBezTo>
                      </a:path>
                    </a:pathLst>
                  </a:custGeom>
                  <a:noFill/>
                  <a:ln w="7534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</p:grpSp>
          </p:grpSp>
        </p:grpSp>
        <p:grpSp>
          <p:nvGrpSpPr>
            <p:cNvPr id="985" name="Graphic 2">
              <a:extLst>
                <a:ext uri="{FF2B5EF4-FFF2-40B4-BE49-F238E27FC236}">
                  <a16:creationId xmlns:a16="http://schemas.microsoft.com/office/drawing/2014/main" id="{962998EA-0686-E56D-06AE-4915D2CAD7E5}"/>
                </a:ext>
              </a:extLst>
            </p:cNvPr>
            <p:cNvGrpSpPr/>
            <p:nvPr/>
          </p:nvGrpSpPr>
          <p:grpSpPr>
            <a:xfrm>
              <a:off x="320290" y="3148555"/>
              <a:ext cx="430723" cy="450591"/>
              <a:chOff x="320290" y="3148555"/>
              <a:chExt cx="430723" cy="450591"/>
            </a:xfrm>
          </p:grpSpPr>
          <p:grpSp>
            <p:nvGrpSpPr>
              <p:cNvPr id="986" name="Graphic 2">
                <a:extLst>
                  <a:ext uri="{FF2B5EF4-FFF2-40B4-BE49-F238E27FC236}">
                    <a16:creationId xmlns:a16="http://schemas.microsoft.com/office/drawing/2014/main" id="{4DD01792-318A-1B6C-013C-967D69A4704F}"/>
                  </a:ext>
                </a:extLst>
              </p:cNvPr>
              <p:cNvGrpSpPr/>
              <p:nvPr/>
            </p:nvGrpSpPr>
            <p:grpSpPr>
              <a:xfrm>
                <a:off x="434901" y="3148555"/>
                <a:ext cx="303886" cy="303760"/>
                <a:chOff x="434901" y="3148555"/>
                <a:chExt cx="303886" cy="303760"/>
              </a:xfrm>
            </p:grpSpPr>
            <p:sp>
              <p:nvSpPr>
                <p:cNvPr id="992" name="Freeform 991">
                  <a:extLst>
                    <a:ext uri="{FF2B5EF4-FFF2-40B4-BE49-F238E27FC236}">
                      <a16:creationId xmlns:a16="http://schemas.microsoft.com/office/drawing/2014/main" id="{F47BF2E5-925D-87D1-CE77-308B948FF14F}"/>
                    </a:ext>
                  </a:extLst>
                </p:cNvPr>
                <p:cNvSpPr/>
                <p:nvPr/>
              </p:nvSpPr>
              <p:spPr>
                <a:xfrm>
                  <a:off x="434901" y="3148555"/>
                  <a:ext cx="303886" cy="303760"/>
                </a:xfrm>
                <a:custGeom>
                  <a:avLst/>
                  <a:gdLst>
                    <a:gd name="connsiteX0" fmla="*/ 303887 w 303886"/>
                    <a:gd name="connsiteY0" fmla="*/ 151880 h 303760"/>
                    <a:gd name="connsiteX1" fmla="*/ 151943 w 303886"/>
                    <a:gd name="connsiteY1" fmla="*/ 303760 h 303760"/>
                    <a:gd name="connsiteX2" fmla="*/ 0 w 303886"/>
                    <a:gd name="connsiteY2" fmla="*/ 151880 h 303760"/>
                    <a:gd name="connsiteX3" fmla="*/ 151943 w 303886"/>
                    <a:gd name="connsiteY3" fmla="*/ 0 h 303760"/>
                    <a:gd name="connsiteX4" fmla="*/ 303887 w 303886"/>
                    <a:gd name="connsiteY4" fmla="*/ 151880 h 30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3886" h="303760">
                      <a:moveTo>
                        <a:pt x="303887" y="151880"/>
                      </a:moveTo>
                      <a:cubicBezTo>
                        <a:pt x="303887" y="235761"/>
                        <a:pt x="235859" y="303760"/>
                        <a:pt x="151943" y="303760"/>
                      </a:cubicBezTo>
                      <a:cubicBezTo>
                        <a:pt x="68027" y="303760"/>
                        <a:pt x="0" y="235761"/>
                        <a:pt x="0" y="151880"/>
                      </a:cubicBezTo>
                      <a:cubicBezTo>
                        <a:pt x="0" y="67999"/>
                        <a:pt x="68027" y="0"/>
                        <a:pt x="151943" y="0"/>
                      </a:cubicBezTo>
                      <a:cubicBezTo>
                        <a:pt x="235859" y="0"/>
                        <a:pt x="303887" y="67999"/>
                        <a:pt x="303887" y="151880"/>
                      </a:cubicBezTo>
                      <a:close/>
                    </a:path>
                  </a:pathLst>
                </a:custGeom>
                <a:solidFill>
                  <a:srgbClr val="C5972C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grpSp>
              <p:nvGrpSpPr>
                <p:cNvPr id="993" name="Graphic 2">
                  <a:extLst>
                    <a:ext uri="{FF2B5EF4-FFF2-40B4-BE49-F238E27FC236}">
                      <a16:creationId xmlns:a16="http://schemas.microsoft.com/office/drawing/2014/main" id="{5EED925D-5284-6F8C-176A-4FD843A44BBA}"/>
                    </a:ext>
                  </a:extLst>
                </p:cNvPr>
                <p:cNvGrpSpPr/>
                <p:nvPr/>
              </p:nvGrpSpPr>
              <p:grpSpPr>
                <a:xfrm>
                  <a:off x="530755" y="3223030"/>
                  <a:ext cx="112193" cy="152298"/>
                  <a:chOff x="530755" y="3223030"/>
                  <a:chExt cx="112193" cy="152298"/>
                </a:xfrm>
                <a:solidFill>
                  <a:srgbClr val="FFFFFF"/>
                </a:solidFill>
              </p:grpSpPr>
              <p:sp>
                <p:nvSpPr>
                  <p:cNvPr id="994" name="Freeform 993">
                    <a:extLst>
                      <a:ext uri="{FF2B5EF4-FFF2-40B4-BE49-F238E27FC236}">
                        <a16:creationId xmlns:a16="http://schemas.microsoft.com/office/drawing/2014/main" id="{2D1E9F56-85BA-26AB-C0BB-1AA766E3F231}"/>
                      </a:ext>
                    </a:extLst>
                  </p:cNvPr>
                  <p:cNvSpPr/>
                  <p:nvPr/>
                </p:nvSpPr>
                <p:spPr>
                  <a:xfrm>
                    <a:off x="530755" y="3337254"/>
                    <a:ext cx="112193" cy="38074"/>
                  </a:xfrm>
                  <a:custGeom>
                    <a:avLst/>
                    <a:gdLst>
                      <a:gd name="connsiteX0" fmla="*/ 93761 w 112193"/>
                      <a:gd name="connsiteY0" fmla="*/ 419 h 38074"/>
                      <a:gd name="connsiteX1" fmla="*/ 18836 w 112193"/>
                      <a:gd name="connsiteY1" fmla="*/ 0 h 38074"/>
                      <a:gd name="connsiteX2" fmla="*/ 0 w 112193"/>
                      <a:gd name="connsiteY2" fmla="*/ 18410 h 38074"/>
                      <a:gd name="connsiteX3" fmla="*/ 0 w 112193"/>
                      <a:gd name="connsiteY3" fmla="*/ 37238 h 38074"/>
                      <a:gd name="connsiteX4" fmla="*/ 112179 w 112193"/>
                      <a:gd name="connsiteY4" fmla="*/ 38075 h 38074"/>
                      <a:gd name="connsiteX5" fmla="*/ 112179 w 112193"/>
                      <a:gd name="connsiteY5" fmla="*/ 19247 h 38074"/>
                      <a:gd name="connsiteX6" fmla="*/ 93761 w 112193"/>
                      <a:gd name="connsiteY6" fmla="*/ 419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2193" h="38074">
                        <a:moveTo>
                          <a:pt x="93761" y="419"/>
                        </a:moveTo>
                        <a:lnTo>
                          <a:pt x="18836" y="0"/>
                        </a:lnTo>
                        <a:cubicBezTo>
                          <a:pt x="8372" y="0"/>
                          <a:pt x="0" y="8368"/>
                          <a:pt x="0" y="18410"/>
                        </a:cubicBezTo>
                        <a:lnTo>
                          <a:pt x="0" y="37238"/>
                        </a:lnTo>
                        <a:lnTo>
                          <a:pt x="112179" y="38075"/>
                        </a:lnTo>
                        <a:lnTo>
                          <a:pt x="112179" y="19247"/>
                        </a:lnTo>
                        <a:cubicBezTo>
                          <a:pt x="112597" y="9205"/>
                          <a:pt x="104226" y="837"/>
                          <a:pt x="93761" y="41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995" name="Freeform 994">
                    <a:extLst>
                      <a:ext uri="{FF2B5EF4-FFF2-40B4-BE49-F238E27FC236}">
                        <a16:creationId xmlns:a16="http://schemas.microsoft.com/office/drawing/2014/main" id="{5D44ADBB-C14F-5247-F484-6F6FE6E37ACA}"/>
                      </a:ext>
                    </a:extLst>
                  </p:cNvPr>
                  <p:cNvSpPr/>
                  <p:nvPr/>
                </p:nvSpPr>
                <p:spPr>
                  <a:xfrm>
                    <a:off x="539126" y="3223030"/>
                    <a:ext cx="95435" cy="95395"/>
                  </a:xfrm>
                  <a:custGeom>
                    <a:avLst/>
                    <a:gdLst>
                      <a:gd name="connsiteX0" fmla="*/ 47718 w 95435"/>
                      <a:gd name="connsiteY0" fmla="*/ 95396 h 95395"/>
                      <a:gd name="connsiteX1" fmla="*/ 0 w 95435"/>
                      <a:gd name="connsiteY1" fmla="*/ 47698 h 95395"/>
                      <a:gd name="connsiteX2" fmla="*/ 47718 w 95435"/>
                      <a:gd name="connsiteY2" fmla="*/ 0 h 95395"/>
                      <a:gd name="connsiteX3" fmla="*/ 95436 w 95435"/>
                      <a:gd name="connsiteY3" fmla="*/ 47698 h 95395"/>
                      <a:gd name="connsiteX4" fmla="*/ 47718 w 95435"/>
                      <a:gd name="connsiteY4" fmla="*/ 95396 h 95395"/>
                      <a:gd name="connsiteX5" fmla="*/ 47718 w 95435"/>
                      <a:gd name="connsiteY5" fmla="*/ 6276 h 95395"/>
                      <a:gd name="connsiteX6" fmla="*/ 5860 w 95435"/>
                      <a:gd name="connsiteY6" fmla="*/ 48116 h 95395"/>
                      <a:gd name="connsiteX7" fmla="*/ 47718 w 95435"/>
                      <a:gd name="connsiteY7" fmla="*/ 89957 h 95395"/>
                      <a:gd name="connsiteX8" fmla="*/ 89575 w 95435"/>
                      <a:gd name="connsiteY8" fmla="*/ 48116 h 95395"/>
                      <a:gd name="connsiteX9" fmla="*/ 47718 w 95435"/>
                      <a:gd name="connsiteY9" fmla="*/ 6276 h 95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5435" h="95395">
                        <a:moveTo>
                          <a:pt x="47718" y="95396"/>
                        </a:moveTo>
                        <a:cubicBezTo>
                          <a:pt x="21347" y="95396"/>
                          <a:pt x="0" y="74057"/>
                          <a:pt x="0" y="47698"/>
                        </a:cubicBezTo>
                        <a:cubicBezTo>
                          <a:pt x="0" y="21338"/>
                          <a:pt x="21347" y="0"/>
                          <a:pt x="47718" y="0"/>
                        </a:cubicBezTo>
                        <a:cubicBezTo>
                          <a:pt x="74088" y="0"/>
                          <a:pt x="95436" y="21338"/>
                          <a:pt x="95436" y="47698"/>
                        </a:cubicBezTo>
                        <a:cubicBezTo>
                          <a:pt x="95436" y="74057"/>
                          <a:pt x="74088" y="95396"/>
                          <a:pt x="47718" y="95396"/>
                        </a:cubicBezTo>
                        <a:close/>
                        <a:moveTo>
                          <a:pt x="47718" y="6276"/>
                        </a:moveTo>
                        <a:cubicBezTo>
                          <a:pt x="24696" y="6276"/>
                          <a:pt x="5860" y="25104"/>
                          <a:pt x="5860" y="48116"/>
                        </a:cubicBezTo>
                        <a:cubicBezTo>
                          <a:pt x="5860" y="71129"/>
                          <a:pt x="24696" y="89957"/>
                          <a:pt x="47718" y="89957"/>
                        </a:cubicBezTo>
                        <a:cubicBezTo>
                          <a:pt x="70739" y="89957"/>
                          <a:pt x="89575" y="71129"/>
                          <a:pt x="89575" y="48116"/>
                        </a:cubicBezTo>
                        <a:cubicBezTo>
                          <a:pt x="89575" y="24686"/>
                          <a:pt x="70739" y="6276"/>
                          <a:pt x="47718" y="627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</p:grpSp>
          </p:grpSp>
          <p:grpSp>
            <p:nvGrpSpPr>
              <p:cNvPr id="987" name="Graphic 2">
                <a:extLst>
                  <a:ext uri="{FF2B5EF4-FFF2-40B4-BE49-F238E27FC236}">
                    <a16:creationId xmlns:a16="http://schemas.microsoft.com/office/drawing/2014/main" id="{2642705E-315D-9192-737D-DEA9EC213AEB}"/>
                  </a:ext>
                </a:extLst>
              </p:cNvPr>
              <p:cNvGrpSpPr/>
              <p:nvPr/>
            </p:nvGrpSpPr>
            <p:grpSpPr>
              <a:xfrm>
                <a:off x="320290" y="3362001"/>
                <a:ext cx="430723" cy="237145"/>
                <a:chOff x="320290" y="3362001"/>
                <a:chExt cx="430723" cy="237145"/>
              </a:xfrm>
              <a:solidFill>
                <a:srgbClr val="4277BA"/>
              </a:solidFill>
            </p:grpSpPr>
            <p:sp>
              <p:nvSpPr>
                <p:cNvPr id="988" name="TextBox 987">
                  <a:extLst>
                    <a:ext uri="{FF2B5EF4-FFF2-40B4-BE49-F238E27FC236}">
                      <a16:creationId xmlns:a16="http://schemas.microsoft.com/office/drawing/2014/main" id="{A57B7357-F18C-381A-95C7-163CE49E248F}"/>
                    </a:ext>
                  </a:extLst>
                </p:cNvPr>
                <p:cNvSpPr txBox="1"/>
                <p:nvPr/>
              </p:nvSpPr>
              <p:spPr>
                <a:xfrm>
                  <a:off x="320290" y="3362005"/>
                  <a:ext cx="173622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CU</a:t>
                  </a:r>
                </a:p>
              </p:txBody>
            </p:sp>
            <p:sp>
              <p:nvSpPr>
                <p:cNvPr id="989" name="TextBox 988">
                  <a:extLst>
                    <a:ext uri="{FF2B5EF4-FFF2-40B4-BE49-F238E27FC236}">
                      <a16:creationId xmlns:a16="http://schemas.microsoft.com/office/drawing/2014/main" id="{30BBD5E7-6E57-F259-9D84-5A84D38165B4}"/>
                    </a:ext>
                  </a:extLst>
                </p:cNvPr>
                <p:cNvSpPr txBox="1"/>
                <p:nvPr/>
              </p:nvSpPr>
              <p:spPr>
                <a:xfrm>
                  <a:off x="408612" y="3364538"/>
                  <a:ext cx="125542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S</a:t>
                  </a:r>
                </a:p>
              </p:txBody>
            </p:sp>
            <p:sp>
              <p:nvSpPr>
                <p:cNvPr id="990" name="TextBox 989">
                  <a:extLst>
                    <a:ext uri="{FF2B5EF4-FFF2-40B4-BE49-F238E27FC236}">
                      <a16:creationId xmlns:a16="http://schemas.microsoft.com/office/drawing/2014/main" id="{23F38958-EC95-D8C2-ABE6-C9863C3AA720}"/>
                    </a:ext>
                  </a:extLst>
                </p:cNvPr>
                <p:cNvSpPr txBox="1"/>
                <p:nvPr/>
              </p:nvSpPr>
              <p:spPr>
                <a:xfrm>
                  <a:off x="447536" y="3364536"/>
                  <a:ext cx="123760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T</a:t>
                  </a:r>
                </a:p>
              </p:txBody>
            </p:sp>
            <p:sp>
              <p:nvSpPr>
                <p:cNvPr id="991" name="TextBox 990">
                  <a:extLst>
                    <a:ext uri="{FF2B5EF4-FFF2-40B4-BE49-F238E27FC236}">
                      <a16:creationId xmlns:a16="http://schemas.microsoft.com/office/drawing/2014/main" id="{618E42DF-40B5-A8A7-DE77-B5D545EECDEC}"/>
                    </a:ext>
                  </a:extLst>
                </p:cNvPr>
                <p:cNvSpPr txBox="1"/>
                <p:nvPr/>
              </p:nvSpPr>
              <p:spPr>
                <a:xfrm>
                  <a:off x="484793" y="3362001"/>
                  <a:ext cx="266220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OMER</a:t>
                  </a:r>
                </a:p>
              </p:txBody>
            </p:sp>
          </p:grpSp>
        </p:grpSp>
        <p:grpSp>
          <p:nvGrpSpPr>
            <p:cNvPr id="996" name="Graphic 2">
              <a:extLst>
                <a:ext uri="{FF2B5EF4-FFF2-40B4-BE49-F238E27FC236}">
                  <a16:creationId xmlns:a16="http://schemas.microsoft.com/office/drawing/2014/main" id="{32E48F89-45C1-A249-10B5-D3C5E8945881}"/>
                </a:ext>
              </a:extLst>
            </p:cNvPr>
            <p:cNvGrpSpPr/>
            <p:nvPr/>
          </p:nvGrpSpPr>
          <p:grpSpPr>
            <a:xfrm>
              <a:off x="376993" y="4717147"/>
              <a:ext cx="361794" cy="536512"/>
              <a:chOff x="376993" y="4717147"/>
              <a:chExt cx="361794" cy="536512"/>
            </a:xfrm>
          </p:grpSpPr>
          <p:grpSp>
            <p:nvGrpSpPr>
              <p:cNvPr id="997" name="Graphic 2">
                <a:extLst>
                  <a:ext uri="{FF2B5EF4-FFF2-40B4-BE49-F238E27FC236}">
                    <a16:creationId xmlns:a16="http://schemas.microsoft.com/office/drawing/2014/main" id="{98D43300-16A9-540B-28CF-05B7095A23CF}"/>
                  </a:ext>
                </a:extLst>
              </p:cNvPr>
              <p:cNvGrpSpPr/>
              <p:nvPr/>
            </p:nvGrpSpPr>
            <p:grpSpPr>
              <a:xfrm>
                <a:off x="434901" y="4717147"/>
                <a:ext cx="303886" cy="303760"/>
                <a:chOff x="434901" y="4717147"/>
                <a:chExt cx="303886" cy="303760"/>
              </a:xfrm>
            </p:grpSpPr>
            <p:sp>
              <p:nvSpPr>
                <p:cNvPr id="1002" name="Freeform 1001">
                  <a:extLst>
                    <a:ext uri="{FF2B5EF4-FFF2-40B4-BE49-F238E27FC236}">
                      <a16:creationId xmlns:a16="http://schemas.microsoft.com/office/drawing/2014/main" id="{12353795-FC36-8DC9-C320-43B20499D420}"/>
                    </a:ext>
                  </a:extLst>
                </p:cNvPr>
                <p:cNvSpPr/>
                <p:nvPr/>
              </p:nvSpPr>
              <p:spPr>
                <a:xfrm>
                  <a:off x="434901" y="4717147"/>
                  <a:ext cx="303886" cy="303760"/>
                </a:xfrm>
                <a:custGeom>
                  <a:avLst/>
                  <a:gdLst>
                    <a:gd name="connsiteX0" fmla="*/ 303887 w 303886"/>
                    <a:gd name="connsiteY0" fmla="*/ 151880 h 303760"/>
                    <a:gd name="connsiteX1" fmla="*/ 151943 w 303886"/>
                    <a:gd name="connsiteY1" fmla="*/ 303761 h 303760"/>
                    <a:gd name="connsiteX2" fmla="*/ 0 w 303886"/>
                    <a:gd name="connsiteY2" fmla="*/ 151880 h 303760"/>
                    <a:gd name="connsiteX3" fmla="*/ 151943 w 303886"/>
                    <a:gd name="connsiteY3" fmla="*/ 0 h 303760"/>
                    <a:gd name="connsiteX4" fmla="*/ 303887 w 303886"/>
                    <a:gd name="connsiteY4" fmla="*/ 151880 h 30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3886" h="303760">
                      <a:moveTo>
                        <a:pt x="303887" y="151880"/>
                      </a:moveTo>
                      <a:cubicBezTo>
                        <a:pt x="303887" y="235762"/>
                        <a:pt x="235859" y="303761"/>
                        <a:pt x="151943" y="303761"/>
                      </a:cubicBezTo>
                      <a:cubicBezTo>
                        <a:pt x="68027" y="303761"/>
                        <a:pt x="0" y="235762"/>
                        <a:pt x="0" y="151880"/>
                      </a:cubicBezTo>
                      <a:cubicBezTo>
                        <a:pt x="0" y="67999"/>
                        <a:pt x="68027" y="0"/>
                        <a:pt x="151943" y="0"/>
                      </a:cubicBezTo>
                      <a:cubicBezTo>
                        <a:pt x="235859" y="0"/>
                        <a:pt x="303887" y="67999"/>
                        <a:pt x="303887" y="151880"/>
                      </a:cubicBezTo>
                      <a:close/>
                    </a:path>
                  </a:pathLst>
                </a:custGeom>
                <a:solidFill>
                  <a:srgbClr val="C5972C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grpSp>
              <p:nvGrpSpPr>
                <p:cNvPr id="1003" name="Graphic 2">
                  <a:extLst>
                    <a:ext uri="{FF2B5EF4-FFF2-40B4-BE49-F238E27FC236}">
                      <a16:creationId xmlns:a16="http://schemas.microsoft.com/office/drawing/2014/main" id="{D1226264-F299-1495-DCA6-7B397C2D252A}"/>
                    </a:ext>
                  </a:extLst>
                </p:cNvPr>
                <p:cNvGrpSpPr/>
                <p:nvPr/>
              </p:nvGrpSpPr>
              <p:grpSpPr>
                <a:xfrm>
                  <a:off x="530755" y="4791205"/>
                  <a:ext cx="112193" cy="152717"/>
                  <a:chOff x="530755" y="4791205"/>
                  <a:chExt cx="112193" cy="152717"/>
                </a:xfrm>
                <a:solidFill>
                  <a:srgbClr val="FFFFFF"/>
                </a:solidFill>
              </p:grpSpPr>
              <p:sp>
                <p:nvSpPr>
                  <p:cNvPr id="1004" name="Freeform 1003">
                    <a:extLst>
                      <a:ext uri="{FF2B5EF4-FFF2-40B4-BE49-F238E27FC236}">
                        <a16:creationId xmlns:a16="http://schemas.microsoft.com/office/drawing/2014/main" id="{108BD5F7-613F-032E-39E1-87404DE330B0}"/>
                      </a:ext>
                    </a:extLst>
                  </p:cNvPr>
                  <p:cNvSpPr/>
                  <p:nvPr/>
                </p:nvSpPr>
                <p:spPr>
                  <a:xfrm>
                    <a:off x="530755" y="4905847"/>
                    <a:ext cx="112193" cy="38075"/>
                  </a:xfrm>
                  <a:custGeom>
                    <a:avLst/>
                    <a:gdLst>
                      <a:gd name="connsiteX0" fmla="*/ 93761 w 112193"/>
                      <a:gd name="connsiteY0" fmla="*/ 419 h 38075"/>
                      <a:gd name="connsiteX1" fmla="*/ 18836 w 112193"/>
                      <a:gd name="connsiteY1" fmla="*/ 0 h 38075"/>
                      <a:gd name="connsiteX2" fmla="*/ 0 w 112193"/>
                      <a:gd name="connsiteY2" fmla="*/ 18410 h 38075"/>
                      <a:gd name="connsiteX3" fmla="*/ 0 w 112193"/>
                      <a:gd name="connsiteY3" fmla="*/ 37238 h 38075"/>
                      <a:gd name="connsiteX4" fmla="*/ 112179 w 112193"/>
                      <a:gd name="connsiteY4" fmla="*/ 38075 h 38075"/>
                      <a:gd name="connsiteX5" fmla="*/ 112179 w 112193"/>
                      <a:gd name="connsiteY5" fmla="*/ 19247 h 38075"/>
                      <a:gd name="connsiteX6" fmla="*/ 93761 w 112193"/>
                      <a:gd name="connsiteY6" fmla="*/ 419 h 380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2193" h="38075">
                        <a:moveTo>
                          <a:pt x="93761" y="419"/>
                        </a:moveTo>
                        <a:lnTo>
                          <a:pt x="18836" y="0"/>
                        </a:lnTo>
                        <a:cubicBezTo>
                          <a:pt x="8372" y="0"/>
                          <a:pt x="0" y="8368"/>
                          <a:pt x="0" y="18410"/>
                        </a:cubicBezTo>
                        <a:lnTo>
                          <a:pt x="0" y="37238"/>
                        </a:lnTo>
                        <a:lnTo>
                          <a:pt x="112179" y="38075"/>
                        </a:lnTo>
                        <a:lnTo>
                          <a:pt x="112179" y="19247"/>
                        </a:lnTo>
                        <a:cubicBezTo>
                          <a:pt x="112597" y="8787"/>
                          <a:pt x="104226" y="419"/>
                          <a:pt x="93761" y="41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1005" name="Freeform 1004">
                    <a:extLst>
                      <a:ext uri="{FF2B5EF4-FFF2-40B4-BE49-F238E27FC236}">
                        <a16:creationId xmlns:a16="http://schemas.microsoft.com/office/drawing/2014/main" id="{7B985B2F-CA3B-B73C-A5A6-F3A03EB8834D}"/>
                      </a:ext>
                    </a:extLst>
                  </p:cNvPr>
                  <p:cNvSpPr/>
                  <p:nvPr/>
                </p:nvSpPr>
                <p:spPr>
                  <a:xfrm>
                    <a:off x="539126" y="4791205"/>
                    <a:ext cx="95435" cy="95395"/>
                  </a:xfrm>
                  <a:custGeom>
                    <a:avLst/>
                    <a:gdLst>
                      <a:gd name="connsiteX0" fmla="*/ 47718 w 95435"/>
                      <a:gd name="connsiteY0" fmla="*/ 95396 h 95395"/>
                      <a:gd name="connsiteX1" fmla="*/ 0 w 95435"/>
                      <a:gd name="connsiteY1" fmla="*/ 47698 h 95395"/>
                      <a:gd name="connsiteX2" fmla="*/ 47718 w 95435"/>
                      <a:gd name="connsiteY2" fmla="*/ 0 h 95395"/>
                      <a:gd name="connsiteX3" fmla="*/ 95436 w 95435"/>
                      <a:gd name="connsiteY3" fmla="*/ 47698 h 95395"/>
                      <a:gd name="connsiteX4" fmla="*/ 47718 w 95435"/>
                      <a:gd name="connsiteY4" fmla="*/ 95396 h 95395"/>
                      <a:gd name="connsiteX5" fmla="*/ 47718 w 95435"/>
                      <a:gd name="connsiteY5" fmla="*/ 6276 h 95395"/>
                      <a:gd name="connsiteX6" fmla="*/ 5860 w 95435"/>
                      <a:gd name="connsiteY6" fmla="*/ 48116 h 95395"/>
                      <a:gd name="connsiteX7" fmla="*/ 47718 w 95435"/>
                      <a:gd name="connsiteY7" fmla="*/ 89957 h 95395"/>
                      <a:gd name="connsiteX8" fmla="*/ 89575 w 95435"/>
                      <a:gd name="connsiteY8" fmla="*/ 48116 h 95395"/>
                      <a:gd name="connsiteX9" fmla="*/ 47718 w 95435"/>
                      <a:gd name="connsiteY9" fmla="*/ 6276 h 95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5435" h="95395">
                        <a:moveTo>
                          <a:pt x="47718" y="95396"/>
                        </a:moveTo>
                        <a:cubicBezTo>
                          <a:pt x="21347" y="95396"/>
                          <a:pt x="0" y="74057"/>
                          <a:pt x="0" y="47698"/>
                        </a:cubicBezTo>
                        <a:cubicBezTo>
                          <a:pt x="0" y="21338"/>
                          <a:pt x="21347" y="0"/>
                          <a:pt x="47718" y="0"/>
                        </a:cubicBezTo>
                        <a:cubicBezTo>
                          <a:pt x="74088" y="0"/>
                          <a:pt x="95436" y="21338"/>
                          <a:pt x="95436" y="47698"/>
                        </a:cubicBezTo>
                        <a:cubicBezTo>
                          <a:pt x="95436" y="74057"/>
                          <a:pt x="74088" y="95396"/>
                          <a:pt x="47718" y="95396"/>
                        </a:cubicBezTo>
                        <a:close/>
                        <a:moveTo>
                          <a:pt x="47718" y="6276"/>
                        </a:moveTo>
                        <a:cubicBezTo>
                          <a:pt x="24696" y="6276"/>
                          <a:pt x="5860" y="25104"/>
                          <a:pt x="5860" y="48116"/>
                        </a:cubicBezTo>
                        <a:cubicBezTo>
                          <a:pt x="5860" y="71129"/>
                          <a:pt x="24696" y="89957"/>
                          <a:pt x="47718" y="89957"/>
                        </a:cubicBezTo>
                        <a:cubicBezTo>
                          <a:pt x="70739" y="89957"/>
                          <a:pt x="89575" y="71129"/>
                          <a:pt x="89575" y="48116"/>
                        </a:cubicBezTo>
                        <a:cubicBezTo>
                          <a:pt x="89575" y="25104"/>
                          <a:pt x="70739" y="6276"/>
                          <a:pt x="47718" y="627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</p:grpSp>
          </p:grpSp>
          <p:grpSp>
            <p:nvGrpSpPr>
              <p:cNvPr id="998" name="Graphic 2">
                <a:extLst>
                  <a:ext uri="{FF2B5EF4-FFF2-40B4-BE49-F238E27FC236}">
                    <a16:creationId xmlns:a16="http://schemas.microsoft.com/office/drawing/2014/main" id="{AEF05D61-4757-2DD6-D510-46F67FBD9C2A}"/>
                  </a:ext>
                </a:extLst>
              </p:cNvPr>
              <p:cNvGrpSpPr/>
              <p:nvPr/>
            </p:nvGrpSpPr>
            <p:grpSpPr>
              <a:xfrm>
                <a:off x="376993" y="4943740"/>
                <a:ext cx="332108" cy="309919"/>
                <a:chOff x="376993" y="4943740"/>
                <a:chExt cx="332108" cy="309919"/>
              </a:xfrm>
              <a:solidFill>
                <a:srgbClr val="4277BA"/>
              </a:solidFill>
            </p:grpSpPr>
            <p:sp>
              <p:nvSpPr>
                <p:cNvPr id="999" name="TextBox 998">
                  <a:extLst>
                    <a:ext uri="{FF2B5EF4-FFF2-40B4-BE49-F238E27FC236}">
                      <a16:creationId xmlns:a16="http://schemas.microsoft.com/office/drawing/2014/main" id="{50AFFAE3-FDC2-118C-7FE8-3CF5EDBD6F9A}"/>
                    </a:ext>
                  </a:extLst>
                </p:cNvPr>
                <p:cNvSpPr txBox="1"/>
                <p:nvPr/>
              </p:nvSpPr>
              <p:spPr>
                <a:xfrm>
                  <a:off x="422618" y="4943740"/>
                  <a:ext cx="129103" cy="232072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C</a:t>
                  </a:r>
                </a:p>
              </p:txBody>
            </p:sp>
            <p:sp>
              <p:nvSpPr>
                <p:cNvPr id="1000" name="TextBox 999">
                  <a:extLst>
                    <a:ext uri="{FF2B5EF4-FFF2-40B4-BE49-F238E27FC236}">
                      <a16:creationId xmlns:a16="http://schemas.microsoft.com/office/drawing/2014/main" id="{B5F9F36B-3588-2927-6E27-15C5EF7283AE}"/>
                    </a:ext>
                  </a:extLst>
                </p:cNvPr>
                <p:cNvSpPr txBox="1"/>
                <p:nvPr/>
              </p:nvSpPr>
              <p:spPr>
                <a:xfrm>
                  <a:off x="462383" y="4943743"/>
                  <a:ext cx="189649" cy="232072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ALL</a:t>
                  </a:r>
                </a:p>
              </p:txBody>
            </p:sp>
            <p:sp>
              <p:nvSpPr>
                <p:cNvPr id="1001" name="TextBox 1000">
                  <a:extLst>
                    <a:ext uri="{FF2B5EF4-FFF2-40B4-BE49-F238E27FC236}">
                      <a16:creationId xmlns:a16="http://schemas.microsoft.com/office/drawing/2014/main" id="{BD9C8520-0C38-DFD1-C5E8-7E62AADDB2E6}"/>
                    </a:ext>
                  </a:extLst>
                </p:cNvPr>
                <p:cNvSpPr txBox="1"/>
                <p:nvPr/>
              </p:nvSpPr>
              <p:spPr>
                <a:xfrm>
                  <a:off x="376993" y="5016519"/>
                  <a:ext cx="332108" cy="237140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 dirty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CENTER</a:t>
                  </a:r>
                </a:p>
              </p:txBody>
            </p:sp>
          </p:grpSp>
        </p:grpSp>
        <p:grpSp>
          <p:nvGrpSpPr>
            <p:cNvPr id="1006" name="Graphic 2">
              <a:extLst>
                <a:ext uri="{FF2B5EF4-FFF2-40B4-BE49-F238E27FC236}">
                  <a16:creationId xmlns:a16="http://schemas.microsoft.com/office/drawing/2014/main" id="{72D13007-69AB-E90C-CFEC-47E1B2FF7F51}"/>
                </a:ext>
              </a:extLst>
            </p:cNvPr>
            <p:cNvGrpSpPr/>
            <p:nvPr/>
          </p:nvGrpSpPr>
          <p:grpSpPr>
            <a:xfrm>
              <a:off x="343507" y="5255632"/>
              <a:ext cx="395280" cy="532537"/>
              <a:chOff x="343507" y="5255632"/>
              <a:chExt cx="395280" cy="532537"/>
            </a:xfrm>
          </p:grpSpPr>
          <p:grpSp>
            <p:nvGrpSpPr>
              <p:cNvPr id="1007" name="Graphic 2">
                <a:extLst>
                  <a:ext uri="{FF2B5EF4-FFF2-40B4-BE49-F238E27FC236}">
                    <a16:creationId xmlns:a16="http://schemas.microsoft.com/office/drawing/2014/main" id="{6C361706-059D-5801-C82D-6BB4895A647E}"/>
                  </a:ext>
                </a:extLst>
              </p:cNvPr>
              <p:cNvGrpSpPr/>
              <p:nvPr/>
            </p:nvGrpSpPr>
            <p:grpSpPr>
              <a:xfrm>
                <a:off x="434901" y="5255632"/>
                <a:ext cx="303886" cy="303760"/>
                <a:chOff x="434901" y="5255632"/>
                <a:chExt cx="303886" cy="303760"/>
              </a:xfrm>
            </p:grpSpPr>
            <p:sp>
              <p:nvSpPr>
                <p:cNvPr id="1012" name="Freeform 1011">
                  <a:extLst>
                    <a:ext uri="{FF2B5EF4-FFF2-40B4-BE49-F238E27FC236}">
                      <a16:creationId xmlns:a16="http://schemas.microsoft.com/office/drawing/2014/main" id="{02842ED2-1FA0-C7A7-CED6-05A8A76FD0C3}"/>
                    </a:ext>
                  </a:extLst>
                </p:cNvPr>
                <p:cNvSpPr/>
                <p:nvPr/>
              </p:nvSpPr>
              <p:spPr>
                <a:xfrm>
                  <a:off x="434901" y="5255632"/>
                  <a:ext cx="303886" cy="303760"/>
                </a:xfrm>
                <a:custGeom>
                  <a:avLst/>
                  <a:gdLst>
                    <a:gd name="connsiteX0" fmla="*/ 303887 w 303886"/>
                    <a:gd name="connsiteY0" fmla="*/ 151880 h 303760"/>
                    <a:gd name="connsiteX1" fmla="*/ 151943 w 303886"/>
                    <a:gd name="connsiteY1" fmla="*/ 303761 h 303760"/>
                    <a:gd name="connsiteX2" fmla="*/ 0 w 303886"/>
                    <a:gd name="connsiteY2" fmla="*/ 151880 h 303760"/>
                    <a:gd name="connsiteX3" fmla="*/ 151943 w 303886"/>
                    <a:gd name="connsiteY3" fmla="*/ 0 h 303760"/>
                    <a:gd name="connsiteX4" fmla="*/ 303887 w 303886"/>
                    <a:gd name="connsiteY4" fmla="*/ 151880 h 30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3886" h="303760">
                      <a:moveTo>
                        <a:pt x="303887" y="151880"/>
                      </a:moveTo>
                      <a:cubicBezTo>
                        <a:pt x="303887" y="235761"/>
                        <a:pt x="235859" y="303761"/>
                        <a:pt x="151943" y="303761"/>
                      </a:cubicBezTo>
                      <a:cubicBezTo>
                        <a:pt x="68027" y="303761"/>
                        <a:pt x="0" y="235761"/>
                        <a:pt x="0" y="151880"/>
                      </a:cubicBezTo>
                      <a:cubicBezTo>
                        <a:pt x="0" y="67999"/>
                        <a:pt x="68027" y="0"/>
                        <a:pt x="151943" y="0"/>
                      </a:cubicBezTo>
                      <a:cubicBezTo>
                        <a:pt x="235859" y="0"/>
                        <a:pt x="303887" y="67999"/>
                        <a:pt x="303887" y="151880"/>
                      </a:cubicBezTo>
                      <a:close/>
                    </a:path>
                  </a:pathLst>
                </a:custGeom>
                <a:solidFill>
                  <a:srgbClr val="C5972C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grpSp>
              <p:nvGrpSpPr>
                <p:cNvPr id="1013" name="Graphic 2">
                  <a:extLst>
                    <a:ext uri="{FF2B5EF4-FFF2-40B4-BE49-F238E27FC236}">
                      <a16:creationId xmlns:a16="http://schemas.microsoft.com/office/drawing/2014/main" id="{C04C2136-A0B6-9B74-F10D-25C0B988EF10}"/>
                    </a:ext>
                  </a:extLst>
                </p:cNvPr>
                <p:cNvGrpSpPr/>
                <p:nvPr/>
              </p:nvGrpSpPr>
              <p:grpSpPr>
                <a:xfrm>
                  <a:off x="530755" y="5330107"/>
                  <a:ext cx="112193" cy="152298"/>
                  <a:chOff x="530755" y="5330107"/>
                  <a:chExt cx="112193" cy="152298"/>
                </a:xfrm>
                <a:solidFill>
                  <a:srgbClr val="FFFFFF"/>
                </a:solidFill>
              </p:grpSpPr>
              <p:sp>
                <p:nvSpPr>
                  <p:cNvPr id="1014" name="Freeform 1013">
                    <a:extLst>
                      <a:ext uri="{FF2B5EF4-FFF2-40B4-BE49-F238E27FC236}">
                        <a16:creationId xmlns:a16="http://schemas.microsoft.com/office/drawing/2014/main" id="{5031BC51-6467-283E-85F9-4435F387E569}"/>
                      </a:ext>
                    </a:extLst>
                  </p:cNvPr>
                  <p:cNvSpPr/>
                  <p:nvPr/>
                </p:nvSpPr>
                <p:spPr>
                  <a:xfrm>
                    <a:off x="530755" y="5444332"/>
                    <a:ext cx="112193" cy="38074"/>
                  </a:xfrm>
                  <a:custGeom>
                    <a:avLst/>
                    <a:gdLst>
                      <a:gd name="connsiteX0" fmla="*/ 93761 w 112193"/>
                      <a:gd name="connsiteY0" fmla="*/ 418 h 38074"/>
                      <a:gd name="connsiteX1" fmla="*/ 18836 w 112193"/>
                      <a:gd name="connsiteY1" fmla="*/ 0 h 38074"/>
                      <a:gd name="connsiteX2" fmla="*/ 0 w 112193"/>
                      <a:gd name="connsiteY2" fmla="*/ 18410 h 38074"/>
                      <a:gd name="connsiteX3" fmla="*/ 0 w 112193"/>
                      <a:gd name="connsiteY3" fmla="*/ 37238 h 38074"/>
                      <a:gd name="connsiteX4" fmla="*/ 112179 w 112193"/>
                      <a:gd name="connsiteY4" fmla="*/ 38075 h 38074"/>
                      <a:gd name="connsiteX5" fmla="*/ 112179 w 112193"/>
                      <a:gd name="connsiteY5" fmla="*/ 19246 h 38074"/>
                      <a:gd name="connsiteX6" fmla="*/ 93761 w 112193"/>
                      <a:gd name="connsiteY6" fmla="*/ 418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2193" h="38074">
                        <a:moveTo>
                          <a:pt x="93761" y="418"/>
                        </a:moveTo>
                        <a:lnTo>
                          <a:pt x="18836" y="0"/>
                        </a:lnTo>
                        <a:cubicBezTo>
                          <a:pt x="8372" y="0"/>
                          <a:pt x="0" y="8368"/>
                          <a:pt x="0" y="18410"/>
                        </a:cubicBezTo>
                        <a:lnTo>
                          <a:pt x="0" y="37238"/>
                        </a:lnTo>
                        <a:lnTo>
                          <a:pt x="112179" y="38075"/>
                        </a:lnTo>
                        <a:lnTo>
                          <a:pt x="112179" y="19246"/>
                        </a:lnTo>
                        <a:cubicBezTo>
                          <a:pt x="112597" y="9205"/>
                          <a:pt x="104226" y="837"/>
                          <a:pt x="93761" y="41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1015" name="Freeform 1014">
                    <a:extLst>
                      <a:ext uri="{FF2B5EF4-FFF2-40B4-BE49-F238E27FC236}">
                        <a16:creationId xmlns:a16="http://schemas.microsoft.com/office/drawing/2014/main" id="{0500BCB2-36CB-0A49-4DA6-F33B0340C5B0}"/>
                      </a:ext>
                    </a:extLst>
                  </p:cNvPr>
                  <p:cNvSpPr/>
                  <p:nvPr/>
                </p:nvSpPr>
                <p:spPr>
                  <a:xfrm>
                    <a:off x="539126" y="5330107"/>
                    <a:ext cx="95435" cy="95396"/>
                  </a:xfrm>
                  <a:custGeom>
                    <a:avLst/>
                    <a:gdLst>
                      <a:gd name="connsiteX0" fmla="*/ 47718 w 95435"/>
                      <a:gd name="connsiteY0" fmla="*/ 95396 h 95396"/>
                      <a:gd name="connsiteX1" fmla="*/ 0 w 95435"/>
                      <a:gd name="connsiteY1" fmla="*/ 47698 h 95396"/>
                      <a:gd name="connsiteX2" fmla="*/ 47718 w 95435"/>
                      <a:gd name="connsiteY2" fmla="*/ 0 h 95396"/>
                      <a:gd name="connsiteX3" fmla="*/ 95436 w 95435"/>
                      <a:gd name="connsiteY3" fmla="*/ 47698 h 95396"/>
                      <a:gd name="connsiteX4" fmla="*/ 47718 w 95435"/>
                      <a:gd name="connsiteY4" fmla="*/ 95396 h 95396"/>
                      <a:gd name="connsiteX5" fmla="*/ 47718 w 95435"/>
                      <a:gd name="connsiteY5" fmla="*/ 6276 h 95396"/>
                      <a:gd name="connsiteX6" fmla="*/ 5860 w 95435"/>
                      <a:gd name="connsiteY6" fmla="*/ 48116 h 95396"/>
                      <a:gd name="connsiteX7" fmla="*/ 47718 w 95435"/>
                      <a:gd name="connsiteY7" fmla="*/ 89957 h 95396"/>
                      <a:gd name="connsiteX8" fmla="*/ 89575 w 95435"/>
                      <a:gd name="connsiteY8" fmla="*/ 48116 h 95396"/>
                      <a:gd name="connsiteX9" fmla="*/ 47718 w 95435"/>
                      <a:gd name="connsiteY9" fmla="*/ 6276 h 95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5435" h="95396">
                        <a:moveTo>
                          <a:pt x="47718" y="95396"/>
                        </a:moveTo>
                        <a:cubicBezTo>
                          <a:pt x="21347" y="95396"/>
                          <a:pt x="0" y="74058"/>
                          <a:pt x="0" y="47698"/>
                        </a:cubicBezTo>
                        <a:cubicBezTo>
                          <a:pt x="0" y="21338"/>
                          <a:pt x="21347" y="0"/>
                          <a:pt x="47718" y="0"/>
                        </a:cubicBezTo>
                        <a:cubicBezTo>
                          <a:pt x="74088" y="0"/>
                          <a:pt x="95436" y="21338"/>
                          <a:pt x="95436" y="47698"/>
                        </a:cubicBezTo>
                        <a:cubicBezTo>
                          <a:pt x="95436" y="74058"/>
                          <a:pt x="74088" y="95396"/>
                          <a:pt x="47718" y="95396"/>
                        </a:cubicBezTo>
                        <a:close/>
                        <a:moveTo>
                          <a:pt x="47718" y="6276"/>
                        </a:moveTo>
                        <a:cubicBezTo>
                          <a:pt x="24696" y="6276"/>
                          <a:pt x="5860" y="25104"/>
                          <a:pt x="5860" y="48116"/>
                        </a:cubicBezTo>
                        <a:cubicBezTo>
                          <a:pt x="5860" y="71129"/>
                          <a:pt x="24696" y="89957"/>
                          <a:pt x="47718" y="89957"/>
                        </a:cubicBezTo>
                        <a:cubicBezTo>
                          <a:pt x="70739" y="89957"/>
                          <a:pt x="89575" y="71129"/>
                          <a:pt x="89575" y="48116"/>
                        </a:cubicBezTo>
                        <a:cubicBezTo>
                          <a:pt x="89575" y="24686"/>
                          <a:pt x="70739" y="6276"/>
                          <a:pt x="47718" y="627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</p:grpSp>
          </p:grpSp>
          <p:grpSp>
            <p:nvGrpSpPr>
              <p:cNvPr id="1008" name="Graphic 2">
                <a:extLst>
                  <a:ext uri="{FF2B5EF4-FFF2-40B4-BE49-F238E27FC236}">
                    <a16:creationId xmlns:a16="http://schemas.microsoft.com/office/drawing/2014/main" id="{54B9C88D-1F59-5B21-76ED-229FF328E893}"/>
                  </a:ext>
                </a:extLst>
              </p:cNvPr>
              <p:cNvGrpSpPr/>
              <p:nvPr/>
            </p:nvGrpSpPr>
            <p:grpSpPr>
              <a:xfrm>
                <a:off x="343507" y="5475716"/>
                <a:ext cx="385530" cy="312453"/>
                <a:chOff x="343507" y="5475716"/>
                <a:chExt cx="385530" cy="312453"/>
              </a:xfrm>
              <a:solidFill>
                <a:srgbClr val="4277BA"/>
              </a:solidFill>
            </p:grpSpPr>
            <p:sp>
              <p:nvSpPr>
                <p:cNvPr id="1009" name="TextBox 1008">
                  <a:extLst>
                    <a:ext uri="{FF2B5EF4-FFF2-40B4-BE49-F238E27FC236}">
                      <a16:creationId xmlns:a16="http://schemas.microsoft.com/office/drawing/2014/main" id="{2D943010-6653-16F4-BE72-F540E1A5AC36}"/>
                    </a:ext>
                  </a:extLst>
                </p:cNvPr>
                <p:cNvSpPr txBox="1"/>
                <p:nvPr/>
              </p:nvSpPr>
              <p:spPr>
                <a:xfrm>
                  <a:off x="343507" y="5475716"/>
                  <a:ext cx="385530" cy="237140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INTERNET</a:t>
                  </a:r>
                </a:p>
              </p:txBody>
            </p:sp>
            <p:sp>
              <p:nvSpPr>
                <p:cNvPr id="1010" name="TextBox 1009">
                  <a:extLst>
                    <a:ext uri="{FF2B5EF4-FFF2-40B4-BE49-F238E27FC236}">
                      <a16:creationId xmlns:a16="http://schemas.microsoft.com/office/drawing/2014/main" id="{6BAC10D7-D9DA-BC3A-7146-785B2CCF0E4A}"/>
                    </a:ext>
                  </a:extLst>
                </p:cNvPr>
                <p:cNvSpPr txBox="1"/>
                <p:nvPr/>
              </p:nvSpPr>
              <p:spPr>
                <a:xfrm>
                  <a:off x="353553" y="5553563"/>
                  <a:ext cx="125542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B</a:t>
                  </a:r>
                </a:p>
              </p:txBody>
            </p:sp>
            <p:sp>
              <p:nvSpPr>
                <p:cNvPr id="1011" name="TextBox 1010">
                  <a:extLst>
                    <a:ext uri="{FF2B5EF4-FFF2-40B4-BE49-F238E27FC236}">
                      <a16:creationId xmlns:a16="http://schemas.microsoft.com/office/drawing/2014/main" id="{E2910FBE-EFD1-86CF-0B0E-B0554847EAA0}"/>
                    </a:ext>
                  </a:extLst>
                </p:cNvPr>
                <p:cNvSpPr txBox="1"/>
                <p:nvPr/>
              </p:nvSpPr>
              <p:spPr>
                <a:xfrm>
                  <a:off x="394154" y="5551028"/>
                  <a:ext cx="314301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ANKING</a:t>
                  </a:r>
                </a:p>
              </p:txBody>
            </p:sp>
          </p:grpSp>
        </p:grpSp>
        <p:grpSp>
          <p:nvGrpSpPr>
            <p:cNvPr id="1016" name="Graphic 2">
              <a:extLst>
                <a:ext uri="{FF2B5EF4-FFF2-40B4-BE49-F238E27FC236}">
                  <a16:creationId xmlns:a16="http://schemas.microsoft.com/office/drawing/2014/main" id="{7A14967C-BA5C-97A7-4F21-B7F46B53186C}"/>
                </a:ext>
              </a:extLst>
            </p:cNvPr>
            <p:cNvGrpSpPr/>
            <p:nvPr/>
          </p:nvGrpSpPr>
          <p:grpSpPr>
            <a:xfrm>
              <a:off x="353389" y="5792443"/>
              <a:ext cx="385398" cy="532328"/>
              <a:chOff x="353389" y="5792443"/>
              <a:chExt cx="385398" cy="532328"/>
            </a:xfrm>
          </p:grpSpPr>
          <p:grpSp>
            <p:nvGrpSpPr>
              <p:cNvPr id="1017" name="Graphic 2">
                <a:extLst>
                  <a:ext uri="{FF2B5EF4-FFF2-40B4-BE49-F238E27FC236}">
                    <a16:creationId xmlns:a16="http://schemas.microsoft.com/office/drawing/2014/main" id="{07945C3D-4E7C-9FE8-BF70-A15078E6F4D5}"/>
                  </a:ext>
                </a:extLst>
              </p:cNvPr>
              <p:cNvGrpSpPr/>
              <p:nvPr/>
            </p:nvGrpSpPr>
            <p:grpSpPr>
              <a:xfrm>
                <a:off x="434901" y="5792443"/>
                <a:ext cx="303886" cy="303760"/>
                <a:chOff x="434901" y="5792443"/>
                <a:chExt cx="303886" cy="303760"/>
              </a:xfrm>
            </p:grpSpPr>
            <p:sp>
              <p:nvSpPr>
                <p:cNvPr id="1024" name="Freeform 1023">
                  <a:extLst>
                    <a:ext uri="{FF2B5EF4-FFF2-40B4-BE49-F238E27FC236}">
                      <a16:creationId xmlns:a16="http://schemas.microsoft.com/office/drawing/2014/main" id="{09CAB7C5-D3C2-6F66-4E3B-B4B97881B88E}"/>
                    </a:ext>
                  </a:extLst>
                </p:cNvPr>
                <p:cNvSpPr/>
                <p:nvPr/>
              </p:nvSpPr>
              <p:spPr>
                <a:xfrm>
                  <a:off x="434901" y="5792443"/>
                  <a:ext cx="303886" cy="303760"/>
                </a:xfrm>
                <a:custGeom>
                  <a:avLst/>
                  <a:gdLst>
                    <a:gd name="connsiteX0" fmla="*/ 303887 w 303886"/>
                    <a:gd name="connsiteY0" fmla="*/ 151880 h 303760"/>
                    <a:gd name="connsiteX1" fmla="*/ 151943 w 303886"/>
                    <a:gd name="connsiteY1" fmla="*/ 303761 h 303760"/>
                    <a:gd name="connsiteX2" fmla="*/ 0 w 303886"/>
                    <a:gd name="connsiteY2" fmla="*/ 151880 h 303760"/>
                    <a:gd name="connsiteX3" fmla="*/ 151943 w 303886"/>
                    <a:gd name="connsiteY3" fmla="*/ 0 h 303760"/>
                    <a:gd name="connsiteX4" fmla="*/ 303887 w 303886"/>
                    <a:gd name="connsiteY4" fmla="*/ 151880 h 30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3886" h="303760">
                      <a:moveTo>
                        <a:pt x="303887" y="151880"/>
                      </a:moveTo>
                      <a:cubicBezTo>
                        <a:pt x="303887" y="235762"/>
                        <a:pt x="235859" y="303761"/>
                        <a:pt x="151943" y="303761"/>
                      </a:cubicBezTo>
                      <a:cubicBezTo>
                        <a:pt x="68027" y="303761"/>
                        <a:pt x="0" y="235762"/>
                        <a:pt x="0" y="151880"/>
                      </a:cubicBezTo>
                      <a:cubicBezTo>
                        <a:pt x="0" y="67999"/>
                        <a:pt x="68027" y="0"/>
                        <a:pt x="151943" y="0"/>
                      </a:cubicBezTo>
                      <a:cubicBezTo>
                        <a:pt x="235859" y="0"/>
                        <a:pt x="303887" y="67999"/>
                        <a:pt x="303887" y="151880"/>
                      </a:cubicBezTo>
                      <a:close/>
                    </a:path>
                  </a:pathLst>
                </a:custGeom>
                <a:solidFill>
                  <a:srgbClr val="C5972C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grpSp>
              <p:nvGrpSpPr>
                <p:cNvPr id="1025" name="Graphic 2">
                  <a:extLst>
                    <a:ext uri="{FF2B5EF4-FFF2-40B4-BE49-F238E27FC236}">
                      <a16:creationId xmlns:a16="http://schemas.microsoft.com/office/drawing/2014/main" id="{0D6ED7F7-F60C-149F-C30A-E905F67EE195}"/>
                    </a:ext>
                  </a:extLst>
                </p:cNvPr>
                <p:cNvGrpSpPr/>
                <p:nvPr/>
              </p:nvGrpSpPr>
              <p:grpSpPr>
                <a:xfrm>
                  <a:off x="530755" y="5866919"/>
                  <a:ext cx="112193" cy="152298"/>
                  <a:chOff x="530755" y="5866919"/>
                  <a:chExt cx="112193" cy="152298"/>
                </a:xfrm>
                <a:solidFill>
                  <a:srgbClr val="FFFFFF"/>
                </a:solidFill>
              </p:grpSpPr>
              <p:sp>
                <p:nvSpPr>
                  <p:cNvPr id="1026" name="Freeform 1025">
                    <a:extLst>
                      <a:ext uri="{FF2B5EF4-FFF2-40B4-BE49-F238E27FC236}">
                        <a16:creationId xmlns:a16="http://schemas.microsoft.com/office/drawing/2014/main" id="{57F6FCD2-54FF-98AA-A5EF-28170E714AA5}"/>
                      </a:ext>
                    </a:extLst>
                  </p:cNvPr>
                  <p:cNvSpPr/>
                  <p:nvPr/>
                </p:nvSpPr>
                <p:spPr>
                  <a:xfrm>
                    <a:off x="530755" y="5981142"/>
                    <a:ext cx="112193" cy="38075"/>
                  </a:xfrm>
                  <a:custGeom>
                    <a:avLst/>
                    <a:gdLst>
                      <a:gd name="connsiteX0" fmla="*/ 93761 w 112193"/>
                      <a:gd name="connsiteY0" fmla="*/ 419 h 38075"/>
                      <a:gd name="connsiteX1" fmla="*/ 18836 w 112193"/>
                      <a:gd name="connsiteY1" fmla="*/ 0 h 38075"/>
                      <a:gd name="connsiteX2" fmla="*/ 0 w 112193"/>
                      <a:gd name="connsiteY2" fmla="*/ 18410 h 38075"/>
                      <a:gd name="connsiteX3" fmla="*/ 0 w 112193"/>
                      <a:gd name="connsiteY3" fmla="*/ 37238 h 38075"/>
                      <a:gd name="connsiteX4" fmla="*/ 112179 w 112193"/>
                      <a:gd name="connsiteY4" fmla="*/ 38075 h 38075"/>
                      <a:gd name="connsiteX5" fmla="*/ 112179 w 112193"/>
                      <a:gd name="connsiteY5" fmla="*/ 19247 h 38075"/>
                      <a:gd name="connsiteX6" fmla="*/ 93761 w 112193"/>
                      <a:gd name="connsiteY6" fmla="*/ 419 h 380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2193" h="38075">
                        <a:moveTo>
                          <a:pt x="93761" y="419"/>
                        </a:moveTo>
                        <a:lnTo>
                          <a:pt x="18836" y="0"/>
                        </a:lnTo>
                        <a:cubicBezTo>
                          <a:pt x="8372" y="0"/>
                          <a:pt x="0" y="8368"/>
                          <a:pt x="0" y="18410"/>
                        </a:cubicBezTo>
                        <a:lnTo>
                          <a:pt x="0" y="37238"/>
                        </a:lnTo>
                        <a:lnTo>
                          <a:pt x="112179" y="38075"/>
                        </a:lnTo>
                        <a:lnTo>
                          <a:pt x="112179" y="19247"/>
                        </a:lnTo>
                        <a:cubicBezTo>
                          <a:pt x="112597" y="8787"/>
                          <a:pt x="104226" y="419"/>
                          <a:pt x="93761" y="41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1027" name="Freeform 1026">
                    <a:extLst>
                      <a:ext uri="{FF2B5EF4-FFF2-40B4-BE49-F238E27FC236}">
                        <a16:creationId xmlns:a16="http://schemas.microsoft.com/office/drawing/2014/main" id="{394B1AEF-B8DA-0C59-644E-B16CB494D2FE}"/>
                      </a:ext>
                    </a:extLst>
                  </p:cNvPr>
                  <p:cNvSpPr/>
                  <p:nvPr/>
                </p:nvSpPr>
                <p:spPr>
                  <a:xfrm>
                    <a:off x="539126" y="5866919"/>
                    <a:ext cx="95435" cy="95395"/>
                  </a:xfrm>
                  <a:custGeom>
                    <a:avLst/>
                    <a:gdLst>
                      <a:gd name="connsiteX0" fmla="*/ 47718 w 95435"/>
                      <a:gd name="connsiteY0" fmla="*/ 95396 h 95395"/>
                      <a:gd name="connsiteX1" fmla="*/ 0 w 95435"/>
                      <a:gd name="connsiteY1" fmla="*/ 47698 h 95395"/>
                      <a:gd name="connsiteX2" fmla="*/ 47718 w 95435"/>
                      <a:gd name="connsiteY2" fmla="*/ 0 h 95395"/>
                      <a:gd name="connsiteX3" fmla="*/ 95436 w 95435"/>
                      <a:gd name="connsiteY3" fmla="*/ 47698 h 95395"/>
                      <a:gd name="connsiteX4" fmla="*/ 47718 w 95435"/>
                      <a:gd name="connsiteY4" fmla="*/ 95396 h 95395"/>
                      <a:gd name="connsiteX5" fmla="*/ 47718 w 95435"/>
                      <a:gd name="connsiteY5" fmla="*/ 5858 h 95395"/>
                      <a:gd name="connsiteX6" fmla="*/ 5860 w 95435"/>
                      <a:gd name="connsiteY6" fmla="*/ 47698 h 95395"/>
                      <a:gd name="connsiteX7" fmla="*/ 47718 w 95435"/>
                      <a:gd name="connsiteY7" fmla="*/ 89538 h 95395"/>
                      <a:gd name="connsiteX8" fmla="*/ 89575 w 95435"/>
                      <a:gd name="connsiteY8" fmla="*/ 47698 h 95395"/>
                      <a:gd name="connsiteX9" fmla="*/ 47718 w 95435"/>
                      <a:gd name="connsiteY9" fmla="*/ 5858 h 95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5435" h="95395">
                        <a:moveTo>
                          <a:pt x="47718" y="95396"/>
                        </a:moveTo>
                        <a:cubicBezTo>
                          <a:pt x="21347" y="95396"/>
                          <a:pt x="0" y="74057"/>
                          <a:pt x="0" y="47698"/>
                        </a:cubicBezTo>
                        <a:cubicBezTo>
                          <a:pt x="0" y="21338"/>
                          <a:pt x="21347" y="0"/>
                          <a:pt x="47718" y="0"/>
                        </a:cubicBezTo>
                        <a:cubicBezTo>
                          <a:pt x="74088" y="0"/>
                          <a:pt x="95436" y="21338"/>
                          <a:pt x="95436" y="47698"/>
                        </a:cubicBezTo>
                        <a:cubicBezTo>
                          <a:pt x="95436" y="73639"/>
                          <a:pt x="74088" y="95396"/>
                          <a:pt x="47718" y="95396"/>
                        </a:cubicBezTo>
                        <a:close/>
                        <a:moveTo>
                          <a:pt x="47718" y="5858"/>
                        </a:moveTo>
                        <a:cubicBezTo>
                          <a:pt x="24696" y="5858"/>
                          <a:pt x="5860" y="24686"/>
                          <a:pt x="5860" y="47698"/>
                        </a:cubicBezTo>
                        <a:cubicBezTo>
                          <a:pt x="5860" y="70710"/>
                          <a:pt x="24696" y="89538"/>
                          <a:pt x="47718" y="89538"/>
                        </a:cubicBezTo>
                        <a:cubicBezTo>
                          <a:pt x="70739" y="89538"/>
                          <a:pt x="89575" y="70710"/>
                          <a:pt x="89575" y="47698"/>
                        </a:cubicBezTo>
                        <a:cubicBezTo>
                          <a:pt x="89575" y="24686"/>
                          <a:pt x="70739" y="5858"/>
                          <a:pt x="47718" y="585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</p:grpSp>
          </p:grpSp>
          <p:grpSp>
            <p:nvGrpSpPr>
              <p:cNvPr id="1018" name="Graphic 2">
                <a:extLst>
                  <a:ext uri="{FF2B5EF4-FFF2-40B4-BE49-F238E27FC236}">
                    <a16:creationId xmlns:a16="http://schemas.microsoft.com/office/drawing/2014/main" id="{6D5A942E-9BF4-8EDF-C3B7-C968F08C8425}"/>
                  </a:ext>
                </a:extLst>
              </p:cNvPr>
              <p:cNvGrpSpPr/>
              <p:nvPr/>
            </p:nvGrpSpPr>
            <p:grpSpPr>
              <a:xfrm>
                <a:off x="353389" y="6012318"/>
                <a:ext cx="355321" cy="312453"/>
                <a:chOff x="353389" y="6012318"/>
                <a:chExt cx="355321" cy="312453"/>
              </a:xfrm>
              <a:solidFill>
                <a:srgbClr val="4277BA"/>
              </a:solidFill>
            </p:grpSpPr>
            <p:sp>
              <p:nvSpPr>
                <p:cNvPr id="1019" name="TextBox 1018">
                  <a:extLst>
                    <a:ext uri="{FF2B5EF4-FFF2-40B4-BE49-F238E27FC236}">
                      <a16:creationId xmlns:a16="http://schemas.microsoft.com/office/drawing/2014/main" id="{0B7BE9DA-EDC2-E961-E274-C7C2D8974D8C}"/>
                    </a:ext>
                  </a:extLst>
                </p:cNvPr>
                <p:cNvSpPr txBox="1"/>
                <p:nvPr/>
              </p:nvSpPr>
              <p:spPr>
                <a:xfrm>
                  <a:off x="390224" y="6012318"/>
                  <a:ext cx="170060" cy="237140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RE</a:t>
                  </a:r>
                </a:p>
              </p:txBody>
            </p:sp>
            <p:sp>
              <p:nvSpPr>
                <p:cNvPr id="1020" name="TextBox 1019">
                  <a:extLst>
                    <a:ext uri="{FF2B5EF4-FFF2-40B4-BE49-F238E27FC236}">
                      <a16:creationId xmlns:a16="http://schemas.microsoft.com/office/drawing/2014/main" id="{9A610137-6A12-0D24-DB34-251D5B4DB7BD}"/>
                    </a:ext>
                  </a:extLst>
                </p:cNvPr>
                <p:cNvSpPr txBox="1"/>
                <p:nvPr/>
              </p:nvSpPr>
              <p:spPr>
                <a:xfrm>
                  <a:off x="468499" y="6014853"/>
                  <a:ext cx="123760" cy="232072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T</a:t>
                  </a:r>
                </a:p>
              </p:txBody>
            </p:sp>
            <p:sp>
              <p:nvSpPr>
                <p:cNvPr id="1021" name="TextBox 1020">
                  <a:extLst>
                    <a:ext uri="{FF2B5EF4-FFF2-40B4-BE49-F238E27FC236}">
                      <a16:creationId xmlns:a16="http://schemas.microsoft.com/office/drawing/2014/main" id="{743CB2AB-CF94-489B-7CB4-1CD307B05C04}"/>
                    </a:ext>
                  </a:extLst>
                </p:cNvPr>
                <p:cNvSpPr txBox="1"/>
                <p:nvPr/>
              </p:nvSpPr>
              <p:spPr>
                <a:xfrm>
                  <a:off x="500724" y="6012318"/>
                  <a:ext cx="177183" cy="237140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AIL</a:t>
                  </a:r>
                </a:p>
              </p:txBody>
            </p:sp>
            <p:sp>
              <p:nvSpPr>
                <p:cNvPr id="1022" name="TextBox 1021">
                  <a:extLst>
                    <a:ext uri="{FF2B5EF4-FFF2-40B4-BE49-F238E27FC236}">
                      <a16:creationId xmlns:a16="http://schemas.microsoft.com/office/drawing/2014/main" id="{28E3C980-754E-A74A-B7D3-E4CC4C337309}"/>
                    </a:ext>
                  </a:extLst>
                </p:cNvPr>
                <p:cNvSpPr txBox="1"/>
                <p:nvPr/>
              </p:nvSpPr>
              <p:spPr>
                <a:xfrm>
                  <a:off x="353389" y="6090165"/>
                  <a:ext cx="125542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B</a:t>
                  </a:r>
                </a:p>
              </p:txBody>
            </p:sp>
            <p:sp>
              <p:nvSpPr>
                <p:cNvPr id="1023" name="TextBox 1022">
                  <a:extLst>
                    <a:ext uri="{FF2B5EF4-FFF2-40B4-BE49-F238E27FC236}">
                      <a16:creationId xmlns:a16="http://schemas.microsoft.com/office/drawing/2014/main" id="{8D1647D2-59AD-DA01-D593-17939BB27CF1}"/>
                    </a:ext>
                  </a:extLst>
                </p:cNvPr>
                <p:cNvSpPr txBox="1"/>
                <p:nvPr/>
              </p:nvSpPr>
              <p:spPr>
                <a:xfrm>
                  <a:off x="394410" y="6087631"/>
                  <a:ext cx="314300" cy="237140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ANKING</a:t>
                  </a:r>
                </a:p>
              </p:txBody>
            </p:sp>
          </p:grpSp>
        </p:grpSp>
        <p:grpSp>
          <p:nvGrpSpPr>
            <p:cNvPr id="1028" name="Graphic 2">
              <a:extLst>
                <a:ext uri="{FF2B5EF4-FFF2-40B4-BE49-F238E27FC236}">
                  <a16:creationId xmlns:a16="http://schemas.microsoft.com/office/drawing/2014/main" id="{97E95EF6-91B0-30EB-D03D-ACEF871AE7C2}"/>
                </a:ext>
              </a:extLst>
            </p:cNvPr>
            <p:cNvGrpSpPr/>
            <p:nvPr/>
          </p:nvGrpSpPr>
          <p:grpSpPr>
            <a:xfrm>
              <a:off x="271149" y="4183683"/>
              <a:ext cx="515335" cy="530280"/>
              <a:chOff x="271149" y="4183683"/>
              <a:chExt cx="515335" cy="530280"/>
            </a:xfrm>
          </p:grpSpPr>
          <p:grpSp>
            <p:nvGrpSpPr>
              <p:cNvPr id="1029" name="Graphic 2">
                <a:extLst>
                  <a:ext uri="{FF2B5EF4-FFF2-40B4-BE49-F238E27FC236}">
                    <a16:creationId xmlns:a16="http://schemas.microsoft.com/office/drawing/2014/main" id="{FBC2170F-7E87-3819-629F-857375042775}"/>
                  </a:ext>
                </a:extLst>
              </p:cNvPr>
              <p:cNvGrpSpPr/>
              <p:nvPr/>
            </p:nvGrpSpPr>
            <p:grpSpPr>
              <a:xfrm>
                <a:off x="434901" y="4183683"/>
                <a:ext cx="303886" cy="303760"/>
                <a:chOff x="434901" y="4183683"/>
                <a:chExt cx="303886" cy="303760"/>
              </a:xfrm>
            </p:grpSpPr>
            <p:sp>
              <p:nvSpPr>
                <p:cNvPr id="1039" name="Freeform 1038">
                  <a:extLst>
                    <a:ext uri="{FF2B5EF4-FFF2-40B4-BE49-F238E27FC236}">
                      <a16:creationId xmlns:a16="http://schemas.microsoft.com/office/drawing/2014/main" id="{8C3A74F4-B26B-CB00-C81D-8CAB3FBF2B76}"/>
                    </a:ext>
                  </a:extLst>
                </p:cNvPr>
                <p:cNvSpPr/>
                <p:nvPr/>
              </p:nvSpPr>
              <p:spPr>
                <a:xfrm>
                  <a:off x="434901" y="4183683"/>
                  <a:ext cx="303886" cy="303760"/>
                </a:xfrm>
                <a:custGeom>
                  <a:avLst/>
                  <a:gdLst>
                    <a:gd name="connsiteX0" fmla="*/ 303887 w 303886"/>
                    <a:gd name="connsiteY0" fmla="*/ 151880 h 303760"/>
                    <a:gd name="connsiteX1" fmla="*/ 151943 w 303886"/>
                    <a:gd name="connsiteY1" fmla="*/ 303761 h 303760"/>
                    <a:gd name="connsiteX2" fmla="*/ 0 w 303886"/>
                    <a:gd name="connsiteY2" fmla="*/ 151881 h 303760"/>
                    <a:gd name="connsiteX3" fmla="*/ 151943 w 303886"/>
                    <a:gd name="connsiteY3" fmla="*/ 0 h 303760"/>
                    <a:gd name="connsiteX4" fmla="*/ 303887 w 303886"/>
                    <a:gd name="connsiteY4" fmla="*/ 151880 h 30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3886" h="303760">
                      <a:moveTo>
                        <a:pt x="303887" y="151880"/>
                      </a:moveTo>
                      <a:cubicBezTo>
                        <a:pt x="303887" y="235762"/>
                        <a:pt x="235859" y="303761"/>
                        <a:pt x="151943" y="303761"/>
                      </a:cubicBezTo>
                      <a:cubicBezTo>
                        <a:pt x="68027" y="303761"/>
                        <a:pt x="0" y="235762"/>
                        <a:pt x="0" y="151881"/>
                      </a:cubicBezTo>
                      <a:cubicBezTo>
                        <a:pt x="0" y="68000"/>
                        <a:pt x="68027" y="0"/>
                        <a:pt x="151943" y="0"/>
                      </a:cubicBezTo>
                      <a:cubicBezTo>
                        <a:pt x="235859" y="0"/>
                        <a:pt x="303887" y="68000"/>
                        <a:pt x="303887" y="151880"/>
                      </a:cubicBezTo>
                      <a:close/>
                    </a:path>
                  </a:pathLst>
                </a:custGeom>
                <a:solidFill>
                  <a:srgbClr val="C5972C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grpSp>
              <p:nvGrpSpPr>
                <p:cNvPr id="1040" name="Graphic 2">
                  <a:extLst>
                    <a:ext uri="{FF2B5EF4-FFF2-40B4-BE49-F238E27FC236}">
                      <a16:creationId xmlns:a16="http://schemas.microsoft.com/office/drawing/2014/main" id="{BEF5C905-80A2-E5E7-0BA5-594222D22A21}"/>
                    </a:ext>
                  </a:extLst>
                </p:cNvPr>
                <p:cNvGrpSpPr/>
                <p:nvPr/>
              </p:nvGrpSpPr>
              <p:grpSpPr>
                <a:xfrm>
                  <a:off x="530755" y="4257741"/>
                  <a:ext cx="112193" cy="152717"/>
                  <a:chOff x="530755" y="4257741"/>
                  <a:chExt cx="112193" cy="152717"/>
                </a:xfrm>
                <a:solidFill>
                  <a:srgbClr val="FFFFFF"/>
                </a:solidFill>
              </p:grpSpPr>
              <p:sp>
                <p:nvSpPr>
                  <p:cNvPr id="1041" name="Freeform 1040">
                    <a:extLst>
                      <a:ext uri="{FF2B5EF4-FFF2-40B4-BE49-F238E27FC236}">
                        <a16:creationId xmlns:a16="http://schemas.microsoft.com/office/drawing/2014/main" id="{88737785-AD64-8C31-8725-CC5A0CD40CE6}"/>
                      </a:ext>
                    </a:extLst>
                  </p:cNvPr>
                  <p:cNvSpPr/>
                  <p:nvPr/>
                </p:nvSpPr>
                <p:spPr>
                  <a:xfrm>
                    <a:off x="530755" y="4372383"/>
                    <a:ext cx="112193" cy="38074"/>
                  </a:xfrm>
                  <a:custGeom>
                    <a:avLst/>
                    <a:gdLst>
                      <a:gd name="connsiteX0" fmla="*/ 93761 w 112193"/>
                      <a:gd name="connsiteY0" fmla="*/ 418 h 38074"/>
                      <a:gd name="connsiteX1" fmla="*/ 18836 w 112193"/>
                      <a:gd name="connsiteY1" fmla="*/ 0 h 38074"/>
                      <a:gd name="connsiteX2" fmla="*/ 0 w 112193"/>
                      <a:gd name="connsiteY2" fmla="*/ 18410 h 38074"/>
                      <a:gd name="connsiteX3" fmla="*/ 0 w 112193"/>
                      <a:gd name="connsiteY3" fmla="*/ 37238 h 38074"/>
                      <a:gd name="connsiteX4" fmla="*/ 112179 w 112193"/>
                      <a:gd name="connsiteY4" fmla="*/ 38075 h 38074"/>
                      <a:gd name="connsiteX5" fmla="*/ 112179 w 112193"/>
                      <a:gd name="connsiteY5" fmla="*/ 19246 h 38074"/>
                      <a:gd name="connsiteX6" fmla="*/ 93761 w 112193"/>
                      <a:gd name="connsiteY6" fmla="*/ 418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2193" h="38074">
                        <a:moveTo>
                          <a:pt x="93761" y="418"/>
                        </a:moveTo>
                        <a:lnTo>
                          <a:pt x="18836" y="0"/>
                        </a:lnTo>
                        <a:cubicBezTo>
                          <a:pt x="8372" y="0"/>
                          <a:pt x="0" y="8368"/>
                          <a:pt x="0" y="18410"/>
                        </a:cubicBezTo>
                        <a:lnTo>
                          <a:pt x="0" y="37238"/>
                        </a:lnTo>
                        <a:lnTo>
                          <a:pt x="112179" y="38075"/>
                        </a:lnTo>
                        <a:lnTo>
                          <a:pt x="112179" y="19246"/>
                        </a:lnTo>
                        <a:cubicBezTo>
                          <a:pt x="112597" y="8786"/>
                          <a:pt x="104226" y="418"/>
                          <a:pt x="93761" y="41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1042" name="Freeform 1041">
                    <a:extLst>
                      <a:ext uri="{FF2B5EF4-FFF2-40B4-BE49-F238E27FC236}">
                        <a16:creationId xmlns:a16="http://schemas.microsoft.com/office/drawing/2014/main" id="{E7DDC075-3121-CA0D-F303-6205CBB00643}"/>
                      </a:ext>
                    </a:extLst>
                  </p:cNvPr>
                  <p:cNvSpPr/>
                  <p:nvPr/>
                </p:nvSpPr>
                <p:spPr>
                  <a:xfrm>
                    <a:off x="539126" y="4257741"/>
                    <a:ext cx="95435" cy="95395"/>
                  </a:xfrm>
                  <a:custGeom>
                    <a:avLst/>
                    <a:gdLst>
                      <a:gd name="connsiteX0" fmla="*/ 47718 w 95435"/>
                      <a:gd name="connsiteY0" fmla="*/ 95396 h 95395"/>
                      <a:gd name="connsiteX1" fmla="*/ 0 w 95435"/>
                      <a:gd name="connsiteY1" fmla="*/ 47698 h 95395"/>
                      <a:gd name="connsiteX2" fmla="*/ 47718 w 95435"/>
                      <a:gd name="connsiteY2" fmla="*/ 0 h 95395"/>
                      <a:gd name="connsiteX3" fmla="*/ 95436 w 95435"/>
                      <a:gd name="connsiteY3" fmla="*/ 47698 h 95395"/>
                      <a:gd name="connsiteX4" fmla="*/ 47718 w 95435"/>
                      <a:gd name="connsiteY4" fmla="*/ 95396 h 95395"/>
                      <a:gd name="connsiteX5" fmla="*/ 47718 w 95435"/>
                      <a:gd name="connsiteY5" fmla="*/ 6276 h 95395"/>
                      <a:gd name="connsiteX6" fmla="*/ 5860 w 95435"/>
                      <a:gd name="connsiteY6" fmla="*/ 48116 h 95395"/>
                      <a:gd name="connsiteX7" fmla="*/ 47718 w 95435"/>
                      <a:gd name="connsiteY7" fmla="*/ 89957 h 95395"/>
                      <a:gd name="connsiteX8" fmla="*/ 89575 w 95435"/>
                      <a:gd name="connsiteY8" fmla="*/ 48116 h 95395"/>
                      <a:gd name="connsiteX9" fmla="*/ 47718 w 95435"/>
                      <a:gd name="connsiteY9" fmla="*/ 6276 h 95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5435" h="95395">
                        <a:moveTo>
                          <a:pt x="47718" y="95396"/>
                        </a:moveTo>
                        <a:cubicBezTo>
                          <a:pt x="21347" y="95396"/>
                          <a:pt x="0" y="74057"/>
                          <a:pt x="0" y="47698"/>
                        </a:cubicBezTo>
                        <a:cubicBezTo>
                          <a:pt x="0" y="21339"/>
                          <a:pt x="21347" y="0"/>
                          <a:pt x="47718" y="0"/>
                        </a:cubicBezTo>
                        <a:cubicBezTo>
                          <a:pt x="74088" y="0"/>
                          <a:pt x="95436" y="21339"/>
                          <a:pt x="95436" y="47698"/>
                        </a:cubicBezTo>
                        <a:cubicBezTo>
                          <a:pt x="95436" y="74057"/>
                          <a:pt x="74088" y="95396"/>
                          <a:pt x="47718" y="95396"/>
                        </a:cubicBezTo>
                        <a:close/>
                        <a:moveTo>
                          <a:pt x="47718" y="6276"/>
                        </a:moveTo>
                        <a:cubicBezTo>
                          <a:pt x="24696" y="6276"/>
                          <a:pt x="5860" y="25104"/>
                          <a:pt x="5860" y="48116"/>
                        </a:cubicBezTo>
                        <a:cubicBezTo>
                          <a:pt x="5860" y="71129"/>
                          <a:pt x="24696" y="89957"/>
                          <a:pt x="47718" y="89957"/>
                        </a:cubicBezTo>
                        <a:cubicBezTo>
                          <a:pt x="70739" y="89957"/>
                          <a:pt x="89575" y="71129"/>
                          <a:pt x="89575" y="48116"/>
                        </a:cubicBezTo>
                        <a:cubicBezTo>
                          <a:pt x="89575" y="25104"/>
                          <a:pt x="70739" y="6276"/>
                          <a:pt x="47718" y="627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</p:grpSp>
          </p:grpSp>
          <p:grpSp>
            <p:nvGrpSpPr>
              <p:cNvPr id="1030" name="Graphic 2">
                <a:extLst>
                  <a:ext uri="{FF2B5EF4-FFF2-40B4-BE49-F238E27FC236}">
                    <a16:creationId xmlns:a16="http://schemas.microsoft.com/office/drawing/2014/main" id="{0A1010A9-4CD9-69F8-FADB-AA2F21D788F3}"/>
                  </a:ext>
                </a:extLst>
              </p:cNvPr>
              <p:cNvGrpSpPr/>
              <p:nvPr/>
            </p:nvGrpSpPr>
            <p:grpSpPr>
              <a:xfrm>
                <a:off x="271149" y="4401509"/>
                <a:ext cx="515335" cy="312454"/>
                <a:chOff x="271149" y="4401509"/>
                <a:chExt cx="515335" cy="312454"/>
              </a:xfrm>
              <a:solidFill>
                <a:srgbClr val="4277BA"/>
              </a:solidFill>
            </p:grpSpPr>
            <p:sp>
              <p:nvSpPr>
                <p:cNvPr id="1031" name="TextBox 1030">
                  <a:extLst>
                    <a:ext uri="{FF2B5EF4-FFF2-40B4-BE49-F238E27FC236}">
                      <a16:creationId xmlns:a16="http://schemas.microsoft.com/office/drawing/2014/main" id="{6F40E6DF-8C71-D067-AE2F-87E56F28DCB8}"/>
                    </a:ext>
                  </a:extLst>
                </p:cNvPr>
                <p:cNvSpPr txBox="1"/>
                <p:nvPr/>
              </p:nvSpPr>
              <p:spPr>
                <a:xfrm>
                  <a:off x="271149" y="4401509"/>
                  <a:ext cx="170061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RE</a:t>
                  </a:r>
                </a:p>
              </p:txBody>
            </p:sp>
            <p:sp>
              <p:nvSpPr>
                <p:cNvPr id="1032" name="TextBox 1031">
                  <a:extLst>
                    <a:ext uri="{FF2B5EF4-FFF2-40B4-BE49-F238E27FC236}">
                      <a16:creationId xmlns:a16="http://schemas.microsoft.com/office/drawing/2014/main" id="{E2F07DC7-3630-3658-7641-A004C815EC94}"/>
                    </a:ext>
                  </a:extLst>
                </p:cNvPr>
                <p:cNvSpPr txBox="1"/>
                <p:nvPr/>
              </p:nvSpPr>
              <p:spPr>
                <a:xfrm>
                  <a:off x="349421" y="4404041"/>
                  <a:ext cx="120199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L</a:t>
                  </a:r>
                </a:p>
              </p:txBody>
            </p:sp>
            <p:sp>
              <p:nvSpPr>
                <p:cNvPr id="1033" name="TextBox 1032">
                  <a:extLst>
                    <a:ext uri="{FF2B5EF4-FFF2-40B4-BE49-F238E27FC236}">
                      <a16:creationId xmlns:a16="http://schemas.microsoft.com/office/drawing/2014/main" id="{85C969F8-BA4A-C2F1-1280-4E7018B30814}"/>
                    </a:ext>
                  </a:extLst>
                </p:cNvPr>
                <p:cNvSpPr txBox="1"/>
                <p:nvPr/>
              </p:nvSpPr>
              <p:spPr>
                <a:xfrm>
                  <a:off x="382907" y="4404044"/>
                  <a:ext cx="125542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A</a:t>
                  </a:r>
                </a:p>
              </p:txBody>
            </p:sp>
            <p:sp>
              <p:nvSpPr>
                <p:cNvPr id="1034" name="TextBox 1033">
                  <a:extLst>
                    <a:ext uri="{FF2B5EF4-FFF2-40B4-BE49-F238E27FC236}">
                      <a16:creationId xmlns:a16="http://schemas.microsoft.com/office/drawing/2014/main" id="{49464939-2B1F-4A51-5F1C-03C9798D0155}"/>
                    </a:ext>
                  </a:extLst>
                </p:cNvPr>
                <p:cNvSpPr txBox="1"/>
                <p:nvPr/>
              </p:nvSpPr>
              <p:spPr>
                <a:xfrm>
                  <a:off x="420161" y="4404044"/>
                  <a:ext cx="123760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T</a:t>
                  </a:r>
                </a:p>
              </p:txBody>
            </p:sp>
            <p:sp>
              <p:nvSpPr>
                <p:cNvPr id="1035" name="TextBox 1034">
                  <a:extLst>
                    <a:ext uri="{FF2B5EF4-FFF2-40B4-BE49-F238E27FC236}">
                      <a16:creationId xmlns:a16="http://schemas.microsoft.com/office/drawing/2014/main" id="{0D8178CB-1BD4-FCB5-8170-80B5D613ABE3}"/>
                    </a:ext>
                  </a:extLst>
                </p:cNvPr>
                <p:cNvSpPr txBox="1"/>
                <p:nvPr/>
              </p:nvSpPr>
              <p:spPr>
                <a:xfrm>
                  <a:off x="456156" y="4401511"/>
                  <a:ext cx="330328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IONSHIP</a:t>
                  </a:r>
                </a:p>
              </p:txBody>
            </p:sp>
            <p:sp>
              <p:nvSpPr>
                <p:cNvPr id="1036" name="TextBox 1035">
                  <a:extLst>
                    <a:ext uri="{FF2B5EF4-FFF2-40B4-BE49-F238E27FC236}">
                      <a16:creationId xmlns:a16="http://schemas.microsoft.com/office/drawing/2014/main" id="{7C41524F-C86D-9C0A-9D95-4A997BF8B7DD}"/>
                    </a:ext>
                  </a:extLst>
                </p:cNvPr>
                <p:cNvSpPr txBox="1"/>
                <p:nvPr/>
              </p:nvSpPr>
              <p:spPr>
                <a:xfrm>
                  <a:off x="345236" y="4476822"/>
                  <a:ext cx="219921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MAN</a:t>
                  </a:r>
                </a:p>
              </p:txBody>
            </p:sp>
            <p:sp>
              <p:nvSpPr>
                <p:cNvPr id="1037" name="TextBox 1036">
                  <a:extLst>
                    <a:ext uri="{FF2B5EF4-FFF2-40B4-BE49-F238E27FC236}">
                      <a16:creationId xmlns:a16="http://schemas.microsoft.com/office/drawing/2014/main" id="{5547DBA0-CA2B-5E08-0BBE-D06306B00367}"/>
                    </a:ext>
                  </a:extLst>
                </p:cNvPr>
                <p:cNvSpPr txBox="1"/>
                <p:nvPr/>
              </p:nvSpPr>
              <p:spPr>
                <a:xfrm>
                  <a:off x="482529" y="4479358"/>
                  <a:ext cx="125542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A</a:t>
                  </a:r>
                </a:p>
              </p:txBody>
            </p:sp>
            <p:sp>
              <p:nvSpPr>
                <p:cNvPr id="1038" name="TextBox 1037">
                  <a:extLst>
                    <a:ext uri="{FF2B5EF4-FFF2-40B4-BE49-F238E27FC236}">
                      <a16:creationId xmlns:a16="http://schemas.microsoft.com/office/drawing/2014/main" id="{385D863D-9651-CF1F-B095-3B028347635A}"/>
                    </a:ext>
                  </a:extLst>
                </p:cNvPr>
                <p:cNvSpPr txBox="1"/>
                <p:nvPr/>
              </p:nvSpPr>
              <p:spPr>
                <a:xfrm>
                  <a:off x="523132" y="4476822"/>
                  <a:ext cx="216360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GER</a:t>
                  </a:r>
                </a:p>
              </p:txBody>
            </p:sp>
          </p:grpSp>
        </p:grpSp>
        <p:grpSp>
          <p:nvGrpSpPr>
            <p:cNvPr id="1043" name="Graphic 2">
              <a:extLst>
                <a:ext uri="{FF2B5EF4-FFF2-40B4-BE49-F238E27FC236}">
                  <a16:creationId xmlns:a16="http://schemas.microsoft.com/office/drawing/2014/main" id="{ABEC7E74-3A4C-3723-BD81-AB0534622BE0}"/>
                </a:ext>
              </a:extLst>
            </p:cNvPr>
            <p:cNvGrpSpPr/>
            <p:nvPr/>
          </p:nvGrpSpPr>
          <p:grpSpPr>
            <a:xfrm>
              <a:off x="387332" y="3646036"/>
              <a:ext cx="351455" cy="532307"/>
              <a:chOff x="387332" y="3646036"/>
              <a:chExt cx="351455" cy="532307"/>
            </a:xfrm>
          </p:grpSpPr>
          <p:grpSp>
            <p:nvGrpSpPr>
              <p:cNvPr id="1044" name="Graphic 2">
                <a:extLst>
                  <a:ext uri="{FF2B5EF4-FFF2-40B4-BE49-F238E27FC236}">
                    <a16:creationId xmlns:a16="http://schemas.microsoft.com/office/drawing/2014/main" id="{A4F469B4-0867-0D4B-DF93-A59405BA5D05}"/>
                  </a:ext>
                </a:extLst>
              </p:cNvPr>
              <p:cNvGrpSpPr/>
              <p:nvPr/>
            </p:nvGrpSpPr>
            <p:grpSpPr>
              <a:xfrm>
                <a:off x="434901" y="3646036"/>
                <a:ext cx="303886" cy="303760"/>
                <a:chOff x="434901" y="3646036"/>
                <a:chExt cx="303886" cy="303760"/>
              </a:xfrm>
            </p:grpSpPr>
            <p:sp>
              <p:nvSpPr>
                <p:cNvPr id="1049" name="Freeform 1048">
                  <a:extLst>
                    <a:ext uri="{FF2B5EF4-FFF2-40B4-BE49-F238E27FC236}">
                      <a16:creationId xmlns:a16="http://schemas.microsoft.com/office/drawing/2014/main" id="{F60B268A-67A5-F917-3956-6316073EF4C2}"/>
                    </a:ext>
                  </a:extLst>
                </p:cNvPr>
                <p:cNvSpPr/>
                <p:nvPr/>
              </p:nvSpPr>
              <p:spPr>
                <a:xfrm>
                  <a:off x="434901" y="3646036"/>
                  <a:ext cx="303886" cy="303760"/>
                </a:xfrm>
                <a:custGeom>
                  <a:avLst/>
                  <a:gdLst>
                    <a:gd name="connsiteX0" fmla="*/ 303887 w 303886"/>
                    <a:gd name="connsiteY0" fmla="*/ 151880 h 303760"/>
                    <a:gd name="connsiteX1" fmla="*/ 151943 w 303886"/>
                    <a:gd name="connsiteY1" fmla="*/ 303761 h 303760"/>
                    <a:gd name="connsiteX2" fmla="*/ 0 w 303886"/>
                    <a:gd name="connsiteY2" fmla="*/ 151880 h 303760"/>
                    <a:gd name="connsiteX3" fmla="*/ 151943 w 303886"/>
                    <a:gd name="connsiteY3" fmla="*/ 0 h 303760"/>
                    <a:gd name="connsiteX4" fmla="*/ 303887 w 303886"/>
                    <a:gd name="connsiteY4" fmla="*/ 151880 h 30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3886" h="303760">
                      <a:moveTo>
                        <a:pt x="303887" y="151880"/>
                      </a:moveTo>
                      <a:cubicBezTo>
                        <a:pt x="303887" y="235761"/>
                        <a:pt x="235859" y="303761"/>
                        <a:pt x="151943" y="303761"/>
                      </a:cubicBezTo>
                      <a:cubicBezTo>
                        <a:pt x="68027" y="303761"/>
                        <a:pt x="0" y="235761"/>
                        <a:pt x="0" y="151880"/>
                      </a:cubicBezTo>
                      <a:cubicBezTo>
                        <a:pt x="0" y="67999"/>
                        <a:pt x="68027" y="0"/>
                        <a:pt x="151943" y="0"/>
                      </a:cubicBezTo>
                      <a:cubicBezTo>
                        <a:pt x="235859" y="0"/>
                        <a:pt x="303887" y="67999"/>
                        <a:pt x="303887" y="151880"/>
                      </a:cubicBezTo>
                      <a:close/>
                    </a:path>
                  </a:pathLst>
                </a:custGeom>
                <a:solidFill>
                  <a:srgbClr val="C5972C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grpSp>
              <p:nvGrpSpPr>
                <p:cNvPr id="1050" name="Graphic 2">
                  <a:extLst>
                    <a:ext uri="{FF2B5EF4-FFF2-40B4-BE49-F238E27FC236}">
                      <a16:creationId xmlns:a16="http://schemas.microsoft.com/office/drawing/2014/main" id="{A3FE112C-D443-707C-22EC-C79F1BD43483}"/>
                    </a:ext>
                  </a:extLst>
                </p:cNvPr>
                <p:cNvGrpSpPr/>
                <p:nvPr/>
              </p:nvGrpSpPr>
              <p:grpSpPr>
                <a:xfrm>
                  <a:off x="530755" y="3720093"/>
                  <a:ext cx="112193" cy="152717"/>
                  <a:chOff x="530755" y="3720093"/>
                  <a:chExt cx="112193" cy="152717"/>
                </a:xfrm>
                <a:solidFill>
                  <a:srgbClr val="FFFFFF"/>
                </a:solidFill>
              </p:grpSpPr>
              <p:sp>
                <p:nvSpPr>
                  <p:cNvPr id="1051" name="Freeform 1050">
                    <a:extLst>
                      <a:ext uri="{FF2B5EF4-FFF2-40B4-BE49-F238E27FC236}">
                        <a16:creationId xmlns:a16="http://schemas.microsoft.com/office/drawing/2014/main" id="{23153D65-1851-52B5-B254-8A1A5EB052BF}"/>
                      </a:ext>
                    </a:extLst>
                  </p:cNvPr>
                  <p:cNvSpPr/>
                  <p:nvPr/>
                </p:nvSpPr>
                <p:spPr>
                  <a:xfrm>
                    <a:off x="530755" y="3834735"/>
                    <a:ext cx="112193" cy="38074"/>
                  </a:xfrm>
                  <a:custGeom>
                    <a:avLst/>
                    <a:gdLst>
                      <a:gd name="connsiteX0" fmla="*/ 93761 w 112193"/>
                      <a:gd name="connsiteY0" fmla="*/ 418 h 38074"/>
                      <a:gd name="connsiteX1" fmla="*/ 18836 w 112193"/>
                      <a:gd name="connsiteY1" fmla="*/ 0 h 38074"/>
                      <a:gd name="connsiteX2" fmla="*/ 0 w 112193"/>
                      <a:gd name="connsiteY2" fmla="*/ 18410 h 38074"/>
                      <a:gd name="connsiteX3" fmla="*/ 0 w 112193"/>
                      <a:gd name="connsiteY3" fmla="*/ 37238 h 38074"/>
                      <a:gd name="connsiteX4" fmla="*/ 112179 w 112193"/>
                      <a:gd name="connsiteY4" fmla="*/ 38075 h 38074"/>
                      <a:gd name="connsiteX5" fmla="*/ 112179 w 112193"/>
                      <a:gd name="connsiteY5" fmla="*/ 19246 h 38074"/>
                      <a:gd name="connsiteX6" fmla="*/ 93761 w 112193"/>
                      <a:gd name="connsiteY6" fmla="*/ 418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2193" h="38074">
                        <a:moveTo>
                          <a:pt x="93761" y="418"/>
                        </a:moveTo>
                        <a:lnTo>
                          <a:pt x="18836" y="0"/>
                        </a:lnTo>
                        <a:cubicBezTo>
                          <a:pt x="8372" y="0"/>
                          <a:pt x="0" y="8368"/>
                          <a:pt x="0" y="18410"/>
                        </a:cubicBezTo>
                        <a:lnTo>
                          <a:pt x="0" y="37238"/>
                        </a:lnTo>
                        <a:lnTo>
                          <a:pt x="112179" y="38075"/>
                        </a:lnTo>
                        <a:lnTo>
                          <a:pt x="112179" y="19246"/>
                        </a:lnTo>
                        <a:cubicBezTo>
                          <a:pt x="112597" y="8786"/>
                          <a:pt x="104226" y="418"/>
                          <a:pt x="93761" y="41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1052" name="Freeform 1051">
                    <a:extLst>
                      <a:ext uri="{FF2B5EF4-FFF2-40B4-BE49-F238E27FC236}">
                        <a16:creationId xmlns:a16="http://schemas.microsoft.com/office/drawing/2014/main" id="{A418DAEF-5E8C-540E-70B2-9C93D457DBC1}"/>
                      </a:ext>
                    </a:extLst>
                  </p:cNvPr>
                  <p:cNvSpPr/>
                  <p:nvPr/>
                </p:nvSpPr>
                <p:spPr>
                  <a:xfrm>
                    <a:off x="539126" y="3720093"/>
                    <a:ext cx="95435" cy="95395"/>
                  </a:xfrm>
                  <a:custGeom>
                    <a:avLst/>
                    <a:gdLst>
                      <a:gd name="connsiteX0" fmla="*/ 47718 w 95435"/>
                      <a:gd name="connsiteY0" fmla="*/ 95396 h 95395"/>
                      <a:gd name="connsiteX1" fmla="*/ 0 w 95435"/>
                      <a:gd name="connsiteY1" fmla="*/ 47698 h 95395"/>
                      <a:gd name="connsiteX2" fmla="*/ 47718 w 95435"/>
                      <a:gd name="connsiteY2" fmla="*/ 0 h 95395"/>
                      <a:gd name="connsiteX3" fmla="*/ 95436 w 95435"/>
                      <a:gd name="connsiteY3" fmla="*/ 47698 h 95395"/>
                      <a:gd name="connsiteX4" fmla="*/ 47718 w 95435"/>
                      <a:gd name="connsiteY4" fmla="*/ 95396 h 95395"/>
                      <a:gd name="connsiteX5" fmla="*/ 47718 w 95435"/>
                      <a:gd name="connsiteY5" fmla="*/ 6276 h 95395"/>
                      <a:gd name="connsiteX6" fmla="*/ 5860 w 95435"/>
                      <a:gd name="connsiteY6" fmla="*/ 48116 h 95395"/>
                      <a:gd name="connsiteX7" fmla="*/ 47718 w 95435"/>
                      <a:gd name="connsiteY7" fmla="*/ 89957 h 95395"/>
                      <a:gd name="connsiteX8" fmla="*/ 89575 w 95435"/>
                      <a:gd name="connsiteY8" fmla="*/ 48116 h 95395"/>
                      <a:gd name="connsiteX9" fmla="*/ 47718 w 95435"/>
                      <a:gd name="connsiteY9" fmla="*/ 6276 h 95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5435" h="95395">
                        <a:moveTo>
                          <a:pt x="47718" y="95396"/>
                        </a:moveTo>
                        <a:cubicBezTo>
                          <a:pt x="21347" y="95396"/>
                          <a:pt x="0" y="74057"/>
                          <a:pt x="0" y="47698"/>
                        </a:cubicBezTo>
                        <a:cubicBezTo>
                          <a:pt x="0" y="21339"/>
                          <a:pt x="21347" y="0"/>
                          <a:pt x="47718" y="0"/>
                        </a:cubicBezTo>
                        <a:cubicBezTo>
                          <a:pt x="74088" y="0"/>
                          <a:pt x="95436" y="21339"/>
                          <a:pt x="95436" y="47698"/>
                        </a:cubicBezTo>
                        <a:cubicBezTo>
                          <a:pt x="95436" y="74057"/>
                          <a:pt x="74088" y="95396"/>
                          <a:pt x="47718" y="95396"/>
                        </a:cubicBezTo>
                        <a:close/>
                        <a:moveTo>
                          <a:pt x="47718" y="6276"/>
                        </a:moveTo>
                        <a:cubicBezTo>
                          <a:pt x="24696" y="6276"/>
                          <a:pt x="5860" y="25104"/>
                          <a:pt x="5860" y="48116"/>
                        </a:cubicBezTo>
                        <a:cubicBezTo>
                          <a:pt x="5860" y="71129"/>
                          <a:pt x="24696" y="89957"/>
                          <a:pt x="47718" y="89957"/>
                        </a:cubicBezTo>
                        <a:cubicBezTo>
                          <a:pt x="70739" y="89957"/>
                          <a:pt x="89575" y="71129"/>
                          <a:pt x="89575" y="48116"/>
                        </a:cubicBezTo>
                        <a:cubicBezTo>
                          <a:pt x="89575" y="25104"/>
                          <a:pt x="70739" y="6276"/>
                          <a:pt x="47718" y="627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</p:grpSp>
          </p:grpSp>
          <p:grpSp>
            <p:nvGrpSpPr>
              <p:cNvPr id="1045" name="Graphic 2">
                <a:extLst>
                  <a:ext uri="{FF2B5EF4-FFF2-40B4-BE49-F238E27FC236}">
                    <a16:creationId xmlns:a16="http://schemas.microsoft.com/office/drawing/2014/main" id="{063151F4-0870-BC1F-9244-E11E3FED90C4}"/>
                  </a:ext>
                </a:extLst>
              </p:cNvPr>
              <p:cNvGrpSpPr/>
              <p:nvPr/>
            </p:nvGrpSpPr>
            <p:grpSpPr>
              <a:xfrm>
                <a:off x="387332" y="3865891"/>
                <a:ext cx="314300" cy="312452"/>
                <a:chOff x="387332" y="3865891"/>
                <a:chExt cx="314300" cy="312452"/>
              </a:xfrm>
              <a:solidFill>
                <a:srgbClr val="4277BA"/>
              </a:solidFill>
            </p:grpSpPr>
            <p:sp>
              <p:nvSpPr>
                <p:cNvPr id="1046" name="TextBox 1045">
                  <a:extLst>
                    <a:ext uri="{FF2B5EF4-FFF2-40B4-BE49-F238E27FC236}">
                      <a16:creationId xmlns:a16="http://schemas.microsoft.com/office/drawing/2014/main" id="{3FCEB5D9-3003-7B99-BB15-1EF8C50F0780}"/>
                    </a:ext>
                  </a:extLst>
                </p:cNvPr>
                <p:cNvSpPr txBox="1"/>
                <p:nvPr/>
              </p:nvSpPr>
              <p:spPr>
                <a:xfrm>
                  <a:off x="411191" y="3868424"/>
                  <a:ext cx="125542" cy="232072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B</a:t>
                  </a:r>
                </a:p>
              </p:txBody>
            </p:sp>
            <p:sp>
              <p:nvSpPr>
                <p:cNvPr id="1047" name="TextBox 1046">
                  <a:extLst>
                    <a:ext uri="{FF2B5EF4-FFF2-40B4-BE49-F238E27FC236}">
                      <a16:creationId xmlns:a16="http://schemas.microsoft.com/office/drawing/2014/main" id="{91DDF90A-6BD3-8AE2-C97F-3FC1F70A5B98}"/>
                    </a:ext>
                  </a:extLst>
                </p:cNvPr>
                <p:cNvSpPr txBox="1"/>
                <p:nvPr/>
              </p:nvSpPr>
              <p:spPr>
                <a:xfrm>
                  <a:off x="451793" y="3865891"/>
                  <a:ext cx="209237" cy="237140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ANK</a:t>
                  </a:r>
                </a:p>
              </p:txBody>
            </p:sp>
            <p:sp>
              <p:nvSpPr>
                <p:cNvPr id="1048" name="TextBox 1047">
                  <a:extLst>
                    <a:ext uri="{FF2B5EF4-FFF2-40B4-BE49-F238E27FC236}">
                      <a16:creationId xmlns:a16="http://schemas.microsoft.com/office/drawing/2014/main" id="{1CAB34C9-8484-6F77-2D14-32A82283A86D}"/>
                    </a:ext>
                  </a:extLst>
                </p:cNvPr>
                <p:cNvSpPr txBox="1"/>
                <p:nvPr/>
              </p:nvSpPr>
              <p:spPr>
                <a:xfrm>
                  <a:off x="387332" y="3941203"/>
                  <a:ext cx="314300" cy="237140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TELLER</a:t>
                  </a:r>
                </a:p>
              </p:txBody>
            </p:sp>
          </p:grpSp>
        </p:grpSp>
        <p:grpSp>
          <p:nvGrpSpPr>
            <p:cNvPr id="1053" name="Graphic 2">
              <a:extLst>
                <a:ext uri="{FF2B5EF4-FFF2-40B4-BE49-F238E27FC236}">
                  <a16:creationId xmlns:a16="http://schemas.microsoft.com/office/drawing/2014/main" id="{1194F230-D6BD-0E6A-C204-E536F33CE7CE}"/>
                </a:ext>
              </a:extLst>
            </p:cNvPr>
            <p:cNvGrpSpPr/>
            <p:nvPr/>
          </p:nvGrpSpPr>
          <p:grpSpPr>
            <a:xfrm>
              <a:off x="433007" y="6903303"/>
              <a:ext cx="305780" cy="454525"/>
              <a:chOff x="433007" y="6903303"/>
              <a:chExt cx="305780" cy="454525"/>
            </a:xfrm>
          </p:grpSpPr>
          <p:sp>
            <p:nvSpPr>
              <p:cNvPr id="1054" name="Freeform 1053">
                <a:extLst>
                  <a:ext uri="{FF2B5EF4-FFF2-40B4-BE49-F238E27FC236}">
                    <a16:creationId xmlns:a16="http://schemas.microsoft.com/office/drawing/2014/main" id="{B8B1B341-F1D1-68C7-2C0A-9C5FFFFFD7F0}"/>
                  </a:ext>
                </a:extLst>
              </p:cNvPr>
              <p:cNvSpPr/>
              <p:nvPr/>
            </p:nvSpPr>
            <p:spPr>
              <a:xfrm>
                <a:off x="434901" y="6903303"/>
                <a:ext cx="303886" cy="303760"/>
              </a:xfrm>
              <a:custGeom>
                <a:avLst/>
                <a:gdLst>
                  <a:gd name="connsiteX0" fmla="*/ 303887 w 303886"/>
                  <a:gd name="connsiteY0" fmla="*/ 151880 h 303760"/>
                  <a:gd name="connsiteX1" fmla="*/ 151943 w 303886"/>
                  <a:gd name="connsiteY1" fmla="*/ 303761 h 303760"/>
                  <a:gd name="connsiteX2" fmla="*/ 0 w 303886"/>
                  <a:gd name="connsiteY2" fmla="*/ 151880 h 303760"/>
                  <a:gd name="connsiteX3" fmla="*/ 151943 w 303886"/>
                  <a:gd name="connsiteY3" fmla="*/ 0 h 303760"/>
                  <a:gd name="connsiteX4" fmla="*/ 303887 w 303886"/>
                  <a:gd name="connsiteY4" fmla="*/ 151880 h 30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3886" h="303760">
                    <a:moveTo>
                      <a:pt x="303887" y="151880"/>
                    </a:moveTo>
                    <a:cubicBezTo>
                      <a:pt x="303887" y="235762"/>
                      <a:pt x="235859" y="303761"/>
                      <a:pt x="151943" y="303761"/>
                    </a:cubicBezTo>
                    <a:cubicBezTo>
                      <a:pt x="68027" y="303761"/>
                      <a:pt x="0" y="235762"/>
                      <a:pt x="0" y="151880"/>
                    </a:cubicBezTo>
                    <a:cubicBezTo>
                      <a:pt x="0" y="67999"/>
                      <a:pt x="68027" y="0"/>
                      <a:pt x="151943" y="0"/>
                    </a:cubicBezTo>
                    <a:cubicBezTo>
                      <a:pt x="235859" y="0"/>
                      <a:pt x="303887" y="67999"/>
                      <a:pt x="303887" y="151880"/>
                    </a:cubicBezTo>
                    <a:close/>
                  </a:path>
                </a:pathLst>
              </a:custGeom>
              <a:solidFill>
                <a:srgbClr val="C5972C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grpSp>
            <p:nvGrpSpPr>
              <p:cNvPr id="1055" name="Graphic 2">
                <a:extLst>
                  <a:ext uri="{FF2B5EF4-FFF2-40B4-BE49-F238E27FC236}">
                    <a16:creationId xmlns:a16="http://schemas.microsoft.com/office/drawing/2014/main" id="{3C124A09-BBC0-5D75-A4D2-6A607C10E1A9}"/>
                  </a:ext>
                </a:extLst>
              </p:cNvPr>
              <p:cNvGrpSpPr/>
              <p:nvPr/>
            </p:nvGrpSpPr>
            <p:grpSpPr>
              <a:xfrm>
                <a:off x="433007" y="7125755"/>
                <a:ext cx="209513" cy="232073"/>
                <a:chOff x="433007" y="7125755"/>
                <a:chExt cx="209513" cy="232073"/>
              </a:xfrm>
              <a:solidFill>
                <a:srgbClr val="4277BA"/>
              </a:solidFill>
            </p:grpSpPr>
            <p:sp>
              <p:nvSpPr>
                <p:cNvPr id="1056" name="TextBox 1055">
                  <a:extLst>
                    <a:ext uri="{FF2B5EF4-FFF2-40B4-BE49-F238E27FC236}">
                      <a16:creationId xmlns:a16="http://schemas.microsoft.com/office/drawing/2014/main" id="{0BD49E67-0164-FC24-9FB8-F412FA81E4B0}"/>
                    </a:ext>
                  </a:extLst>
                </p:cNvPr>
                <p:cNvSpPr txBox="1"/>
                <p:nvPr/>
              </p:nvSpPr>
              <p:spPr>
                <a:xfrm>
                  <a:off x="433007" y="7125755"/>
                  <a:ext cx="125542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A</a:t>
                  </a:r>
                </a:p>
              </p:txBody>
            </p:sp>
            <p:sp>
              <p:nvSpPr>
                <p:cNvPr id="1057" name="TextBox 1056">
                  <a:extLst>
                    <a:ext uri="{FF2B5EF4-FFF2-40B4-BE49-F238E27FC236}">
                      <a16:creationId xmlns:a16="http://schemas.microsoft.com/office/drawing/2014/main" id="{E9B84D9A-5649-632C-4738-5BE3043B4E1C}"/>
                    </a:ext>
                  </a:extLst>
                </p:cNvPr>
                <p:cNvSpPr txBox="1"/>
                <p:nvPr/>
              </p:nvSpPr>
              <p:spPr>
                <a:xfrm>
                  <a:off x="470679" y="7125755"/>
                  <a:ext cx="171841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TM</a:t>
                  </a:r>
                </a:p>
              </p:txBody>
            </p:sp>
          </p:grpSp>
        </p:grpSp>
        <p:sp>
          <p:nvSpPr>
            <p:cNvPr id="1058" name="Freeform 1057">
              <a:extLst>
                <a:ext uri="{FF2B5EF4-FFF2-40B4-BE49-F238E27FC236}">
                  <a16:creationId xmlns:a16="http://schemas.microsoft.com/office/drawing/2014/main" id="{5A44DB74-C5D2-40D6-AA53-04C2CED66B22}"/>
                </a:ext>
              </a:extLst>
            </p:cNvPr>
            <p:cNvSpPr/>
            <p:nvPr/>
          </p:nvSpPr>
          <p:spPr>
            <a:xfrm>
              <a:off x="470480" y="6948908"/>
              <a:ext cx="218078" cy="114224"/>
            </a:xfrm>
            <a:custGeom>
              <a:avLst/>
              <a:gdLst>
                <a:gd name="connsiteX0" fmla="*/ 0 w 218078"/>
                <a:gd name="connsiteY0" fmla="*/ 0 h 114224"/>
                <a:gd name="connsiteX1" fmla="*/ 218079 w 218078"/>
                <a:gd name="connsiteY1" fmla="*/ 0 h 114224"/>
                <a:gd name="connsiteX2" fmla="*/ 218079 w 218078"/>
                <a:gd name="connsiteY2" fmla="*/ 114224 h 114224"/>
                <a:gd name="connsiteX3" fmla="*/ 0 w 218078"/>
                <a:gd name="connsiteY3" fmla="*/ 114224 h 11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78" h="114224">
                  <a:moveTo>
                    <a:pt x="0" y="0"/>
                  </a:moveTo>
                  <a:lnTo>
                    <a:pt x="218079" y="0"/>
                  </a:lnTo>
                  <a:lnTo>
                    <a:pt x="218079" y="114224"/>
                  </a:lnTo>
                  <a:lnTo>
                    <a:pt x="0" y="114224"/>
                  </a:lnTo>
                  <a:close/>
                </a:path>
              </a:pathLst>
            </a:custGeom>
            <a:solidFill>
              <a:srgbClr val="FEFEFE"/>
            </a:solidFill>
            <a:ln w="41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00">
                <a:latin typeface="+mn-lt"/>
              </a:endParaRPr>
            </a:p>
          </p:txBody>
        </p:sp>
        <p:sp>
          <p:nvSpPr>
            <p:cNvPr id="1059" name="Freeform 1058">
              <a:extLst>
                <a:ext uri="{FF2B5EF4-FFF2-40B4-BE49-F238E27FC236}">
                  <a16:creationId xmlns:a16="http://schemas.microsoft.com/office/drawing/2014/main" id="{C26DA1B1-F6E7-4C5F-BF96-ADDA2BA57E3D}"/>
                </a:ext>
              </a:extLst>
            </p:cNvPr>
            <p:cNvSpPr/>
            <p:nvPr/>
          </p:nvSpPr>
          <p:spPr>
            <a:xfrm>
              <a:off x="503966" y="6992841"/>
              <a:ext cx="105481" cy="160248"/>
            </a:xfrm>
            <a:custGeom>
              <a:avLst/>
              <a:gdLst>
                <a:gd name="connsiteX0" fmla="*/ 0 w 105481"/>
                <a:gd name="connsiteY0" fmla="*/ 0 h 160248"/>
                <a:gd name="connsiteX1" fmla="*/ 105481 w 105481"/>
                <a:gd name="connsiteY1" fmla="*/ 0 h 160248"/>
                <a:gd name="connsiteX2" fmla="*/ 105481 w 105481"/>
                <a:gd name="connsiteY2" fmla="*/ 160249 h 160248"/>
                <a:gd name="connsiteX3" fmla="*/ 0 w 105481"/>
                <a:gd name="connsiteY3" fmla="*/ 160249 h 160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81" h="160248">
                  <a:moveTo>
                    <a:pt x="0" y="0"/>
                  </a:moveTo>
                  <a:lnTo>
                    <a:pt x="105481" y="0"/>
                  </a:lnTo>
                  <a:lnTo>
                    <a:pt x="105481" y="160249"/>
                  </a:lnTo>
                  <a:lnTo>
                    <a:pt x="0" y="160249"/>
                  </a:lnTo>
                  <a:close/>
                </a:path>
              </a:pathLst>
            </a:custGeom>
            <a:solidFill>
              <a:srgbClr val="FEFEFE"/>
            </a:solidFill>
            <a:ln w="41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00">
                <a:latin typeface="+mn-lt"/>
              </a:endParaRPr>
            </a:p>
          </p:txBody>
        </p:sp>
        <p:grpSp>
          <p:nvGrpSpPr>
            <p:cNvPr id="1060" name="Graphic 2">
              <a:extLst>
                <a:ext uri="{FF2B5EF4-FFF2-40B4-BE49-F238E27FC236}">
                  <a16:creationId xmlns:a16="http://schemas.microsoft.com/office/drawing/2014/main" id="{4592E1FC-EA3F-0BCE-3EB3-D70B87422597}"/>
                </a:ext>
              </a:extLst>
            </p:cNvPr>
            <p:cNvGrpSpPr/>
            <p:nvPr/>
          </p:nvGrpSpPr>
          <p:grpSpPr>
            <a:xfrm>
              <a:off x="285051" y="6328835"/>
              <a:ext cx="508541" cy="532539"/>
              <a:chOff x="285051" y="6328835"/>
              <a:chExt cx="508541" cy="532539"/>
            </a:xfrm>
          </p:grpSpPr>
          <p:grpSp>
            <p:nvGrpSpPr>
              <p:cNvPr id="1061" name="Graphic 2">
                <a:extLst>
                  <a:ext uri="{FF2B5EF4-FFF2-40B4-BE49-F238E27FC236}">
                    <a16:creationId xmlns:a16="http://schemas.microsoft.com/office/drawing/2014/main" id="{BA5B110C-A525-0F43-56E9-10E34362725F}"/>
                  </a:ext>
                </a:extLst>
              </p:cNvPr>
              <p:cNvGrpSpPr/>
              <p:nvPr/>
            </p:nvGrpSpPr>
            <p:grpSpPr>
              <a:xfrm>
                <a:off x="285051" y="6328835"/>
                <a:ext cx="508541" cy="532539"/>
                <a:chOff x="285051" y="6328835"/>
                <a:chExt cx="508541" cy="532539"/>
              </a:xfrm>
            </p:grpSpPr>
            <p:sp>
              <p:nvSpPr>
                <p:cNvPr id="1070" name="Freeform 1069">
                  <a:extLst>
                    <a:ext uri="{FF2B5EF4-FFF2-40B4-BE49-F238E27FC236}">
                      <a16:creationId xmlns:a16="http://schemas.microsoft.com/office/drawing/2014/main" id="{68FBA539-8DF1-C503-5B79-D913ECBC716B}"/>
                    </a:ext>
                  </a:extLst>
                </p:cNvPr>
                <p:cNvSpPr/>
                <p:nvPr/>
              </p:nvSpPr>
              <p:spPr>
                <a:xfrm>
                  <a:off x="434901" y="6328835"/>
                  <a:ext cx="303886" cy="303760"/>
                </a:xfrm>
                <a:custGeom>
                  <a:avLst/>
                  <a:gdLst>
                    <a:gd name="connsiteX0" fmla="*/ 303887 w 303886"/>
                    <a:gd name="connsiteY0" fmla="*/ 151880 h 303760"/>
                    <a:gd name="connsiteX1" fmla="*/ 151943 w 303886"/>
                    <a:gd name="connsiteY1" fmla="*/ 303761 h 303760"/>
                    <a:gd name="connsiteX2" fmla="*/ 0 w 303886"/>
                    <a:gd name="connsiteY2" fmla="*/ 151880 h 303760"/>
                    <a:gd name="connsiteX3" fmla="*/ 151943 w 303886"/>
                    <a:gd name="connsiteY3" fmla="*/ 0 h 303760"/>
                    <a:gd name="connsiteX4" fmla="*/ 303887 w 303886"/>
                    <a:gd name="connsiteY4" fmla="*/ 151880 h 30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3886" h="303760">
                      <a:moveTo>
                        <a:pt x="303887" y="151880"/>
                      </a:moveTo>
                      <a:cubicBezTo>
                        <a:pt x="303887" y="235761"/>
                        <a:pt x="235859" y="303761"/>
                        <a:pt x="151943" y="303761"/>
                      </a:cubicBezTo>
                      <a:cubicBezTo>
                        <a:pt x="68027" y="303761"/>
                        <a:pt x="0" y="235761"/>
                        <a:pt x="0" y="151880"/>
                      </a:cubicBezTo>
                      <a:cubicBezTo>
                        <a:pt x="0" y="67999"/>
                        <a:pt x="68027" y="0"/>
                        <a:pt x="151943" y="0"/>
                      </a:cubicBezTo>
                      <a:cubicBezTo>
                        <a:pt x="235859" y="0"/>
                        <a:pt x="303887" y="67999"/>
                        <a:pt x="303887" y="151880"/>
                      </a:cubicBezTo>
                      <a:close/>
                    </a:path>
                  </a:pathLst>
                </a:custGeom>
                <a:solidFill>
                  <a:srgbClr val="C5972C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grpSp>
              <p:nvGrpSpPr>
                <p:cNvPr id="1071" name="Graphic 2">
                  <a:extLst>
                    <a:ext uri="{FF2B5EF4-FFF2-40B4-BE49-F238E27FC236}">
                      <a16:creationId xmlns:a16="http://schemas.microsoft.com/office/drawing/2014/main" id="{12EF3E00-11D2-12A4-911B-63D018F657A2}"/>
                    </a:ext>
                  </a:extLst>
                </p:cNvPr>
                <p:cNvGrpSpPr/>
                <p:nvPr/>
              </p:nvGrpSpPr>
              <p:grpSpPr>
                <a:xfrm>
                  <a:off x="285051" y="6548919"/>
                  <a:ext cx="508541" cy="312455"/>
                  <a:chOff x="285051" y="6548919"/>
                  <a:chExt cx="508541" cy="312455"/>
                </a:xfrm>
                <a:solidFill>
                  <a:srgbClr val="4277BA"/>
                </a:solidFill>
              </p:grpSpPr>
              <p:sp>
                <p:nvSpPr>
                  <p:cNvPr id="1072" name="TextBox 1071">
                    <a:extLst>
                      <a:ext uri="{FF2B5EF4-FFF2-40B4-BE49-F238E27FC236}">
                        <a16:creationId xmlns:a16="http://schemas.microsoft.com/office/drawing/2014/main" id="{D03457E7-582D-7EA9-1290-D63CB8EB4C2B}"/>
                      </a:ext>
                    </a:extLst>
                  </p:cNvPr>
                  <p:cNvSpPr txBox="1"/>
                  <p:nvPr/>
                </p:nvSpPr>
                <p:spPr>
                  <a:xfrm>
                    <a:off x="285051" y="6551454"/>
                    <a:ext cx="129103" cy="232073"/>
                  </a:xfrm>
                  <a:prstGeom prst="rect">
                    <a:avLst/>
                  </a:prstGeom>
                  <a:noFill/>
                  <a:ln w="3175" cap="flat">
                    <a:noFill/>
                    <a:miter lim="400000"/>
                  </a:ln>
                  <a:effectLst/>
                </p:spPr>
                <p:txBody>
                  <a:bodyPr rot="0" spcFirstLastPara="1" vertOverflow="overflow" horzOverflow="overflow" vert="horz" wrap="none" lIns="39290" tIns="39290" rIns="39290" bIns="39290" numCol="1" spcCol="38100" rtlCol="0" anchor="ctr">
                    <a:spAutoFit/>
                  </a:bodyPr>
                  <a:lstStyle/>
                  <a:p>
                    <a:pPr marL="0" marR="0" indent="0" algn="l" defTabSz="584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400" b="0" i="0" u="none" strike="noStrike" cap="none" spc="0" normalizeH="0" baseline="0">
                        <a:ln>
                          <a:noFill/>
                        </a:ln>
                        <a:solidFill>
                          <a:srgbClr val="4277BA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IBMPlexSans-Medium"/>
                        <a:rtl val="0"/>
                      </a:rPr>
                      <a:t>C</a:t>
                    </a:r>
                  </a:p>
                </p:txBody>
              </p:sp>
              <p:sp>
                <p:nvSpPr>
                  <p:cNvPr id="1073" name="TextBox 1072">
                    <a:extLst>
                      <a:ext uri="{FF2B5EF4-FFF2-40B4-BE49-F238E27FC236}">
                        <a16:creationId xmlns:a16="http://schemas.microsoft.com/office/drawing/2014/main" id="{D9936D60-8980-E4D4-D874-AD4CF1796D9B}"/>
                      </a:ext>
                    </a:extLst>
                  </p:cNvPr>
                  <p:cNvSpPr txBox="1"/>
                  <p:nvPr/>
                </p:nvSpPr>
                <p:spPr>
                  <a:xfrm>
                    <a:off x="323979" y="6548919"/>
                    <a:ext cx="177184" cy="237141"/>
                  </a:xfrm>
                  <a:prstGeom prst="rect">
                    <a:avLst/>
                  </a:prstGeom>
                  <a:noFill/>
                  <a:ln w="3175" cap="flat">
                    <a:noFill/>
                    <a:miter lim="400000"/>
                  </a:ln>
                  <a:effectLst/>
                </p:spPr>
                <p:txBody>
                  <a:bodyPr rot="0" spcFirstLastPara="1" vertOverflow="overflow" horzOverflow="overflow" vert="horz" wrap="none" lIns="39290" tIns="39290" rIns="39290" bIns="39290" numCol="1" spcCol="38100" rtlCol="0" anchor="ctr">
                    <a:spAutoFit/>
                  </a:bodyPr>
                  <a:lstStyle/>
                  <a:p>
                    <a:pPr marL="0" marR="0" indent="0" algn="l" defTabSz="584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400" b="0" i="0" u="none" strike="noStrike" cap="none" spc="0" normalizeH="0" baseline="0">
                        <a:ln>
                          <a:noFill/>
                        </a:ln>
                        <a:solidFill>
                          <a:srgbClr val="4277BA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IBMPlexSans-Medium"/>
                        <a:rtl val="0"/>
                      </a:rPr>
                      <a:t>ON</a:t>
                    </a:r>
                  </a:p>
                </p:txBody>
              </p:sp>
              <p:sp>
                <p:nvSpPr>
                  <p:cNvPr id="1074" name="TextBox 1073">
                    <a:extLst>
                      <a:ext uri="{FF2B5EF4-FFF2-40B4-BE49-F238E27FC236}">
                        <a16:creationId xmlns:a16="http://schemas.microsoft.com/office/drawing/2014/main" id="{B8D6D251-801D-A743-DA88-A8ABD120937C}"/>
                      </a:ext>
                    </a:extLst>
                  </p:cNvPr>
                  <p:cNvSpPr txBox="1"/>
                  <p:nvPr/>
                </p:nvSpPr>
                <p:spPr>
                  <a:xfrm>
                    <a:off x="413551" y="6551454"/>
                    <a:ext cx="123760" cy="232073"/>
                  </a:xfrm>
                  <a:prstGeom prst="rect">
                    <a:avLst/>
                  </a:prstGeom>
                  <a:noFill/>
                  <a:ln w="3175" cap="flat">
                    <a:noFill/>
                    <a:miter lim="400000"/>
                  </a:ln>
                  <a:effectLst/>
                </p:spPr>
                <p:txBody>
                  <a:bodyPr rot="0" spcFirstLastPara="1" vertOverflow="overflow" horzOverflow="overflow" vert="horz" wrap="none" lIns="39290" tIns="39290" rIns="39290" bIns="39290" numCol="1" spcCol="38100" rtlCol="0" anchor="ctr">
                    <a:spAutoFit/>
                  </a:bodyPr>
                  <a:lstStyle/>
                  <a:p>
                    <a:pPr marL="0" marR="0" indent="0" algn="l" defTabSz="584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400" b="0" i="0" u="none" strike="noStrike" cap="none" spc="0" normalizeH="0" baseline="0">
                        <a:ln>
                          <a:noFill/>
                        </a:ln>
                        <a:solidFill>
                          <a:srgbClr val="4277BA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IBMPlexSans-Medium"/>
                        <a:rtl val="0"/>
                      </a:rPr>
                      <a:t>T</a:t>
                    </a:r>
                  </a:p>
                </p:txBody>
              </p:sp>
              <p:sp>
                <p:nvSpPr>
                  <p:cNvPr id="1075" name="TextBox 1074">
                    <a:extLst>
                      <a:ext uri="{FF2B5EF4-FFF2-40B4-BE49-F238E27FC236}">
                        <a16:creationId xmlns:a16="http://schemas.microsoft.com/office/drawing/2014/main" id="{0776B6D4-3932-4986-8F3A-52750667754F}"/>
                      </a:ext>
                    </a:extLst>
                  </p:cNvPr>
                  <p:cNvSpPr txBox="1"/>
                  <p:nvPr/>
                </p:nvSpPr>
                <p:spPr>
                  <a:xfrm>
                    <a:off x="445782" y="6551454"/>
                    <a:ext cx="125542" cy="232073"/>
                  </a:xfrm>
                  <a:prstGeom prst="rect">
                    <a:avLst/>
                  </a:prstGeom>
                  <a:noFill/>
                  <a:ln w="3175" cap="flat">
                    <a:noFill/>
                    <a:miter lim="400000"/>
                  </a:ln>
                  <a:effectLst/>
                </p:spPr>
                <p:txBody>
                  <a:bodyPr rot="0" spcFirstLastPara="1" vertOverflow="overflow" horzOverflow="overflow" vert="horz" wrap="none" lIns="39290" tIns="39290" rIns="39290" bIns="39290" numCol="1" spcCol="38100" rtlCol="0" anchor="ctr">
                    <a:spAutoFit/>
                  </a:bodyPr>
                  <a:lstStyle/>
                  <a:p>
                    <a:pPr marL="0" marR="0" indent="0" algn="l" defTabSz="584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400" b="0" i="0" u="none" strike="noStrike" cap="none" spc="0" normalizeH="0" baseline="0">
                        <a:ln>
                          <a:noFill/>
                        </a:ln>
                        <a:solidFill>
                          <a:srgbClr val="4277BA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IBMPlexSans-Medium"/>
                        <a:rtl val="0"/>
                      </a:rPr>
                      <a:t>A</a:t>
                    </a:r>
                  </a:p>
                </p:txBody>
              </p:sp>
              <p:sp>
                <p:nvSpPr>
                  <p:cNvPr id="1076" name="TextBox 1075">
                    <a:extLst>
                      <a:ext uri="{FF2B5EF4-FFF2-40B4-BE49-F238E27FC236}">
                        <a16:creationId xmlns:a16="http://schemas.microsoft.com/office/drawing/2014/main" id="{B30C283D-3E89-F08B-1338-A0DBD9FC6726}"/>
                      </a:ext>
                    </a:extLst>
                  </p:cNvPr>
                  <p:cNvSpPr txBox="1"/>
                  <p:nvPr/>
                </p:nvSpPr>
                <p:spPr>
                  <a:xfrm>
                    <a:off x="485969" y="6548919"/>
                    <a:ext cx="241290" cy="237141"/>
                  </a:xfrm>
                  <a:prstGeom prst="rect">
                    <a:avLst/>
                  </a:prstGeom>
                  <a:noFill/>
                  <a:ln w="3175" cap="flat">
                    <a:noFill/>
                    <a:miter lim="400000"/>
                  </a:ln>
                  <a:effectLst/>
                </p:spPr>
                <p:txBody>
                  <a:bodyPr rot="0" spcFirstLastPara="1" vertOverflow="overflow" horzOverflow="overflow" vert="horz" wrap="none" lIns="39290" tIns="39290" rIns="39290" bIns="39290" numCol="1" spcCol="38100" rtlCol="0" anchor="ctr">
                    <a:spAutoFit/>
                  </a:bodyPr>
                  <a:lstStyle/>
                  <a:p>
                    <a:pPr marL="0" marR="0" indent="0" algn="l" defTabSz="584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400" b="0" i="0" u="none" strike="noStrike" cap="none" spc="0" normalizeH="0" baseline="0">
                        <a:ln>
                          <a:noFill/>
                        </a:ln>
                        <a:solidFill>
                          <a:srgbClr val="4277BA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IBMPlexSans-Medium"/>
                        <a:rtl val="0"/>
                      </a:rPr>
                      <a:t>CTLE</a:t>
                    </a:r>
                  </a:p>
                </p:txBody>
              </p:sp>
              <p:sp>
                <p:nvSpPr>
                  <p:cNvPr id="1077" name="TextBox 1076">
                    <a:extLst>
                      <a:ext uri="{FF2B5EF4-FFF2-40B4-BE49-F238E27FC236}">
                        <a16:creationId xmlns:a16="http://schemas.microsoft.com/office/drawing/2014/main" id="{D6FE94A0-C2C7-ABC2-5113-1B5C74E85E28}"/>
                      </a:ext>
                    </a:extLst>
                  </p:cNvPr>
                  <p:cNvSpPr txBox="1"/>
                  <p:nvPr/>
                </p:nvSpPr>
                <p:spPr>
                  <a:xfrm>
                    <a:off x="631631" y="6551454"/>
                    <a:ext cx="125542" cy="232073"/>
                  </a:xfrm>
                  <a:prstGeom prst="rect">
                    <a:avLst/>
                  </a:prstGeom>
                  <a:noFill/>
                  <a:ln w="3175" cap="flat">
                    <a:noFill/>
                    <a:miter lim="400000"/>
                  </a:ln>
                  <a:effectLst/>
                </p:spPr>
                <p:txBody>
                  <a:bodyPr rot="0" spcFirstLastPara="1" vertOverflow="overflow" horzOverflow="overflow" vert="horz" wrap="none" lIns="39290" tIns="39290" rIns="39290" bIns="39290" numCol="1" spcCol="38100" rtlCol="0" anchor="ctr">
                    <a:spAutoFit/>
                  </a:bodyPr>
                  <a:lstStyle/>
                  <a:p>
                    <a:pPr marL="0" marR="0" indent="0" algn="l" defTabSz="584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400" b="0" i="0" u="none" strike="noStrike" cap="none" spc="0" normalizeH="0" baseline="0">
                        <a:ln>
                          <a:noFill/>
                        </a:ln>
                        <a:solidFill>
                          <a:srgbClr val="4277BA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IBMPlexSans-Medium"/>
                        <a:rtl val="0"/>
                      </a:rPr>
                      <a:t>S</a:t>
                    </a:r>
                  </a:p>
                </p:txBody>
              </p:sp>
              <p:sp>
                <p:nvSpPr>
                  <p:cNvPr id="1078" name="TextBox 1077">
                    <a:extLst>
                      <a:ext uri="{FF2B5EF4-FFF2-40B4-BE49-F238E27FC236}">
                        <a16:creationId xmlns:a16="http://schemas.microsoft.com/office/drawing/2014/main" id="{68E336CD-B6A9-5160-5821-D74271C6FF91}"/>
                      </a:ext>
                    </a:extLst>
                  </p:cNvPr>
                  <p:cNvSpPr txBox="1"/>
                  <p:nvPr/>
                </p:nvSpPr>
                <p:spPr>
                  <a:xfrm>
                    <a:off x="668050" y="6551454"/>
                    <a:ext cx="125542" cy="232073"/>
                  </a:xfrm>
                  <a:prstGeom prst="rect">
                    <a:avLst/>
                  </a:prstGeom>
                  <a:noFill/>
                  <a:ln w="3175" cap="flat">
                    <a:noFill/>
                    <a:miter lim="400000"/>
                  </a:ln>
                  <a:effectLst/>
                </p:spPr>
                <p:txBody>
                  <a:bodyPr rot="0" spcFirstLastPara="1" vertOverflow="overflow" horzOverflow="overflow" vert="horz" wrap="none" lIns="39290" tIns="39290" rIns="39290" bIns="39290" numCol="1" spcCol="38100" rtlCol="0" anchor="ctr">
                    <a:spAutoFit/>
                  </a:bodyPr>
                  <a:lstStyle/>
                  <a:p>
                    <a:pPr marL="0" marR="0" indent="0" algn="l" defTabSz="584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400" b="0" i="0" u="none" strike="noStrike" cap="none" spc="0" normalizeH="0" baseline="0">
                        <a:ln>
                          <a:noFill/>
                        </a:ln>
                        <a:solidFill>
                          <a:srgbClr val="4277BA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IBMPlexSans-Medium"/>
                        <a:rtl val="0"/>
                      </a:rPr>
                      <a:t>S</a:t>
                    </a:r>
                  </a:p>
                </p:txBody>
              </p:sp>
              <p:sp>
                <p:nvSpPr>
                  <p:cNvPr id="1079" name="TextBox 1078">
                    <a:extLst>
                      <a:ext uri="{FF2B5EF4-FFF2-40B4-BE49-F238E27FC236}">
                        <a16:creationId xmlns:a16="http://schemas.microsoft.com/office/drawing/2014/main" id="{141B336D-8205-8C24-EF10-35D5C2B67D90}"/>
                      </a:ext>
                    </a:extLst>
                  </p:cNvPr>
                  <p:cNvSpPr txBox="1"/>
                  <p:nvPr/>
                </p:nvSpPr>
                <p:spPr>
                  <a:xfrm>
                    <a:off x="353699" y="6626768"/>
                    <a:ext cx="125542" cy="232073"/>
                  </a:xfrm>
                  <a:prstGeom prst="rect">
                    <a:avLst/>
                  </a:prstGeom>
                  <a:noFill/>
                  <a:ln w="3175" cap="flat">
                    <a:noFill/>
                    <a:miter lim="400000"/>
                  </a:ln>
                  <a:effectLst/>
                </p:spPr>
                <p:txBody>
                  <a:bodyPr rot="0" spcFirstLastPara="1" vertOverflow="overflow" horzOverflow="overflow" vert="horz" wrap="none" lIns="39290" tIns="39290" rIns="39290" bIns="39290" numCol="1" spcCol="38100" rtlCol="0" anchor="ctr">
                    <a:spAutoFit/>
                  </a:bodyPr>
                  <a:lstStyle/>
                  <a:p>
                    <a:pPr marL="0" marR="0" indent="0" algn="l" defTabSz="584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400" b="0" i="0" u="none" strike="noStrike" cap="none" spc="0" normalizeH="0" baseline="0">
                        <a:ln>
                          <a:noFill/>
                        </a:ln>
                        <a:solidFill>
                          <a:srgbClr val="4277BA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IBMPlexSans-Medium"/>
                        <a:rtl val="0"/>
                      </a:rPr>
                      <a:t>B</a:t>
                    </a:r>
                  </a:p>
                </p:txBody>
              </p:sp>
              <p:sp>
                <p:nvSpPr>
                  <p:cNvPr id="1080" name="TextBox 1079">
                    <a:extLst>
                      <a:ext uri="{FF2B5EF4-FFF2-40B4-BE49-F238E27FC236}">
                        <a16:creationId xmlns:a16="http://schemas.microsoft.com/office/drawing/2014/main" id="{6D1FDA46-398B-AE4B-D7FB-CCC2E0E1363D}"/>
                      </a:ext>
                    </a:extLst>
                  </p:cNvPr>
                  <p:cNvSpPr txBox="1"/>
                  <p:nvPr/>
                </p:nvSpPr>
                <p:spPr>
                  <a:xfrm>
                    <a:off x="394301" y="6624233"/>
                    <a:ext cx="314301" cy="237141"/>
                  </a:xfrm>
                  <a:prstGeom prst="rect">
                    <a:avLst/>
                  </a:prstGeom>
                  <a:noFill/>
                  <a:ln w="3175" cap="flat">
                    <a:noFill/>
                    <a:miter lim="400000"/>
                  </a:ln>
                  <a:effectLst/>
                </p:spPr>
                <p:txBody>
                  <a:bodyPr rot="0" spcFirstLastPara="1" vertOverflow="overflow" horzOverflow="overflow" vert="horz" wrap="none" lIns="39290" tIns="39290" rIns="39290" bIns="39290" numCol="1" spcCol="38100" rtlCol="0" anchor="ctr">
                    <a:spAutoFit/>
                  </a:bodyPr>
                  <a:lstStyle/>
                  <a:p>
                    <a:pPr marL="0" marR="0" indent="0" algn="l" defTabSz="584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400" b="0" i="0" u="none" strike="noStrike" cap="none" spc="0" normalizeH="0" baseline="0">
                        <a:ln>
                          <a:noFill/>
                        </a:ln>
                        <a:solidFill>
                          <a:srgbClr val="4277BA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IBMPlexSans-Medium"/>
                        <a:rtl val="0"/>
                      </a:rPr>
                      <a:t>ANKING</a:t>
                    </a:r>
                  </a:p>
                </p:txBody>
              </p:sp>
            </p:grpSp>
          </p:grpSp>
          <p:grpSp>
            <p:nvGrpSpPr>
              <p:cNvPr id="1062" name="Graphic 2">
                <a:extLst>
                  <a:ext uri="{FF2B5EF4-FFF2-40B4-BE49-F238E27FC236}">
                    <a16:creationId xmlns:a16="http://schemas.microsoft.com/office/drawing/2014/main" id="{82B9343B-6E77-9E27-9D6D-CFCBDAC7EA4E}"/>
                  </a:ext>
                </a:extLst>
              </p:cNvPr>
              <p:cNvGrpSpPr/>
              <p:nvPr/>
            </p:nvGrpSpPr>
            <p:grpSpPr>
              <a:xfrm>
                <a:off x="481901" y="6397675"/>
                <a:ext cx="204564" cy="157516"/>
                <a:chOff x="481901" y="6397675"/>
                <a:chExt cx="204564" cy="157516"/>
              </a:xfrm>
            </p:grpSpPr>
            <p:sp>
              <p:nvSpPr>
                <p:cNvPr id="1065" name="Freeform 1064">
                  <a:extLst>
                    <a:ext uri="{FF2B5EF4-FFF2-40B4-BE49-F238E27FC236}">
                      <a16:creationId xmlns:a16="http://schemas.microsoft.com/office/drawing/2014/main" id="{63329FDE-CDCA-33C3-DC0B-5E2F0EAC0283}"/>
                    </a:ext>
                  </a:extLst>
                </p:cNvPr>
                <p:cNvSpPr/>
                <p:nvPr/>
              </p:nvSpPr>
              <p:spPr>
                <a:xfrm>
                  <a:off x="481901" y="6397675"/>
                  <a:ext cx="204564" cy="157516"/>
                </a:xfrm>
                <a:custGeom>
                  <a:avLst/>
                  <a:gdLst>
                    <a:gd name="connsiteX0" fmla="*/ 118756 w 204564"/>
                    <a:gd name="connsiteY0" fmla="*/ 130738 h 157516"/>
                    <a:gd name="connsiteX1" fmla="*/ 115826 w 204564"/>
                    <a:gd name="connsiteY1" fmla="*/ 132830 h 157516"/>
                    <a:gd name="connsiteX2" fmla="*/ 86526 w 204564"/>
                    <a:gd name="connsiteY2" fmla="*/ 144964 h 157516"/>
                    <a:gd name="connsiteX3" fmla="*/ 63923 w 204564"/>
                    <a:gd name="connsiteY3" fmla="*/ 145382 h 157516"/>
                    <a:gd name="connsiteX4" fmla="*/ 31692 w 204564"/>
                    <a:gd name="connsiteY4" fmla="*/ 133249 h 157516"/>
                    <a:gd name="connsiteX5" fmla="*/ 9508 w 204564"/>
                    <a:gd name="connsiteY5" fmla="*/ 108982 h 157516"/>
                    <a:gd name="connsiteX6" fmla="*/ 718 w 204564"/>
                    <a:gd name="connsiteY6" fmla="*/ 82622 h 157516"/>
                    <a:gd name="connsiteX7" fmla="*/ 4485 w 204564"/>
                    <a:gd name="connsiteY7" fmla="*/ 48731 h 157516"/>
                    <a:gd name="connsiteX8" fmla="*/ 26669 w 204564"/>
                    <a:gd name="connsiteY8" fmla="*/ 16933 h 157516"/>
                    <a:gd name="connsiteX9" fmla="*/ 63504 w 204564"/>
                    <a:gd name="connsiteY9" fmla="*/ 615 h 157516"/>
                    <a:gd name="connsiteX10" fmla="*/ 103687 w 204564"/>
                    <a:gd name="connsiteY10" fmla="*/ 6473 h 157516"/>
                    <a:gd name="connsiteX11" fmla="*/ 130895 w 204564"/>
                    <a:gd name="connsiteY11" fmla="*/ 27811 h 157516"/>
                    <a:gd name="connsiteX12" fmla="*/ 137592 w 204564"/>
                    <a:gd name="connsiteY12" fmla="*/ 37853 h 157516"/>
                    <a:gd name="connsiteX13" fmla="*/ 139266 w 204564"/>
                    <a:gd name="connsiteY13" fmla="*/ 38690 h 157516"/>
                    <a:gd name="connsiteX14" fmla="*/ 187821 w 204564"/>
                    <a:gd name="connsiteY14" fmla="*/ 38690 h 157516"/>
                    <a:gd name="connsiteX15" fmla="*/ 192007 w 204564"/>
                    <a:gd name="connsiteY15" fmla="*/ 39108 h 157516"/>
                    <a:gd name="connsiteX16" fmla="*/ 204564 w 204564"/>
                    <a:gd name="connsiteY16" fmla="*/ 55844 h 157516"/>
                    <a:gd name="connsiteX17" fmla="*/ 204564 w 204564"/>
                    <a:gd name="connsiteY17" fmla="*/ 95592 h 157516"/>
                    <a:gd name="connsiteX18" fmla="*/ 204564 w 204564"/>
                    <a:gd name="connsiteY18" fmla="*/ 140362 h 157516"/>
                    <a:gd name="connsiteX19" fmla="*/ 196612 w 204564"/>
                    <a:gd name="connsiteY19" fmla="*/ 155006 h 157516"/>
                    <a:gd name="connsiteX20" fmla="*/ 188659 w 204564"/>
                    <a:gd name="connsiteY20" fmla="*/ 157516 h 157516"/>
                    <a:gd name="connsiteX21" fmla="*/ 175264 w 204564"/>
                    <a:gd name="connsiteY21" fmla="*/ 157516 h 157516"/>
                    <a:gd name="connsiteX22" fmla="*/ 135499 w 204564"/>
                    <a:gd name="connsiteY22" fmla="*/ 157516 h 157516"/>
                    <a:gd name="connsiteX23" fmla="*/ 121686 w 204564"/>
                    <a:gd name="connsiteY23" fmla="*/ 150822 h 157516"/>
                    <a:gd name="connsiteX24" fmla="*/ 118338 w 204564"/>
                    <a:gd name="connsiteY24" fmla="*/ 141198 h 157516"/>
                    <a:gd name="connsiteX25" fmla="*/ 118338 w 204564"/>
                    <a:gd name="connsiteY25" fmla="*/ 131994 h 157516"/>
                    <a:gd name="connsiteX26" fmla="*/ 118756 w 204564"/>
                    <a:gd name="connsiteY26" fmla="*/ 130738 h 157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04564" h="157516">
                      <a:moveTo>
                        <a:pt x="118756" y="130738"/>
                      </a:moveTo>
                      <a:cubicBezTo>
                        <a:pt x="117500" y="131575"/>
                        <a:pt x="116663" y="131994"/>
                        <a:pt x="115826" y="132830"/>
                      </a:cubicBezTo>
                      <a:cubicBezTo>
                        <a:pt x="107036" y="139106"/>
                        <a:pt x="97409" y="143290"/>
                        <a:pt x="86526" y="144964"/>
                      </a:cubicBezTo>
                      <a:cubicBezTo>
                        <a:pt x="78991" y="146219"/>
                        <a:pt x="71457" y="146638"/>
                        <a:pt x="63923" y="145382"/>
                      </a:cubicBezTo>
                      <a:cubicBezTo>
                        <a:pt x="52202" y="143709"/>
                        <a:pt x="41738" y="139943"/>
                        <a:pt x="31692" y="133249"/>
                      </a:cubicBezTo>
                      <a:cubicBezTo>
                        <a:pt x="22484" y="126973"/>
                        <a:pt x="14949" y="118605"/>
                        <a:pt x="9508" y="108982"/>
                      </a:cubicBezTo>
                      <a:cubicBezTo>
                        <a:pt x="4903" y="100614"/>
                        <a:pt x="1973" y="91827"/>
                        <a:pt x="718" y="82622"/>
                      </a:cubicBezTo>
                      <a:cubicBezTo>
                        <a:pt x="-957" y="70907"/>
                        <a:pt x="299" y="59610"/>
                        <a:pt x="4485" y="48731"/>
                      </a:cubicBezTo>
                      <a:cubicBezTo>
                        <a:pt x="9089" y="36179"/>
                        <a:pt x="16205" y="25719"/>
                        <a:pt x="26669" y="16933"/>
                      </a:cubicBezTo>
                      <a:cubicBezTo>
                        <a:pt x="37552" y="8146"/>
                        <a:pt x="49691" y="2707"/>
                        <a:pt x="63504" y="615"/>
                      </a:cubicBezTo>
                      <a:cubicBezTo>
                        <a:pt x="77317" y="-1059"/>
                        <a:pt x="91130" y="615"/>
                        <a:pt x="103687" y="6473"/>
                      </a:cubicBezTo>
                      <a:cubicBezTo>
                        <a:pt x="114570" y="11494"/>
                        <a:pt x="123361" y="18606"/>
                        <a:pt x="130895" y="27811"/>
                      </a:cubicBezTo>
                      <a:cubicBezTo>
                        <a:pt x="133406" y="31158"/>
                        <a:pt x="135499" y="34087"/>
                        <a:pt x="137592" y="37853"/>
                      </a:cubicBezTo>
                      <a:cubicBezTo>
                        <a:pt x="138011" y="38690"/>
                        <a:pt x="138429" y="38690"/>
                        <a:pt x="139266" y="38690"/>
                      </a:cubicBezTo>
                      <a:cubicBezTo>
                        <a:pt x="155591" y="38690"/>
                        <a:pt x="171497" y="38690"/>
                        <a:pt x="187821" y="38690"/>
                      </a:cubicBezTo>
                      <a:cubicBezTo>
                        <a:pt x="189077" y="38690"/>
                        <a:pt x="190751" y="38690"/>
                        <a:pt x="192007" y="39108"/>
                      </a:cubicBezTo>
                      <a:cubicBezTo>
                        <a:pt x="199542" y="41200"/>
                        <a:pt x="204564" y="47476"/>
                        <a:pt x="204564" y="55844"/>
                      </a:cubicBezTo>
                      <a:cubicBezTo>
                        <a:pt x="204564" y="69233"/>
                        <a:pt x="204564" y="82204"/>
                        <a:pt x="204564" y="95592"/>
                      </a:cubicBezTo>
                      <a:cubicBezTo>
                        <a:pt x="204564" y="110655"/>
                        <a:pt x="204564" y="125299"/>
                        <a:pt x="204564" y="140362"/>
                      </a:cubicBezTo>
                      <a:cubicBezTo>
                        <a:pt x="204564" y="146638"/>
                        <a:pt x="202053" y="151659"/>
                        <a:pt x="196612" y="155006"/>
                      </a:cubicBezTo>
                      <a:cubicBezTo>
                        <a:pt x="194100" y="156679"/>
                        <a:pt x="191589" y="157516"/>
                        <a:pt x="188659" y="157516"/>
                      </a:cubicBezTo>
                      <a:cubicBezTo>
                        <a:pt x="184054" y="157516"/>
                        <a:pt x="179868" y="157516"/>
                        <a:pt x="175264" y="157516"/>
                      </a:cubicBezTo>
                      <a:cubicBezTo>
                        <a:pt x="161870" y="157516"/>
                        <a:pt x="148894" y="157516"/>
                        <a:pt x="135499" y="157516"/>
                      </a:cubicBezTo>
                      <a:cubicBezTo>
                        <a:pt x="130058" y="157516"/>
                        <a:pt x="125453" y="155424"/>
                        <a:pt x="121686" y="150822"/>
                      </a:cubicBezTo>
                      <a:cubicBezTo>
                        <a:pt x="119593" y="147893"/>
                        <a:pt x="118338" y="144546"/>
                        <a:pt x="118338" y="141198"/>
                      </a:cubicBezTo>
                      <a:cubicBezTo>
                        <a:pt x="118338" y="138270"/>
                        <a:pt x="118338" y="134922"/>
                        <a:pt x="118338" y="131994"/>
                      </a:cubicBezTo>
                      <a:cubicBezTo>
                        <a:pt x="118756" y="131994"/>
                        <a:pt x="118756" y="131157"/>
                        <a:pt x="118756" y="13073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066" name="Freeform 1065">
                  <a:extLst>
                    <a:ext uri="{FF2B5EF4-FFF2-40B4-BE49-F238E27FC236}">
                      <a16:creationId xmlns:a16="http://schemas.microsoft.com/office/drawing/2014/main" id="{A8CCF056-93AB-460B-6620-77499EEAF462}"/>
                    </a:ext>
                  </a:extLst>
                </p:cNvPr>
                <p:cNvSpPr/>
                <p:nvPr/>
              </p:nvSpPr>
              <p:spPr>
                <a:xfrm>
                  <a:off x="488456" y="6403409"/>
                  <a:ext cx="125451" cy="134643"/>
                </a:xfrm>
                <a:custGeom>
                  <a:avLst/>
                  <a:gdLst>
                    <a:gd name="connsiteX0" fmla="*/ 112201 w 125451"/>
                    <a:gd name="connsiteY0" fmla="*/ 82746 h 134643"/>
                    <a:gd name="connsiteX1" fmla="*/ 112201 w 125451"/>
                    <a:gd name="connsiteY1" fmla="*/ 115800 h 134643"/>
                    <a:gd name="connsiteX2" fmla="*/ 111364 w 125451"/>
                    <a:gd name="connsiteY2" fmla="*/ 117892 h 134643"/>
                    <a:gd name="connsiteX3" fmla="*/ 79552 w 125451"/>
                    <a:gd name="connsiteY3" fmla="*/ 133373 h 134643"/>
                    <a:gd name="connsiteX4" fmla="*/ 43136 w 125451"/>
                    <a:gd name="connsiteY4" fmla="*/ 130025 h 134643"/>
                    <a:gd name="connsiteX5" fmla="*/ 6720 w 125451"/>
                    <a:gd name="connsiteY5" fmla="*/ 96972 h 134643"/>
                    <a:gd name="connsiteX6" fmla="*/ 22 w 125451"/>
                    <a:gd name="connsiteY6" fmla="*/ 70194 h 134643"/>
                    <a:gd name="connsiteX7" fmla="*/ 16347 w 125451"/>
                    <a:gd name="connsiteY7" fmla="*/ 23332 h 134643"/>
                    <a:gd name="connsiteX8" fmla="*/ 52763 w 125451"/>
                    <a:gd name="connsiteY8" fmla="*/ 1576 h 134643"/>
                    <a:gd name="connsiteX9" fmla="*/ 108015 w 125451"/>
                    <a:gd name="connsiteY9" fmla="*/ 13709 h 134643"/>
                    <a:gd name="connsiteX10" fmla="*/ 125177 w 125451"/>
                    <a:gd name="connsiteY10" fmla="*/ 32538 h 134643"/>
                    <a:gd name="connsiteX11" fmla="*/ 124758 w 125451"/>
                    <a:gd name="connsiteY11" fmla="*/ 33792 h 134643"/>
                    <a:gd name="connsiteX12" fmla="*/ 113038 w 125451"/>
                    <a:gd name="connsiteY12" fmla="*/ 46763 h 134643"/>
                    <a:gd name="connsiteX13" fmla="*/ 112620 w 125451"/>
                    <a:gd name="connsiteY13" fmla="*/ 50110 h 134643"/>
                    <a:gd name="connsiteX14" fmla="*/ 112201 w 125451"/>
                    <a:gd name="connsiteY14" fmla="*/ 82746 h 1346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5451" h="134643">
                      <a:moveTo>
                        <a:pt x="112201" y="82746"/>
                      </a:moveTo>
                      <a:cubicBezTo>
                        <a:pt x="112201" y="93624"/>
                        <a:pt x="112201" y="104921"/>
                        <a:pt x="112201" y="115800"/>
                      </a:cubicBezTo>
                      <a:cubicBezTo>
                        <a:pt x="112201" y="116636"/>
                        <a:pt x="112201" y="117055"/>
                        <a:pt x="111364" y="117892"/>
                      </a:cubicBezTo>
                      <a:cubicBezTo>
                        <a:pt x="102155" y="125841"/>
                        <a:pt x="91691" y="131281"/>
                        <a:pt x="79552" y="133373"/>
                      </a:cubicBezTo>
                      <a:cubicBezTo>
                        <a:pt x="66995" y="135883"/>
                        <a:pt x="54856" y="134628"/>
                        <a:pt x="43136" y="130025"/>
                      </a:cubicBezTo>
                      <a:cubicBezTo>
                        <a:pt x="26811" y="123749"/>
                        <a:pt x="14673" y="112452"/>
                        <a:pt x="6720" y="96972"/>
                      </a:cubicBezTo>
                      <a:cubicBezTo>
                        <a:pt x="2534" y="88604"/>
                        <a:pt x="22" y="79398"/>
                        <a:pt x="22" y="70194"/>
                      </a:cubicBezTo>
                      <a:cubicBezTo>
                        <a:pt x="-396" y="52621"/>
                        <a:pt x="5045" y="36722"/>
                        <a:pt x="16347" y="23332"/>
                      </a:cubicBezTo>
                      <a:cubicBezTo>
                        <a:pt x="25974" y="12036"/>
                        <a:pt x="38113" y="4923"/>
                        <a:pt x="52763" y="1576"/>
                      </a:cubicBezTo>
                      <a:cubicBezTo>
                        <a:pt x="72855" y="-2608"/>
                        <a:pt x="91272" y="1576"/>
                        <a:pt x="108015" y="13709"/>
                      </a:cubicBezTo>
                      <a:cubicBezTo>
                        <a:pt x="115131" y="18730"/>
                        <a:pt x="120573" y="25424"/>
                        <a:pt x="125177" y="32538"/>
                      </a:cubicBezTo>
                      <a:cubicBezTo>
                        <a:pt x="125595" y="33374"/>
                        <a:pt x="125595" y="33374"/>
                        <a:pt x="124758" y="33792"/>
                      </a:cubicBezTo>
                      <a:cubicBezTo>
                        <a:pt x="118480" y="35884"/>
                        <a:pt x="114713" y="40068"/>
                        <a:pt x="113038" y="46763"/>
                      </a:cubicBezTo>
                      <a:cubicBezTo>
                        <a:pt x="112620" y="48018"/>
                        <a:pt x="112620" y="48855"/>
                        <a:pt x="112620" y="50110"/>
                      </a:cubicBezTo>
                      <a:cubicBezTo>
                        <a:pt x="112201" y="60989"/>
                        <a:pt x="112201" y="71868"/>
                        <a:pt x="112201" y="82746"/>
                      </a:cubicBezTo>
                      <a:close/>
                    </a:path>
                  </a:pathLst>
                </a:custGeom>
                <a:solidFill>
                  <a:srgbClr val="C5972C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067" name="Freeform 1066">
                  <a:extLst>
                    <a:ext uri="{FF2B5EF4-FFF2-40B4-BE49-F238E27FC236}">
                      <a16:creationId xmlns:a16="http://schemas.microsoft.com/office/drawing/2014/main" id="{0D4EE6D3-ED54-CD9E-2D6A-605C8A2E49C7}"/>
                    </a:ext>
                  </a:extLst>
                </p:cNvPr>
                <p:cNvSpPr/>
                <p:nvPr/>
              </p:nvSpPr>
              <p:spPr>
                <a:xfrm>
                  <a:off x="557173" y="6423337"/>
                  <a:ext cx="24229" cy="98578"/>
                </a:xfrm>
                <a:custGeom>
                  <a:avLst/>
                  <a:gdLst>
                    <a:gd name="connsiteX0" fmla="*/ 24229 w 24229"/>
                    <a:gd name="connsiteY0" fmla="*/ 49011 h 98578"/>
                    <a:gd name="connsiteX1" fmla="*/ 7905 w 24229"/>
                    <a:gd name="connsiteY1" fmla="*/ 96709 h 98578"/>
                    <a:gd name="connsiteX2" fmla="*/ 1626 w 24229"/>
                    <a:gd name="connsiteY2" fmla="*/ 97545 h 98578"/>
                    <a:gd name="connsiteX3" fmla="*/ 1208 w 24229"/>
                    <a:gd name="connsiteY3" fmla="*/ 91269 h 98578"/>
                    <a:gd name="connsiteX4" fmla="*/ 15021 w 24229"/>
                    <a:gd name="connsiteY4" fmla="*/ 60308 h 98578"/>
                    <a:gd name="connsiteX5" fmla="*/ 12928 w 24229"/>
                    <a:gd name="connsiteY5" fmla="*/ 29346 h 98578"/>
                    <a:gd name="connsiteX6" fmla="*/ 1208 w 24229"/>
                    <a:gd name="connsiteY6" fmla="*/ 7171 h 98578"/>
                    <a:gd name="connsiteX7" fmla="*/ 1208 w 24229"/>
                    <a:gd name="connsiteY7" fmla="*/ 1313 h 98578"/>
                    <a:gd name="connsiteX8" fmla="*/ 6649 w 24229"/>
                    <a:gd name="connsiteY8" fmla="*/ 895 h 98578"/>
                    <a:gd name="connsiteX9" fmla="*/ 9579 w 24229"/>
                    <a:gd name="connsiteY9" fmla="*/ 4242 h 98578"/>
                    <a:gd name="connsiteX10" fmla="*/ 20881 w 24229"/>
                    <a:gd name="connsiteY10" fmla="*/ 27254 h 98578"/>
                    <a:gd name="connsiteX11" fmla="*/ 24229 w 24229"/>
                    <a:gd name="connsiteY11" fmla="*/ 49011 h 98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4229" h="98578">
                      <a:moveTo>
                        <a:pt x="24229" y="49011"/>
                      </a:moveTo>
                      <a:cubicBezTo>
                        <a:pt x="24229" y="66584"/>
                        <a:pt x="18788" y="82483"/>
                        <a:pt x="7905" y="96709"/>
                      </a:cubicBezTo>
                      <a:cubicBezTo>
                        <a:pt x="6231" y="98801"/>
                        <a:pt x="3719" y="99219"/>
                        <a:pt x="1626" y="97545"/>
                      </a:cubicBezTo>
                      <a:cubicBezTo>
                        <a:pt x="-467" y="95872"/>
                        <a:pt x="-467" y="93361"/>
                        <a:pt x="1208" y="91269"/>
                      </a:cubicBezTo>
                      <a:cubicBezTo>
                        <a:pt x="8324" y="82065"/>
                        <a:pt x="12928" y="71605"/>
                        <a:pt x="15021" y="60308"/>
                      </a:cubicBezTo>
                      <a:cubicBezTo>
                        <a:pt x="16695" y="49848"/>
                        <a:pt x="15858" y="39388"/>
                        <a:pt x="12928" y="29346"/>
                      </a:cubicBezTo>
                      <a:cubicBezTo>
                        <a:pt x="10416" y="21396"/>
                        <a:pt x="6649" y="13865"/>
                        <a:pt x="1208" y="7171"/>
                      </a:cubicBezTo>
                      <a:cubicBezTo>
                        <a:pt x="-48" y="5497"/>
                        <a:pt x="-48" y="2987"/>
                        <a:pt x="1208" y="1313"/>
                      </a:cubicBezTo>
                      <a:cubicBezTo>
                        <a:pt x="2882" y="-360"/>
                        <a:pt x="4975" y="-360"/>
                        <a:pt x="6649" y="895"/>
                      </a:cubicBezTo>
                      <a:cubicBezTo>
                        <a:pt x="7905" y="1732"/>
                        <a:pt x="8742" y="2987"/>
                        <a:pt x="9579" y="4242"/>
                      </a:cubicBezTo>
                      <a:cubicBezTo>
                        <a:pt x="14602" y="11355"/>
                        <a:pt x="18369" y="18886"/>
                        <a:pt x="20881" y="27254"/>
                      </a:cubicBezTo>
                      <a:cubicBezTo>
                        <a:pt x="22974" y="33948"/>
                        <a:pt x="24229" y="41480"/>
                        <a:pt x="24229" y="490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068" name="Freeform 1067">
                  <a:extLst>
                    <a:ext uri="{FF2B5EF4-FFF2-40B4-BE49-F238E27FC236}">
                      <a16:creationId xmlns:a16="http://schemas.microsoft.com/office/drawing/2014/main" id="{1702C1ED-0704-6693-A604-1FB8B27F249C}"/>
                    </a:ext>
                  </a:extLst>
                </p:cNvPr>
                <p:cNvSpPr/>
                <p:nvPr/>
              </p:nvSpPr>
              <p:spPr>
                <a:xfrm>
                  <a:off x="543535" y="6437918"/>
                  <a:ext cx="18194" cy="69444"/>
                </a:xfrm>
                <a:custGeom>
                  <a:avLst/>
                  <a:gdLst>
                    <a:gd name="connsiteX0" fmla="*/ 18195 w 18194"/>
                    <a:gd name="connsiteY0" fmla="*/ 34847 h 69444"/>
                    <a:gd name="connsiteX1" fmla="*/ 7730 w 18194"/>
                    <a:gd name="connsiteY1" fmla="*/ 67483 h 69444"/>
                    <a:gd name="connsiteX2" fmla="*/ 1870 w 18194"/>
                    <a:gd name="connsiteY2" fmla="*/ 68739 h 69444"/>
                    <a:gd name="connsiteX3" fmla="*/ 1033 w 18194"/>
                    <a:gd name="connsiteY3" fmla="*/ 62881 h 69444"/>
                    <a:gd name="connsiteX4" fmla="*/ 9405 w 18194"/>
                    <a:gd name="connsiteY4" fmla="*/ 41124 h 69444"/>
                    <a:gd name="connsiteX5" fmla="*/ 1033 w 18194"/>
                    <a:gd name="connsiteY5" fmla="*/ 7233 h 69444"/>
                    <a:gd name="connsiteX6" fmla="*/ 1033 w 18194"/>
                    <a:gd name="connsiteY6" fmla="*/ 1375 h 69444"/>
                    <a:gd name="connsiteX7" fmla="*/ 7730 w 18194"/>
                    <a:gd name="connsiteY7" fmla="*/ 1794 h 69444"/>
                    <a:gd name="connsiteX8" fmla="*/ 16939 w 18194"/>
                    <a:gd name="connsiteY8" fmla="*/ 23132 h 69444"/>
                    <a:gd name="connsiteX9" fmla="*/ 18195 w 18194"/>
                    <a:gd name="connsiteY9" fmla="*/ 34847 h 6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194" h="69444">
                      <a:moveTo>
                        <a:pt x="18195" y="34847"/>
                      </a:moveTo>
                      <a:cubicBezTo>
                        <a:pt x="18195" y="46563"/>
                        <a:pt x="14846" y="57441"/>
                        <a:pt x="7730" y="67483"/>
                      </a:cubicBezTo>
                      <a:cubicBezTo>
                        <a:pt x="6475" y="69575"/>
                        <a:pt x="3545" y="69993"/>
                        <a:pt x="1870" y="68739"/>
                      </a:cubicBezTo>
                      <a:cubicBezTo>
                        <a:pt x="-223" y="67483"/>
                        <a:pt x="-641" y="64554"/>
                        <a:pt x="1033" y="62881"/>
                      </a:cubicBezTo>
                      <a:cubicBezTo>
                        <a:pt x="5637" y="56186"/>
                        <a:pt x="8567" y="49073"/>
                        <a:pt x="9405" y="41124"/>
                      </a:cubicBezTo>
                      <a:cubicBezTo>
                        <a:pt x="11079" y="28990"/>
                        <a:pt x="8149" y="17693"/>
                        <a:pt x="1033" y="7233"/>
                      </a:cubicBezTo>
                      <a:cubicBezTo>
                        <a:pt x="-223" y="5141"/>
                        <a:pt x="-223" y="3049"/>
                        <a:pt x="1033" y="1375"/>
                      </a:cubicBezTo>
                      <a:cubicBezTo>
                        <a:pt x="3126" y="-717"/>
                        <a:pt x="6056" y="-298"/>
                        <a:pt x="7730" y="1794"/>
                      </a:cubicBezTo>
                      <a:cubicBezTo>
                        <a:pt x="12335" y="8070"/>
                        <a:pt x="15265" y="15601"/>
                        <a:pt x="16939" y="23132"/>
                      </a:cubicBezTo>
                      <a:cubicBezTo>
                        <a:pt x="17776" y="26898"/>
                        <a:pt x="18195" y="30663"/>
                        <a:pt x="18195" y="3484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069" name="Freeform 1068">
                  <a:extLst>
                    <a:ext uri="{FF2B5EF4-FFF2-40B4-BE49-F238E27FC236}">
                      <a16:creationId xmlns:a16="http://schemas.microsoft.com/office/drawing/2014/main" id="{B5D812EC-0A4F-FEBC-3F52-CE0A70892BD4}"/>
                    </a:ext>
                  </a:extLst>
                </p:cNvPr>
                <p:cNvSpPr/>
                <p:nvPr/>
              </p:nvSpPr>
              <p:spPr>
                <a:xfrm>
                  <a:off x="529746" y="6451688"/>
                  <a:ext cx="12728" cy="40825"/>
                </a:xfrm>
                <a:custGeom>
                  <a:avLst/>
                  <a:gdLst>
                    <a:gd name="connsiteX0" fmla="*/ 12729 w 12728"/>
                    <a:gd name="connsiteY0" fmla="*/ 20660 h 40825"/>
                    <a:gd name="connsiteX1" fmla="*/ 8124 w 12728"/>
                    <a:gd name="connsiteY1" fmla="*/ 38233 h 40825"/>
                    <a:gd name="connsiteX2" fmla="*/ 2264 w 12728"/>
                    <a:gd name="connsiteY2" fmla="*/ 40325 h 40825"/>
                    <a:gd name="connsiteX3" fmla="*/ 590 w 12728"/>
                    <a:gd name="connsiteY3" fmla="*/ 34467 h 40825"/>
                    <a:gd name="connsiteX4" fmla="*/ 590 w 12728"/>
                    <a:gd name="connsiteY4" fmla="*/ 6434 h 40825"/>
                    <a:gd name="connsiteX5" fmla="*/ 2264 w 12728"/>
                    <a:gd name="connsiteY5" fmla="*/ 577 h 40825"/>
                    <a:gd name="connsiteX6" fmla="*/ 8124 w 12728"/>
                    <a:gd name="connsiteY6" fmla="*/ 2669 h 40825"/>
                    <a:gd name="connsiteX7" fmla="*/ 12729 w 12728"/>
                    <a:gd name="connsiteY7" fmla="*/ 20660 h 40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728" h="40825">
                      <a:moveTo>
                        <a:pt x="12729" y="20660"/>
                      </a:moveTo>
                      <a:cubicBezTo>
                        <a:pt x="12729" y="26936"/>
                        <a:pt x="11054" y="32794"/>
                        <a:pt x="8124" y="38233"/>
                      </a:cubicBezTo>
                      <a:cubicBezTo>
                        <a:pt x="6869" y="40325"/>
                        <a:pt x="4357" y="41580"/>
                        <a:pt x="2264" y="40325"/>
                      </a:cubicBezTo>
                      <a:cubicBezTo>
                        <a:pt x="171" y="39070"/>
                        <a:pt x="-666" y="36559"/>
                        <a:pt x="590" y="34467"/>
                      </a:cubicBezTo>
                      <a:cubicBezTo>
                        <a:pt x="5194" y="25262"/>
                        <a:pt x="5194" y="16058"/>
                        <a:pt x="590" y="6434"/>
                      </a:cubicBezTo>
                      <a:cubicBezTo>
                        <a:pt x="-666" y="4342"/>
                        <a:pt x="171" y="1832"/>
                        <a:pt x="2264" y="577"/>
                      </a:cubicBezTo>
                      <a:cubicBezTo>
                        <a:pt x="4357" y="-679"/>
                        <a:pt x="6869" y="158"/>
                        <a:pt x="8124" y="2669"/>
                      </a:cubicBezTo>
                      <a:cubicBezTo>
                        <a:pt x="11473" y="8108"/>
                        <a:pt x="12729" y="14384"/>
                        <a:pt x="12729" y="2066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</p:grpSp>
          <p:sp>
            <p:nvSpPr>
              <p:cNvPr id="1063" name="Freeform 1062">
                <a:extLst>
                  <a:ext uri="{FF2B5EF4-FFF2-40B4-BE49-F238E27FC236}">
                    <a16:creationId xmlns:a16="http://schemas.microsoft.com/office/drawing/2014/main" id="{0DDBD0DC-E22A-8A7E-89AF-FD5849914FE4}"/>
                  </a:ext>
                </a:extLst>
              </p:cNvPr>
              <p:cNvSpPr/>
              <p:nvPr/>
            </p:nvSpPr>
            <p:spPr>
              <a:xfrm>
                <a:off x="648794" y="6433436"/>
                <a:ext cx="17580" cy="123847"/>
              </a:xfrm>
              <a:custGeom>
                <a:avLst/>
                <a:gdLst>
                  <a:gd name="connsiteX0" fmla="*/ 0 w 17580"/>
                  <a:gd name="connsiteY0" fmla="*/ 0 h 123847"/>
                  <a:gd name="connsiteX1" fmla="*/ 17580 w 17580"/>
                  <a:gd name="connsiteY1" fmla="*/ 0 h 123847"/>
                  <a:gd name="connsiteX2" fmla="*/ 17580 w 17580"/>
                  <a:gd name="connsiteY2" fmla="*/ 123847 h 123847"/>
                  <a:gd name="connsiteX3" fmla="*/ 0 w 17580"/>
                  <a:gd name="connsiteY3" fmla="*/ 123847 h 123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580" h="123847">
                    <a:moveTo>
                      <a:pt x="0" y="0"/>
                    </a:moveTo>
                    <a:lnTo>
                      <a:pt x="17580" y="0"/>
                    </a:lnTo>
                    <a:lnTo>
                      <a:pt x="17580" y="123847"/>
                    </a:lnTo>
                    <a:lnTo>
                      <a:pt x="0" y="123847"/>
                    </a:lnTo>
                    <a:close/>
                  </a:path>
                </a:pathLst>
              </a:custGeom>
              <a:solidFill>
                <a:srgbClr val="C5972C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064" name="Freeform 1063">
                <a:extLst>
                  <a:ext uri="{FF2B5EF4-FFF2-40B4-BE49-F238E27FC236}">
                    <a16:creationId xmlns:a16="http://schemas.microsoft.com/office/drawing/2014/main" id="{31B4F350-125F-B954-FBC0-466DF82AF3E3}"/>
                  </a:ext>
                </a:extLst>
              </p:cNvPr>
              <p:cNvSpPr/>
              <p:nvPr/>
            </p:nvSpPr>
            <p:spPr>
              <a:xfrm>
                <a:off x="617400" y="6451846"/>
                <a:ext cx="5441" cy="46442"/>
              </a:xfrm>
              <a:custGeom>
                <a:avLst/>
                <a:gdLst>
                  <a:gd name="connsiteX0" fmla="*/ 0 w 5441"/>
                  <a:gd name="connsiteY0" fmla="*/ 0 h 46442"/>
                  <a:gd name="connsiteX1" fmla="*/ 5442 w 5441"/>
                  <a:gd name="connsiteY1" fmla="*/ 0 h 46442"/>
                  <a:gd name="connsiteX2" fmla="*/ 5442 w 5441"/>
                  <a:gd name="connsiteY2" fmla="*/ 46442 h 46442"/>
                  <a:gd name="connsiteX3" fmla="*/ 0 w 5441"/>
                  <a:gd name="connsiteY3" fmla="*/ 46442 h 46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41" h="46442">
                    <a:moveTo>
                      <a:pt x="0" y="0"/>
                    </a:moveTo>
                    <a:lnTo>
                      <a:pt x="5442" y="0"/>
                    </a:lnTo>
                    <a:lnTo>
                      <a:pt x="5442" y="46442"/>
                    </a:lnTo>
                    <a:lnTo>
                      <a:pt x="0" y="46442"/>
                    </a:lnTo>
                    <a:close/>
                  </a:path>
                </a:pathLst>
              </a:custGeom>
              <a:solidFill>
                <a:srgbClr val="C5972C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</p:grpSp>
        <p:grpSp>
          <p:nvGrpSpPr>
            <p:cNvPr id="1081" name="Graphic 2">
              <a:extLst>
                <a:ext uri="{FF2B5EF4-FFF2-40B4-BE49-F238E27FC236}">
                  <a16:creationId xmlns:a16="http://schemas.microsoft.com/office/drawing/2014/main" id="{A05E692C-1FDD-501C-EB7A-4086F6280F36}"/>
                </a:ext>
              </a:extLst>
            </p:cNvPr>
            <p:cNvGrpSpPr/>
            <p:nvPr/>
          </p:nvGrpSpPr>
          <p:grpSpPr>
            <a:xfrm>
              <a:off x="5984787" y="1102146"/>
              <a:ext cx="586675" cy="525447"/>
              <a:chOff x="5984787" y="1102146"/>
              <a:chExt cx="586675" cy="525447"/>
            </a:xfrm>
          </p:grpSpPr>
          <p:grpSp>
            <p:nvGrpSpPr>
              <p:cNvPr id="1082" name="Graphic 2">
                <a:extLst>
                  <a:ext uri="{FF2B5EF4-FFF2-40B4-BE49-F238E27FC236}">
                    <a16:creationId xmlns:a16="http://schemas.microsoft.com/office/drawing/2014/main" id="{D44D4AD5-2FD2-130C-6623-CB4B482C19A8}"/>
                  </a:ext>
                </a:extLst>
              </p:cNvPr>
              <p:cNvGrpSpPr/>
              <p:nvPr/>
            </p:nvGrpSpPr>
            <p:grpSpPr>
              <a:xfrm>
                <a:off x="5984787" y="1317673"/>
                <a:ext cx="586675" cy="309920"/>
                <a:chOff x="5984787" y="1317673"/>
                <a:chExt cx="586675" cy="309920"/>
              </a:xfrm>
              <a:solidFill>
                <a:srgbClr val="4277BA"/>
              </a:solidFill>
            </p:grpSpPr>
            <p:sp>
              <p:nvSpPr>
                <p:cNvPr id="1086" name="TextBox 1085">
                  <a:extLst>
                    <a:ext uri="{FF2B5EF4-FFF2-40B4-BE49-F238E27FC236}">
                      <a16:creationId xmlns:a16="http://schemas.microsoft.com/office/drawing/2014/main" id="{F5AFDB21-CD0D-382B-BB5C-A637DC2C8ED4}"/>
                    </a:ext>
                  </a:extLst>
                </p:cNvPr>
                <p:cNvSpPr txBox="1"/>
                <p:nvPr/>
              </p:nvSpPr>
              <p:spPr>
                <a:xfrm>
                  <a:off x="6155567" y="1317673"/>
                  <a:ext cx="129103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D</a:t>
                  </a:r>
                </a:p>
              </p:txBody>
            </p:sp>
            <p:sp>
              <p:nvSpPr>
                <p:cNvPr id="1087" name="TextBox 1086">
                  <a:extLst>
                    <a:ext uri="{FF2B5EF4-FFF2-40B4-BE49-F238E27FC236}">
                      <a16:creationId xmlns:a16="http://schemas.microsoft.com/office/drawing/2014/main" id="{75F1F36B-6E6E-8D8C-D816-C1ABBDE00B02}"/>
                    </a:ext>
                  </a:extLst>
                </p:cNvPr>
                <p:cNvSpPr txBox="1"/>
                <p:nvPr/>
              </p:nvSpPr>
              <p:spPr>
                <a:xfrm>
                  <a:off x="6197006" y="1317673"/>
                  <a:ext cx="161157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AT</a:t>
                  </a:r>
                </a:p>
              </p:txBody>
            </p:sp>
            <p:sp>
              <p:nvSpPr>
                <p:cNvPr id="1088" name="TextBox 1087">
                  <a:extLst>
                    <a:ext uri="{FF2B5EF4-FFF2-40B4-BE49-F238E27FC236}">
                      <a16:creationId xmlns:a16="http://schemas.microsoft.com/office/drawing/2014/main" id="{AA2DA4A2-B9A5-B292-B571-923AF9747C83}"/>
                    </a:ext>
                  </a:extLst>
                </p:cNvPr>
                <p:cNvSpPr txBox="1"/>
                <p:nvPr/>
              </p:nvSpPr>
              <p:spPr>
                <a:xfrm>
                  <a:off x="6266490" y="1317673"/>
                  <a:ext cx="125542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A</a:t>
                  </a:r>
                </a:p>
              </p:txBody>
            </p:sp>
            <p:sp>
              <p:nvSpPr>
                <p:cNvPr id="1089" name="TextBox 1088">
                  <a:extLst>
                    <a:ext uri="{FF2B5EF4-FFF2-40B4-BE49-F238E27FC236}">
                      <a16:creationId xmlns:a16="http://schemas.microsoft.com/office/drawing/2014/main" id="{2EEDD93D-95E1-CF99-48D9-82988EF9260D}"/>
                    </a:ext>
                  </a:extLst>
                </p:cNvPr>
                <p:cNvSpPr txBox="1"/>
                <p:nvPr/>
              </p:nvSpPr>
              <p:spPr>
                <a:xfrm>
                  <a:off x="5984787" y="1392987"/>
                  <a:ext cx="141568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VI</a:t>
                  </a:r>
                </a:p>
              </p:txBody>
            </p:sp>
            <p:sp>
              <p:nvSpPr>
                <p:cNvPr id="1090" name="TextBox 1089">
                  <a:extLst>
                    <a:ext uri="{FF2B5EF4-FFF2-40B4-BE49-F238E27FC236}">
                      <a16:creationId xmlns:a16="http://schemas.microsoft.com/office/drawing/2014/main" id="{498097FC-B94F-E50C-6FB1-79624C42A0F9}"/>
                    </a:ext>
                  </a:extLst>
                </p:cNvPr>
                <p:cNvSpPr txBox="1"/>
                <p:nvPr/>
              </p:nvSpPr>
              <p:spPr>
                <a:xfrm>
                  <a:off x="6050085" y="1392987"/>
                  <a:ext cx="129103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R</a:t>
                  </a:r>
                </a:p>
              </p:txBody>
            </p:sp>
            <p:sp>
              <p:nvSpPr>
                <p:cNvPr id="1091" name="TextBox 1090">
                  <a:extLst>
                    <a:ext uri="{FF2B5EF4-FFF2-40B4-BE49-F238E27FC236}">
                      <a16:creationId xmlns:a16="http://schemas.microsoft.com/office/drawing/2014/main" id="{AC1DCBBD-C44D-1A27-C5DA-020216DC3749}"/>
                    </a:ext>
                  </a:extLst>
                </p:cNvPr>
                <p:cNvSpPr txBox="1"/>
                <p:nvPr/>
              </p:nvSpPr>
              <p:spPr>
                <a:xfrm>
                  <a:off x="6089850" y="1392987"/>
                  <a:ext cx="123760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T</a:t>
                  </a:r>
                </a:p>
              </p:txBody>
            </p:sp>
            <p:sp>
              <p:nvSpPr>
                <p:cNvPr id="1092" name="TextBox 1091">
                  <a:extLst>
                    <a:ext uri="{FF2B5EF4-FFF2-40B4-BE49-F238E27FC236}">
                      <a16:creationId xmlns:a16="http://schemas.microsoft.com/office/drawing/2014/main" id="{E7D178A0-6F0B-4ADB-1F91-76C497A98639}"/>
                    </a:ext>
                  </a:extLst>
                </p:cNvPr>
                <p:cNvSpPr txBox="1"/>
                <p:nvPr/>
              </p:nvSpPr>
              <p:spPr>
                <a:xfrm>
                  <a:off x="6125848" y="1392987"/>
                  <a:ext cx="129103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U</a:t>
                  </a:r>
                </a:p>
              </p:txBody>
            </p:sp>
            <p:sp>
              <p:nvSpPr>
                <p:cNvPr id="1093" name="TextBox 1092">
                  <a:extLst>
                    <a:ext uri="{FF2B5EF4-FFF2-40B4-BE49-F238E27FC236}">
                      <a16:creationId xmlns:a16="http://schemas.microsoft.com/office/drawing/2014/main" id="{4AE8455F-2354-F1A7-B863-2F53A5FDC66C}"/>
                    </a:ext>
                  </a:extLst>
                </p:cNvPr>
                <p:cNvSpPr txBox="1"/>
                <p:nvPr/>
              </p:nvSpPr>
              <p:spPr>
                <a:xfrm>
                  <a:off x="6168124" y="1390452"/>
                  <a:ext cx="214579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ALIZ</a:t>
                  </a:r>
                </a:p>
              </p:txBody>
            </p:sp>
            <p:sp>
              <p:nvSpPr>
                <p:cNvPr id="1094" name="TextBox 1093">
                  <a:extLst>
                    <a:ext uri="{FF2B5EF4-FFF2-40B4-BE49-F238E27FC236}">
                      <a16:creationId xmlns:a16="http://schemas.microsoft.com/office/drawing/2014/main" id="{D7361A2B-0E98-F001-422D-6251D3231C2B}"/>
                    </a:ext>
                  </a:extLst>
                </p:cNvPr>
                <p:cNvSpPr txBox="1"/>
                <p:nvPr/>
              </p:nvSpPr>
              <p:spPr>
                <a:xfrm>
                  <a:off x="6304999" y="1392987"/>
                  <a:ext cx="125542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A</a:t>
                  </a:r>
                </a:p>
              </p:txBody>
            </p:sp>
            <p:sp>
              <p:nvSpPr>
                <p:cNvPr id="1095" name="TextBox 1094">
                  <a:extLst>
                    <a:ext uri="{FF2B5EF4-FFF2-40B4-BE49-F238E27FC236}">
                      <a16:creationId xmlns:a16="http://schemas.microsoft.com/office/drawing/2014/main" id="{6444C28D-CC11-D289-2EF2-439A34022CD1}"/>
                    </a:ext>
                  </a:extLst>
                </p:cNvPr>
                <p:cNvSpPr txBox="1"/>
                <p:nvPr/>
              </p:nvSpPr>
              <p:spPr>
                <a:xfrm>
                  <a:off x="6342252" y="1392987"/>
                  <a:ext cx="123760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T</a:t>
                  </a:r>
                </a:p>
              </p:txBody>
            </p:sp>
            <p:sp>
              <p:nvSpPr>
                <p:cNvPr id="1096" name="TextBox 1095">
                  <a:extLst>
                    <a:ext uri="{FF2B5EF4-FFF2-40B4-BE49-F238E27FC236}">
                      <a16:creationId xmlns:a16="http://schemas.microsoft.com/office/drawing/2014/main" id="{89879196-395E-C16E-AEDB-FD6D25347ECA}"/>
                    </a:ext>
                  </a:extLst>
                </p:cNvPr>
                <p:cNvSpPr txBox="1"/>
                <p:nvPr/>
              </p:nvSpPr>
              <p:spPr>
                <a:xfrm>
                  <a:off x="6378252" y="1390452"/>
                  <a:ext cx="193210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ION</a:t>
                  </a:r>
                </a:p>
              </p:txBody>
            </p:sp>
          </p:grpSp>
          <p:grpSp>
            <p:nvGrpSpPr>
              <p:cNvPr id="1083" name="Graphic 2">
                <a:extLst>
                  <a:ext uri="{FF2B5EF4-FFF2-40B4-BE49-F238E27FC236}">
                    <a16:creationId xmlns:a16="http://schemas.microsoft.com/office/drawing/2014/main" id="{8F8710B4-9873-5B36-E7B2-57C20EED5111}"/>
                  </a:ext>
                </a:extLst>
              </p:cNvPr>
              <p:cNvGrpSpPr/>
              <p:nvPr/>
            </p:nvGrpSpPr>
            <p:grpSpPr>
              <a:xfrm>
                <a:off x="6178611" y="1102146"/>
                <a:ext cx="303886" cy="299576"/>
                <a:chOff x="6178611" y="1102146"/>
                <a:chExt cx="303886" cy="299576"/>
              </a:xfrm>
            </p:grpSpPr>
            <p:sp>
              <p:nvSpPr>
                <p:cNvPr id="1084" name="Freeform 1083">
                  <a:extLst>
                    <a:ext uri="{FF2B5EF4-FFF2-40B4-BE49-F238E27FC236}">
                      <a16:creationId xmlns:a16="http://schemas.microsoft.com/office/drawing/2014/main" id="{3DBA41AC-F7A1-1F0A-8158-770F51D94FE6}"/>
                    </a:ext>
                  </a:extLst>
                </p:cNvPr>
                <p:cNvSpPr/>
                <p:nvPr/>
              </p:nvSpPr>
              <p:spPr>
                <a:xfrm>
                  <a:off x="6178611" y="1102146"/>
                  <a:ext cx="303886" cy="299576"/>
                </a:xfrm>
                <a:custGeom>
                  <a:avLst/>
                  <a:gdLst>
                    <a:gd name="connsiteX0" fmla="*/ 303887 w 303886"/>
                    <a:gd name="connsiteY0" fmla="*/ 149788 h 299576"/>
                    <a:gd name="connsiteX1" fmla="*/ 151943 w 303886"/>
                    <a:gd name="connsiteY1" fmla="*/ 299576 h 299576"/>
                    <a:gd name="connsiteX2" fmla="*/ -1 w 303886"/>
                    <a:gd name="connsiteY2" fmla="*/ 149788 h 299576"/>
                    <a:gd name="connsiteX3" fmla="*/ 151943 w 303886"/>
                    <a:gd name="connsiteY3" fmla="*/ 0 h 299576"/>
                    <a:gd name="connsiteX4" fmla="*/ 303887 w 303886"/>
                    <a:gd name="connsiteY4" fmla="*/ 149788 h 299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3886" h="299576">
                      <a:moveTo>
                        <a:pt x="303887" y="149788"/>
                      </a:moveTo>
                      <a:cubicBezTo>
                        <a:pt x="303887" y="232514"/>
                        <a:pt x="235859" y="299576"/>
                        <a:pt x="151943" y="299576"/>
                      </a:cubicBezTo>
                      <a:cubicBezTo>
                        <a:pt x="68027" y="299576"/>
                        <a:pt x="-1" y="232514"/>
                        <a:pt x="-1" y="149788"/>
                      </a:cubicBezTo>
                      <a:cubicBezTo>
                        <a:pt x="-1" y="67062"/>
                        <a:pt x="68027" y="0"/>
                        <a:pt x="151943" y="0"/>
                      </a:cubicBezTo>
                      <a:cubicBezTo>
                        <a:pt x="235859" y="0"/>
                        <a:pt x="303887" y="67062"/>
                        <a:pt x="303887" y="149788"/>
                      </a:cubicBezTo>
                      <a:close/>
                    </a:path>
                  </a:pathLst>
                </a:custGeom>
                <a:solidFill>
                  <a:srgbClr val="335D80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085" name="Freeform 1084">
                  <a:extLst>
                    <a:ext uri="{FF2B5EF4-FFF2-40B4-BE49-F238E27FC236}">
                      <a16:creationId xmlns:a16="http://schemas.microsoft.com/office/drawing/2014/main" id="{5B3D7050-65BF-4F50-021D-D9EE8823B95D}"/>
                    </a:ext>
                  </a:extLst>
                </p:cNvPr>
                <p:cNvSpPr/>
                <p:nvPr/>
              </p:nvSpPr>
              <p:spPr>
                <a:xfrm>
                  <a:off x="6251205" y="1172856"/>
                  <a:ext cx="159118" cy="158574"/>
                </a:xfrm>
                <a:custGeom>
                  <a:avLst/>
                  <a:gdLst>
                    <a:gd name="connsiteX0" fmla="*/ 136276 w 159118"/>
                    <a:gd name="connsiteY0" fmla="*/ 146859 h 158574"/>
                    <a:gd name="connsiteX1" fmla="*/ 124975 w 159118"/>
                    <a:gd name="connsiteY1" fmla="*/ 135563 h 158574"/>
                    <a:gd name="connsiteX2" fmla="*/ 136276 w 159118"/>
                    <a:gd name="connsiteY2" fmla="*/ 124266 h 158574"/>
                    <a:gd name="connsiteX3" fmla="*/ 147578 w 159118"/>
                    <a:gd name="connsiteY3" fmla="*/ 135563 h 158574"/>
                    <a:gd name="connsiteX4" fmla="*/ 136276 w 159118"/>
                    <a:gd name="connsiteY4" fmla="*/ 146859 h 158574"/>
                    <a:gd name="connsiteX5" fmla="*/ 136276 w 159118"/>
                    <a:gd name="connsiteY5" fmla="*/ 146859 h 158574"/>
                    <a:gd name="connsiteX6" fmla="*/ 22842 w 159118"/>
                    <a:gd name="connsiteY6" fmla="*/ 44769 h 158574"/>
                    <a:gd name="connsiteX7" fmla="*/ 136276 w 159118"/>
                    <a:gd name="connsiteY7" fmla="*/ 44769 h 158574"/>
                    <a:gd name="connsiteX8" fmla="*/ 136276 w 159118"/>
                    <a:gd name="connsiteY8" fmla="*/ 10879 h 158574"/>
                    <a:gd name="connsiteX9" fmla="*/ 22842 w 159118"/>
                    <a:gd name="connsiteY9" fmla="*/ 10879 h 158574"/>
                    <a:gd name="connsiteX10" fmla="*/ 22842 w 159118"/>
                    <a:gd name="connsiteY10" fmla="*/ 44769 h 158574"/>
                    <a:gd name="connsiteX11" fmla="*/ 68048 w 159118"/>
                    <a:gd name="connsiteY11" fmla="*/ 146859 h 158574"/>
                    <a:gd name="connsiteX12" fmla="*/ 90651 w 159118"/>
                    <a:gd name="connsiteY12" fmla="*/ 146859 h 158574"/>
                    <a:gd name="connsiteX13" fmla="*/ 90651 w 159118"/>
                    <a:gd name="connsiteY13" fmla="*/ 124266 h 158574"/>
                    <a:gd name="connsiteX14" fmla="*/ 68048 w 159118"/>
                    <a:gd name="connsiteY14" fmla="*/ 124266 h 158574"/>
                    <a:gd name="connsiteX15" fmla="*/ 68048 w 159118"/>
                    <a:gd name="connsiteY15" fmla="*/ 146859 h 158574"/>
                    <a:gd name="connsiteX16" fmla="*/ 34144 w 159118"/>
                    <a:gd name="connsiteY16" fmla="*/ 135563 h 158574"/>
                    <a:gd name="connsiteX17" fmla="*/ 22842 w 159118"/>
                    <a:gd name="connsiteY17" fmla="*/ 146859 h 158574"/>
                    <a:gd name="connsiteX18" fmla="*/ 11540 w 159118"/>
                    <a:gd name="connsiteY18" fmla="*/ 135563 h 158574"/>
                    <a:gd name="connsiteX19" fmla="*/ 22842 w 159118"/>
                    <a:gd name="connsiteY19" fmla="*/ 124266 h 158574"/>
                    <a:gd name="connsiteX20" fmla="*/ 34144 w 159118"/>
                    <a:gd name="connsiteY20" fmla="*/ 135563 h 158574"/>
                    <a:gd name="connsiteX21" fmla="*/ 34144 w 159118"/>
                    <a:gd name="connsiteY21" fmla="*/ 135563 h 158574"/>
                    <a:gd name="connsiteX22" fmla="*/ 142137 w 159118"/>
                    <a:gd name="connsiteY22" fmla="*/ 113806 h 158574"/>
                    <a:gd name="connsiteX23" fmla="*/ 142137 w 159118"/>
                    <a:gd name="connsiteY23" fmla="*/ 90375 h 158574"/>
                    <a:gd name="connsiteX24" fmla="*/ 130835 w 159118"/>
                    <a:gd name="connsiteY24" fmla="*/ 79078 h 158574"/>
                    <a:gd name="connsiteX25" fmla="*/ 85210 w 159118"/>
                    <a:gd name="connsiteY25" fmla="*/ 79078 h 158574"/>
                    <a:gd name="connsiteX26" fmla="*/ 85210 w 159118"/>
                    <a:gd name="connsiteY26" fmla="*/ 56484 h 158574"/>
                    <a:gd name="connsiteX27" fmla="*/ 136276 w 159118"/>
                    <a:gd name="connsiteY27" fmla="*/ 56484 h 158574"/>
                    <a:gd name="connsiteX28" fmla="*/ 147578 w 159118"/>
                    <a:gd name="connsiteY28" fmla="*/ 45187 h 158574"/>
                    <a:gd name="connsiteX29" fmla="*/ 147578 w 159118"/>
                    <a:gd name="connsiteY29" fmla="*/ 11297 h 158574"/>
                    <a:gd name="connsiteX30" fmla="*/ 136276 w 159118"/>
                    <a:gd name="connsiteY30" fmla="*/ 0 h 158574"/>
                    <a:gd name="connsiteX31" fmla="*/ 22842 w 159118"/>
                    <a:gd name="connsiteY31" fmla="*/ 0 h 158574"/>
                    <a:gd name="connsiteX32" fmla="*/ 11540 w 159118"/>
                    <a:gd name="connsiteY32" fmla="*/ 11297 h 158574"/>
                    <a:gd name="connsiteX33" fmla="*/ 11540 w 159118"/>
                    <a:gd name="connsiteY33" fmla="*/ 45187 h 158574"/>
                    <a:gd name="connsiteX34" fmla="*/ 22842 w 159118"/>
                    <a:gd name="connsiteY34" fmla="*/ 56484 h 158574"/>
                    <a:gd name="connsiteX35" fmla="*/ 73908 w 159118"/>
                    <a:gd name="connsiteY35" fmla="*/ 56484 h 158574"/>
                    <a:gd name="connsiteX36" fmla="*/ 73908 w 159118"/>
                    <a:gd name="connsiteY36" fmla="*/ 79078 h 158574"/>
                    <a:gd name="connsiteX37" fmla="*/ 28283 w 159118"/>
                    <a:gd name="connsiteY37" fmla="*/ 79078 h 158574"/>
                    <a:gd name="connsiteX38" fmla="*/ 16982 w 159118"/>
                    <a:gd name="connsiteY38" fmla="*/ 90375 h 158574"/>
                    <a:gd name="connsiteX39" fmla="*/ 16982 w 159118"/>
                    <a:gd name="connsiteY39" fmla="*/ 113806 h 158574"/>
                    <a:gd name="connsiteX40" fmla="*/ 657 w 159118"/>
                    <a:gd name="connsiteY40" fmla="*/ 141420 h 158574"/>
                    <a:gd name="connsiteX41" fmla="*/ 28283 w 159118"/>
                    <a:gd name="connsiteY41" fmla="*/ 157738 h 158574"/>
                    <a:gd name="connsiteX42" fmla="*/ 44608 w 159118"/>
                    <a:gd name="connsiteY42" fmla="*/ 130123 h 158574"/>
                    <a:gd name="connsiteX43" fmla="*/ 28283 w 159118"/>
                    <a:gd name="connsiteY43" fmla="*/ 113806 h 158574"/>
                    <a:gd name="connsiteX44" fmla="*/ 28283 w 159118"/>
                    <a:gd name="connsiteY44" fmla="*/ 90375 h 158574"/>
                    <a:gd name="connsiteX45" fmla="*/ 73908 w 159118"/>
                    <a:gd name="connsiteY45" fmla="*/ 90375 h 158574"/>
                    <a:gd name="connsiteX46" fmla="*/ 73908 w 159118"/>
                    <a:gd name="connsiteY46" fmla="*/ 112969 h 158574"/>
                    <a:gd name="connsiteX47" fmla="*/ 56747 w 159118"/>
                    <a:gd name="connsiteY47" fmla="*/ 112969 h 158574"/>
                    <a:gd name="connsiteX48" fmla="*/ 56747 w 159118"/>
                    <a:gd name="connsiteY48" fmla="*/ 158575 h 158574"/>
                    <a:gd name="connsiteX49" fmla="*/ 102372 w 159118"/>
                    <a:gd name="connsiteY49" fmla="*/ 158575 h 158574"/>
                    <a:gd name="connsiteX50" fmla="*/ 102372 w 159118"/>
                    <a:gd name="connsiteY50" fmla="*/ 112969 h 158574"/>
                    <a:gd name="connsiteX51" fmla="*/ 85210 w 159118"/>
                    <a:gd name="connsiteY51" fmla="*/ 112969 h 158574"/>
                    <a:gd name="connsiteX52" fmla="*/ 85210 w 159118"/>
                    <a:gd name="connsiteY52" fmla="*/ 90375 h 158574"/>
                    <a:gd name="connsiteX53" fmla="*/ 130835 w 159118"/>
                    <a:gd name="connsiteY53" fmla="*/ 90375 h 158574"/>
                    <a:gd name="connsiteX54" fmla="*/ 130835 w 159118"/>
                    <a:gd name="connsiteY54" fmla="*/ 113806 h 158574"/>
                    <a:gd name="connsiteX55" fmla="*/ 114511 w 159118"/>
                    <a:gd name="connsiteY55" fmla="*/ 141420 h 158574"/>
                    <a:gd name="connsiteX56" fmla="*/ 142137 w 159118"/>
                    <a:gd name="connsiteY56" fmla="*/ 157738 h 158574"/>
                    <a:gd name="connsiteX57" fmla="*/ 158461 w 159118"/>
                    <a:gd name="connsiteY57" fmla="*/ 130123 h 158574"/>
                    <a:gd name="connsiteX58" fmla="*/ 142137 w 159118"/>
                    <a:gd name="connsiteY58" fmla="*/ 113806 h 158574"/>
                    <a:gd name="connsiteX59" fmla="*/ 142137 w 159118"/>
                    <a:gd name="connsiteY59" fmla="*/ 113806 h 158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159118" h="158574">
                      <a:moveTo>
                        <a:pt x="136276" y="146859"/>
                      </a:moveTo>
                      <a:cubicBezTo>
                        <a:pt x="129998" y="146859"/>
                        <a:pt x="124975" y="141839"/>
                        <a:pt x="124975" y="135563"/>
                      </a:cubicBezTo>
                      <a:cubicBezTo>
                        <a:pt x="124975" y="129286"/>
                        <a:pt x="129998" y="124266"/>
                        <a:pt x="136276" y="124266"/>
                      </a:cubicBezTo>
                      <a:cubicBezTo>
                        <a:pt x="142555" y="124266"/>
                        <a:pt x="147578" y="129286"/>
                        <a:pt x="147578" y="135563"/>
                      </a:cubicBezTo>
                      <a:cubicBezTo>
                        <a:pt x="147578" y="141839"/>
                        <a:pt x="142555" y="146859"/>
                        <a:pt x="136276" y="146859"/>
                      </a:cubicBezTo>
                      <a:lnTo>
                        <a:pt x="136276" y="146859"/>
                      </a:lnTo>
                      <a:close/>
                      <a:moveTo>
                        <a:pt x="22842" y="44769"/>
                      </a:moveTo>
                      <a:lnTo>
                        <a:pt x="136276" y="44769"/>
                      </a:lnTo>
                      <a:lnTo>
                        <a:pt x="136276" y="10879"/>
                      </a:lnTo>
                      <a:lnTo>
                        <a:pt x="22842" y="10879"/>
                      </a:lnTo>
                      <a:lnTo>
                        <a:pt x="22842" y="44769"/>
                      </a:lnTo>
                      <a:close/>
                      <a:moveTo>
                        <a:pt x="68048" y="146859"/>
                      </a:moveTo>
                      <a:lnTo>
                        <a:pt x="90651" y="146859"/>
                      </a:lnTo>
                      <a:lnTo>
                        <a:pt x="90651" y="124266"/>
                      </a:lnTo>
                      <a:lnTo>
                        <a:pt x="68048" y="124266"/>
                      </a:lnTo>
                      <a:lnTo>
                        <a:pt x="68048" y="146859"/>
                      </a:lnTo>
                      <a:close/>
                      <a:moveTo>
                        <a:pt x="34144" y="135563"/>
                      </a:moveTo>
                      <a:cubicBezTo>
                        <a:pt x="34144" y="141839"/>
                        <a:pt x="29121" y="146859"/>
                        <a:pt x="22842" y="146859"/>
                      </a:cubicBezTo>
                      <a:cubicBezTo>
                        <a:pt x="16563" y="146859"/>
                        <a:pt x="11540" y="141839"/>
                        <a:pt x="11540" y="135563"/>
                      </a:cubicBezTo>
                      <a:cubicBezTo>
                        <a:pt x="11540" y="129286"/>
                        <a:pt x="16563" y="124266"/>
                        <a:pt x="22842" y="124266"/>
                      </a:cubicBezTo>
                      <a:cubicBezTo>
                        <a:pt x="29121" y="124266"/>
                        <a:pt x="34144" y="129286"/>
                        <a:pt x="34144" y="135563"/>
                      </a:cubicBezTo>
                      <a:lnTo>
                        <a:pt x="34144" y="135563"/>
                      </a:lnTo>
                      <a:close/>
                      <a:moveTo>
                        <a:pt x="142137" y="113806"/>
                      </a:moveTo>
                      <a:lnTo>
                        <a:pt x="142137" y="90375"/>
                      </a:lnTo>
                      <a:cubicBezTo>
                        <a:pt x="142137" y="84099"/>
                        <a:pt x="137113" y="79078"/>
                        <a:pt x="130835" y="79078"/>
                      </a:cubicBezTo>
                      <a:lnTo>
                        <a:pt x="85210" y="79078"/>
                      </a:lnTo>
                      <a:lnTo>
                        <a:pt x="85210" y="56484"/>
                      </a:lnTo>
                      <a:lnTo>
                        <a:pt x="136276" y="56484"/>
                      </a:lnTo>
                      <a:cubicBezTo>
                        <a:pt x="142555" y="56484"/>
                        <a:pt x="147578" y="51464"/>
                        <a:pt x="147578" y="45187"/>
                      </a:cubicBezTo>
                      <a:lnTo>
                        <a:pt x="147578" y="11297"/>
                      </a:lnTo>
                      <a:cubicBezTo>
                        <a:pt x="147578" y="5021"/>
                        <a:pt x="142555" y="0"/>
                        <a:pt x="136276" y="0"/>
                      </a:cubicBezTo>
                      <a:lnTo>
                        <a:pt x="22842" y="0"/>
                      </a:lnTo>
                      <a:cubicBezTo>
                        <a:pt x="16563" y="0"/>
                        <a:pt x="11540" y="5021"/>
                        <a:pt x="11540" y="11297"/>
                      </a:cubicBezTo>
                      <a:lnTo>
                        <a:pt x="11540" y="45187"/>
                      </a:lnTo>
                      <a:cubicBezTo>
                        <a:pt x="11540" y="51464"/>
                        <a:pt x="16563" y="56484"/>
                        <a:pt x="22842" y="56484"/>
                      </a:cubicBezTo>
                      <a:lnTo>
                        <a:pt x="73908" y="56484"/>
                      </a:lnTo>
                      <a:lnTo>
                        <a:pt x="73908" y="79078"/>
                      </a:lnTo>
                      <a:lnTo>
                        <a:pt x="28283" y="79078"/>
                      </a:lnTo>
                      <a:cubicBezTo>
                        <a:pt x="22005" y="79078"/>
                        <a:pt x="16982" y="84099"/>
                        <a:pt x="16982" y="90375"/>
                      </a:cubicBezTo>
                      <a:lnTo>
                        <a:pt x="16982" y="113806"/>
                      </a:lnTo>
                      <a:cubicBezTo>
                        <a:pt x="4843" y="116734"/>
                        <a:pt x="-2272" y="129286"/>
                        <a:pt x="657" y="141420"/>
                      </a:cubicBezTo>
                      <a:cubicBezTo>
                        <a:pt x="3588" y="153554"/>
                        <a:pt x="16145" y="160667"/>
                        <a:pt x="28283" y="157738"/>
                      </a:cubicBezTo>
                      <a:cubicBezTo>
                        <a:pt x="40422" y="154809"/>
                        <a:pt x="47538" y="142257"/>
                        <a:pt x="44608" y="130123"/>
                      </a:cubicBezTo>
                      <a:cubicBezTo>
                        <a:pt x="42515" y="122174"/>
                        <a:pt x="36236" y="115898"/>
                        <a:pt x="28283" y="113806"/>
                      </a:cubicBezTo>
                      <a:lnTo>
                        <a:pt x="28283" y="90375"/>
                      </a:lnTo>
                      <a:lnTo>
                        <a:pt x="73908" y="90375"/>
                      </a:lnTo>
                      <a:lnTo>
                        <a:pt x="73908" y="112969"/>
                      </a:lnTo>
                      <a:lnTo>
                        <a:pt x="56747" y="112969"/>
                      </a:lnTo>
                      <a:lnTo>
                        <a:pt x="56747" y="158575"/>
                      </a:lnTo>
                      <a:lnTo>
                        <a:pt x="102372" y="158575"/>
                      </a:lnTo>
                      <a:lnTo>
                        <a:pt x="102372" y="112969"/>
                      </a:lnTo>
                      <a:lnTo>
                        <a:pt x="85210" y="112969"/>
                      </a:lnTo>
                      <a:lnTo>
                        <a:pt x="85210" y="90375"/>
                      </a:lnTo>
                      <a:lnTo>
                        <a:pt x="130835" y="90375"/>
                      </a:lnTo>
                      <a:lnTo>
                        <a:pt x="130835" y="113806"/>
                      </a:lnTo>
                      <a:cubicBezTo>
                        <a:pt x="118696" y="116734"/>
                        <a:pt x="111580" y="129286"/>
                        <a:pt x="114511" y="141420"/>
                      </a:cubicBezTo>
                      <a:cubicBezTo>
                        <a:pt x="117440" y="153554"/>
                        <a:pt x="129998" y="160667"/>
                        <a:pt x="142137" y="157738"/>
                      </a:cubicBezTo>
                      <a:cubicBezTo>
                        <a:pt x="154275" y="154809"/>
                        <a:pt x="161391" y="142257"/>
                        <a:pt x="158461" y="130123"/>
                      </a:cubicBezTo>
                      <a:cubicBezTo>
                        <a:pt x="156368" y="122174"/>
                        <a:pt x="150090" y="115898"/>
                        <a:pt x="142137" y="113806"/>
                      </a:cubicBezTo>
                      <a:lnTo>
                        <a:pt x="142137" y="1138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</p:grpSp>
        </p:grpSp>
        <p:grpSp>
          <p:nvGrpSpPr>
            <p:cNvPr id="1097" name="Graphic 2">
              <a:extLst>
                <a:ext uri="{FF2B5EF4-FFF2-40B4-BE49-F238E27FC236}">
                  <a16:creationId xmlns:a16="http://schemas.microsoft.com/office/drawing/2014/main" id="{E56EFA44-3A98-51BA-9B21-34203DAE1148}"/>
                </a:ext>
              </a:extLst>
            </p:cNvPr>
            <p:cNvGrpSpPr/>
            <p:nvPr/>
          </p:nvGrpSpPr>
          <p:grpSpPr>
            <a:xfrm>
              <a:off x="6508846" y="1102146"/>
              <a:ext cx="476532" cy="522914"/>
              <a:chOff x="6508846" y="1102146"/>
              <a:chExt cx="476532" cy="522914"/>
            </a:xfrm>
          </p:grpSpPr>
          <p:grpSp>
            <p:nvGrpSpPr>
              <p:cNvPr id="1098" name="Graphic 2">
                <a:extLst>
                  <a:ext uri="{FF2B5EF4-FFF2-40B4-BE49-F238E27FC236}">
                    <a16:creationId xmlns:a16="http://schemas.microsoft.com/office/drawing/2014/main" id="{63C08FC6-B98F-8216-8BEF-3F8AC65AB53F}"/>
                  </a:ext>
                </a:extLst>
              </p:cNvPr>
              <p:cNvGrpSpPr/>
              <p:nvPr/>
            </p:nvGrpSpPr>
            <p:grpSpPr>
              <a:xfrm>
                <a:off x="6508846" y="1315138"/>
                <a:ext cx="476532" cy="309922"/>
                <a:chOff x="6508846" y="1315138"/>
                <a:chExt cx="476532" cy="309922"/>
              </a:xfrm>
              <a:solidFill>
                <a:srgbClr val="4277BA"/>
              </a:solidFill>
            </p:grpSpPr>
            <p:sp>
              <p:nvSpPr>
                <p:cNvPr id="1109" name="TextBox 1108">
                  <a:extLst>
                    <a:ext uri="{FF2B5EF4-FFF2-40B4-BE49-F238E27FC236}">
                      <a16:creationId xmlns:a16="http://schemas.microsoft.com/office/drawing/2014/main" id="{4CEB2DD2-09D7-9492-997C-F07078A466B8}"/>
                    </a:ext>
                  </a:extLst>
                </p:cNvPr>
                <p:cNvSpPr txBox="1"/>
                <p:nvPr/>
              </p:nvSpPr>
              <p:spPr>
                <a:xfrm>
                  <a:off x="6508846" y="1315138"/>
                  <a:ext cx="170060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KN</a:t>
                  </a:r>
                </a:p>
              </p:txBody>
            </p:sp>
            <p:sp>
              <p:nvSpPr>
                <p:cNvPr id="1110" name="TextBox 1109">
                  <a:extLst>
                    <a:ext uri="{FF2B5EF4-FFF2-40B4-BE49-F238E27FC236}">
                      <a16:creationId xmlns:a16="http://schemas.microsoft.com/office/drawing/2014/main" id="{C08F8E6D-C79E-3F4B-B740-DDA293C94325}"/>
                    </a:ext>
                  </a:extLst>
                </p:cNvPr>
                <p:cNvSpPr txBox="1"/>
                <p:nvPr/>
              </p:nvSpPr>
              <p:spPr>
                <a:xfrm>
                  <a:off x="6595072" y="1317673"/>
                  <a:ext cx="132665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O</a:t>
                  </a:r>
                </a:p>
              </p:txBody>
            </p:sp>
            <p:sp>
              <p:nvSpPr>
                <p:cNvPr id="1111" name="TextBox 1110">
                  <a:extLst>
                    <a:ext uri="{FF2B5EF4-FFF2-40B4-BE49-F238E27FC236}">
                      <a16:creationId xmlns:a16="http://schemas.microsoft.com/office/drawing/2014/main" id="{FD825494-25C7-7B62-6654-858F33919F9B}"/>
                    </a:ext>
                  </a:extLst>
                </p:cNvPr>
                <p:cNvSpPr txBox="1"/>
                <p:nvPr/>
              </p:nvSpPr>
              <p:spPr>
                <a:xfrm>
                  <a:off x="6639024" y="1315138"/>
                  <a:ext cx="346354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WLEDGE</a:t>
                  </a:r>
                </a:p>
              </p:txBody>
            </p:sp>
            <p:sp>
              <p:nvSpPr>
                <p:cNvPr id="1112" name="TextBox 1111">
                  <a:extLst>
                    <a:ext uri="{FF2B5EF4-FFF2-40B4-BE49-F238E27FC236}">
                      <a16:creationId xmlns:a16="http://schemas.microsoft.com/office/drawing/2014/main" id="{AD0C107C-6DF3-7CD6-247D-71176F78708B}"/>
                    </a:ext>
                  </a:extLst>
                </p:cNvPr>
                <p:cNvSpPr txBox="1"/>
                <p:nvPr/>
              </p:nvSpPr>
              <p:spPr>
                <a:xfrm>
                  <a:off x="6564936" y="1392987"/>
                  <a:ext cx="129103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C</a:t>
                  </a:r>
                </a:p>
              </p:txBody>
            </p:sp>
            <p:sp>
              <p:nvSpPr>
                <p:cNvPr id="1113" name="TextBox 1112">
                  <a:extLst>
                    <a:ext uri="{FF2B5EF4-FFF2-40B4-BE49-F238E27FC236}">
                      <a16:creationId xmlns:a16="http://schemas.microsoft.com/office/drawing/2014/main" id="{4E843ADB-C122-4A0F-5AF3-54F74C77DC2A}"/>
                    </a:ext>
                  </a:extLst>
                </p:cNvPr>
                <p:cNvSpPr txBox="1"/>
                <p:nvPr/>
              </p:nvSpPr>
              <p:spPr>
                <a:xfrm>
                  <a:off x="6604700" y="1392987"/>
                  <a:ext cx="161157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AT</a:t>
                  </a:r>
                </a:p>
              </p:txBody>
            </p:sp>
            <p:sp>
              <p:nvSpPr>
                <p:cNvPr id="1114" name="TextBox 1113">
                  <a:extLst>
                    <a:ext uri="{FF2B5EF4-FFF2-40B4-BE49-F238E27FC236}">
                      <a16:creationId xmlns:a16="http://schemas.microsoft.com/office/drawing/2014/main" id="{DA79BC95-E271-177D-85EF-5DAB06EC0137}"/>
                    </a:ext>
                  </a:extLst>
                </p:cNvPr>
                <p:cNvSpPr txBox="1"/>
                <p:nvPr/>
              </p:nvSpPr>
              <p:spPr>
                <a:xfrm>
                  <a:off x="6674183" y="1392987"/>
                  <a:ext cx="125542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A</a:t>
                  </a:r>
                </a:p>
              </p:txBody>
            </p:sp>
            <p:sp>
              <p:nvSpPr>
                <p:cNvPr id="1115" name="TextBox 1114">
                  <a:extLst>
                    <a:ext uri="{FF2B5EF4-FFF2-40B4-BE49-F238E27FC236}">
                      <a16:creationId xmlns:a16="http://schemas.microsoft.com/office/drawing/2014/main" id="{C436CE1B-756C-6C2A-D131-486D7EE8CD33}"/>
                    </a:ext>
                  </a:extLst>
                </p:cNvPr>
                <p:cNvSpPr txBox="1"/>
                <p:nvPr/>
              </p:nvSpPr>
              <p:spPr>
                <a:xfrm>
                  <a:off x="6716041" y="1392987"/>
                  <a:ext cx="120199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L</a:t>
                  </a:r>
                </a:p>
              </p:txBody>
            </p:sp>
            <p:sp>
              <p:nvSpPr>
                <p:cNvPr id="1116" name="TextBox 1115">
                  <a:extLst>
                    <a:ext uri="{FF2B5EF4-FFF2-40B4-BE49-F238E27FC236}">
                      <a16:creationId xmlns:a16="http://schemas.microsoft.com/office/drawing/2014/main" id="{3F856722-781D-861C-A34B-5FC52422DDEE}"/>
                    </a:ext>
                  </a:extLst>
                </p:cNvPr>
                <p:cNvSpPr txBox="1"/>
                <p:nvPr/>
              </p:nvSpPr>
              <p:spPr>
                <a:xfrm>
                  <a:off x="6745760" y="1392987"/>
                  <a:ext cx="177184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OG</a:t>
                  </a:r>
                </a:p>
              </p:txBody>
            </p:sp>
          </p:grpSp>
          <p:grpSp>
            <p:nvGrpSpPr>
              <p:cNvPr id="1099" name="Graphic 2">
                <a:extLst>
                  <a:ext uri="{FF2B5EF4-FFF2-40B4-BE49-F238E27FC236}">
                    <a16:creationId xmlns:a16="http://schemas.microsoft.com/office/drawing/2014/main" id="{D38E49A4-2BF1-FD3D-BEDD-582CADB5DD10}"/>
                  </a:ext>
                </a:extLst>
              </p:cNvPr>
              <p:cNvGrpSpPr/>
              <p:nvPr/>
            </p:nvGrpSpPr>
            <p:grpSpPr>
              <a:xfrm>
                <a:off x="6639464" y="1102146"/>
                <a:ext cx="303886" cy="299576"/>
                <a:chOff x="6639464" y="1102146"/>
                <a:chExt cx="303886" cy="299576"/>
              </a:xfrm>
            </p:grpSpPr>
            <p:sp>
              <p:nvSpPr>
                <p:cNvPr id="1100" name="Freeform 1099">
                  <a:extLst>
                    <a:ext uri="{FF2B5EF4-FFF2-40B4-BE49-F238E27FC236}">
                      <a16:creationId xmlns:a16="http://schemas.microsoft.com/office/drawing/2014/main" id="{DFE10AB8-2A95-6E2E-394B-BA4B38B1E640}"/>
                    </a:ext>
                  </a:extLst>
                </p:cNvPr>
                <p:cNvSpPr/>
                <p:nvPr/>
              </p:nvSpPr>
              <p:spPr>
                <a:xfrm>
                  <a:off x="6639464" y="1102146"/>
                  <a:ext cx="303886" cy="299576"/>
                </a:xfrm>
                <a:custGeom>
                  <a:avLst/>
                  <a:gdLst>
                    <a:gd name="connsiteX0" fmla="*/ 303887 w 303886"/>
                    <a:gd name="connsiteY0" fmla="*/ 149788 h 299576"/>
                    <a:gd name="connsiteX1" fmla="*/ 151943 w 303886"/>
                    <a:gd name="connsiteY1" fmla="*/ 299576 h 299576"/>
                    <a:gd name="connsiteX2" fmla="*/ 0 w 303886"/>
                    <a:gd name="connsiteY2" fmla="*/ 149788 h 299576"/>
                    <a:gd name="connsiteX3" fmla="*/ 151943 w 303886"/>
                    <a:gd name="connsiteY3" fmla="*/ 0 h 299576"/>
                    <a:gd name="connsiteX4" fmla="*/ 303887 w 303886"/>
                    <a:gd name="connsiteY4" fmla="*/ 149788 h 299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3886" h="299576">
                      <a:moveTo>
                        <a:pt x="303887" y="149788"/>
                      </a:moveTo>
                      <a:cubicBezTo>
                        <a:pt x="303887" y="232514"/>
                        <a:pt x="235860" y="299576"/>
                        <a:pt x="151943" y="299576"/>
                      </a:cubicBezTo>
                      <a:cubicBezTo>
                        <a:pt x="68027" y="299576"/>
                        <a:pt x="0" y="232514"/>
                        <a:pt x="0" y="149788"/>
                      </a:cubicBezTo>
                      <a:cubicBezTo>
                        <a:pt x="0" y="67062"/>
                        <a:pt x="68027" y="0"/>
                        <a:pt x="151943" y="0"/>
                      </a:cubicBezTo>
                      <a:cubicBezTo>
                        <a:pt x="235860" y="0"/>
                        <a:pt x="303887" y="67062"/>
                        <a:pt x="303887" y="149788"/>
                      </a:cubicBezTo>
                      <a:close/>
                    </a:path>
                  </a:pathLst>
                </a:custGeom>
                <a:solidFill>
                  <a:srgbClr val="335D80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grpSp>
              <p:nvGrpSpPr>
                <p:cNvPr id="1101" name="Graphic 2">
                  <a:extLst>
                    <a:ext uri="{FF2B5EF4-FFF2-40B4-BE49-F238E27FC236}">
                      <a16:creationId xmlns:a16="http://schemas.microsoft.com/office/drawing/2014/main" id="{0F85BA48-880B-13BF-D30D-FEEF1E936DC3}"/>
                    </a:ext>
                  </a:extLst>
                </p:cNvPr>
                <p:cNvGrpSpPr/>
                <p:nvPr/>
              </p:nvGrpSpPr>
              <p:grpSpPr>
                <a:xfrm>
                  <a:off x="6699321" y="1172235"/>
                  <a:ext cx="184592" cy="159321"/>
                  <a:chOff x="6699321" y="1172235"/>
                  <a:chExt cx="184592" cy="159321"/>
                </a:xfrm>
                <a:solidFill>
                  <a:srgbClr val="FFFFFF"/>
                </a:solidFill>
              </p:grpSpPr>
              <p:sp>
                <p:nvSpPr>
                  <p:cNvPr id="1102" name="Freeform 1101">
                    <a:extLst>
                      <a:ext uri="{FF2B5EF4-FFF2-40B4-BE49-F238E27FC236}">
                        <a16:creationId xmlns:a16="http://schemas.microsoft.com/office/drawing/2014/main" id="{3768F306-5037-CE8B-3E4E-5AF6B6D052A0}"/>
                      </a:ext>
                    </a:extLst>
                  </p:cNvPr>
                  <p:cNvSpPr/>
                  <p:nvPr/>
                </p:nvSpPr>
                <p:spPr>
                  <a:xfrm>
                    <a:off x="6798105" y="1205073"/>
                    <a:ext cx="85808" cy="126205"/>
                  </a:xfrm>
                  <a:custGeom>
                    <a:avLst/>
                    <a:gdLst>
                      <a:gd name="connsiteX0" fmla="*/ 5442 w 85808"/>
                      <a:gd name="connsiteY0" fmla="*/ 120918 h 126205"/>
                      <a:gd name="connsiteX1" fmla="*/ 7116 w 85808"/>
                      <a:gd name="connsiteY1" fmla="*/ 120918 h 126205"/>
                      <a:gd name="connsiteX2" fmla="*/ 76600 w 85808"/>
                      <a:gd name="connsiteY2" fmla="*/ 105437 h 126205"/>
                      <a:gd name="connsiteX3" fmla="*/ 79948 w 85808"/>
                      <a:gd name="connsiteY3" fmla="*/ 101253 h 126205"/>
                      <a:gd name="connsiteX4" fmla="*/ 79948 w 85808"/>
                      <a:gd name="connsiteY4" fmla="*/ 9623 h 126205"/>
                      <a:gd name="connsiteX5" fmla="*/ 75344 w 85808"/>
                      <a:gd name="connsiteY5" fmla="*/ 5021 h 126205"/>
                      <a:gd name="connsiteX6" fmla="*/ 9209 w 85808"/>
                      <a:gd name="connsiteY6" fmla="*/ 19665 h 126205"/>
                      <a:gd name="connsiteX7" fmla="*/ 5023 w 85808"/>
                      <a:gd name="connsiteY7" fmla="*/ 26359 h 126205"/>
                      <a:gd name="connsiteX8" fmla="*/ 5023 w 85808"/>
                      <a:gd name="connsiteY8" fmla="*/ 115898 h 126205"/>
                      <a:gd name="connsiteX9" fmla="*/ 5442 w 85808"/>
                      <a:gd name="connsiteY9" fmla="*/ 120918 h 126205"/>
                      <a:gd name="connsiteX10" fmla="*/ 85390 w 85808"/>
                      <a:gd name="connsiteY10" fmla="*/ 104182 h 126205"/>
                      <a:gd name="connsiteX11" fmla="*/ 75762 w 85808"/>
                      <a:gd name="connsiteY11" fmla="*/ 110877 h 126205"/>
                      <a:gd name="connsiteX12" fmla="*/ 10883 w 85808"/>
                      <a:gd name="connsiteY12" fmla="*/ 124684 h 126205"/>
                      <a:gd name="connsiteX13" fmla="*/ 0 w 85808"/>
                      <a:gd name="connsiteY13" fmla="*/ 117571 h 126205"/>
                      <a:gd name="connsiteX14" fmla="*/ 0 w 85808"/>
                      <a:gd name="connsiteY14" fmla="*/ 25941 h 126205"/>
                      <a:gd name="connsiteX15" fmla="*/ 7116 w 85808"/>
                      <a:gd name="connsiteY15" fmla="*/ 15481 h 126205"/>
                      <a:gd name="connsiteX16" fmla="*/ 75344 w 85808"/>
                      <a:gd name="connsiteY16" fmla="*/ 0 h 126205"/>
                      <a:gd name="connsiteX17" fmla="*/ 85808 w 85808"/>
                      <a:gd name="connsiteY17" fmla="*/ 6276 h 126205"/>
                      <a:gd name="connsiteX18" fmla="*/ 85390 w 85808"/>
                      <a:gd name="connsiteY18" fmla="*/ 104182 h 126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85808" h="126205">
                        <a:moveTo>
                          <a:pt x="5442" y="120918"/>
                        </a:moveTo>
                        <a:cubicBezTo>
                          <a:pt x="6279" y="120918"/>
                          <a:pt x="6697" y="120918"/>
                          <a:pt x="7116" y="120918"/>
                        </a:cubicBezTo>
                        <a:cubicBezTo>
                          <a:pt x="29300" y="110877"/>
                          <a:pt x="52322" y="105856"/>
                          <a:pt x="76600" y="105437"/>
                        </a:cubicBezTo>
                        <a:cubicBezTo>
                          <a:pt x="79948" y="105437"/>
                          <a:pt x="79948" y="103764"/>
                          <a:pt x="79948" y="101253"/>
                        </a:cubicBezTo>
                        <a:cubicBezTo>
                          <a:pt x="79948" y="70710"/>
                          <a:pt x="79948" y="40167"/>
                          <a:pt x="79948" y="9623"/>
                        </a:cubicBezTo>
                        <a:cubicBezTo>
                          <a:pt x="79948" y="6276"/>
                          <a:pt x="78693" y="5021"/>
                          <a:pt x="75344" y="5021"/>
                        </a:cubicBezTo>
                        <a:cubicBezTo>
                          <a:pt x="52322" y="5858"/>
                          <a:pt x="30556" y="10460"/>
                          <a:pt x="9209" y="19665"/>
                        </a:cubicBezTo>
                        <a:cubicBezTo>
                          <a:pt x="5860" y="21338"/>
                          <a:pt x="5023" y="23012"/>
                          <a:pt x="5023" y="26359"/>
                        </a:cubicBezTo>
                        <a:cubicBezTo>
                          <a:pt x="5023" y="56066"/>
                          <a:pt x="5023" y="86191"/>
                          <a:pt x="5023" y="115898"/>
                        </a:cubicBezTo>
                        <a:cubicBezTo>
                          <a:pt x="5023" y="117990"/>
                          <a:pt x="5023" y="119245"/>
                          <a:pt x="5442" y="120918"/>
                        </a:cubicBezTo>
                        <a:moveTo>
                          <a:pt x="85390" y="104182"/>
                        </a:moveTo>
                        <a:cubicBezTo>
                          <a:pt x="83715" y="109203"/>
                          <a:pt x="80786" y="110458"/>
                          <a:pt x="75762" y="110877"/>
                        </a:cubicBezTo>
                        <a:cubicBezTo>
                          <a:pt x="53160" y="111295"/>
                          <a:pt x="31393" y="115898"/>
                          <a:pt x="10883" y="124684"/>
                        </a:cubicBezTo>
                        <a:cubicBezTo>
                          <a:pt x="3349" y="128031"/>
                          <a:pt x="0" y="125939"/>
                          <a:pt x="0" y="117571"/>
                        </a:cubicBezTo>
                        <a:lnTo>
                          <a:pt x="0" y="25941"/>
                        </a:lnTo>
                        <a:cubicBezTo>
                          <a:pt x="0" y="20920"/>
                          <a:pt x="2093" y="17573"/>
                          <a:pt x="7116" y="15481"/>
                        </a:cubicBezTo>
                        <a:cubicBezTo>
                          <a:pt x="28882" y="5858"/>
                          <a:pt x="51485" y="837"/>
                          <a:pt x="75344" y="0"/>
                        </a:cubicBezTo>
                        <a:cubicBezTo>
                          <a:pt x="80367" y="0"/>
                          <a:pt x="83715" y="1674"/>
                          <a:pt x="85808" y="6276"/>
                        </a:cubicBezTo>
                        <a:cubicBezTo>
                          <a:pt x="85390" y="38493"/>
                          <a:pt x="85390" y="71547"/>
                          <a:pt x="85390" y="104182"/>
                        </a:cubicBezTo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1103" name="Freeform 1102">
                    <a:extLst>
                      <a:ext uri="{FF2B5EF4-FFF2-40B4-BE49-F238E27FC236}">
                        <a16:creationId xmlns:a16="http://schemas.microsoft.com/office/drawing/2014/main" id="{8EF1C40C-8293-5AC8-BC5C-FBC4C7DA3DCD}"/>
                      </a:ext>
                    </a:extLst>
                  </p:cNvPr>
                  <p:cNvSpPr/>
                  <p:nvPr/>
                </p:nvSpPr>
                <p:spPr>
                  <a:xfrm>
                    <a:off x="6699321" y="1205073"/>
                    <a:ext cx="84971" cy="126482"/>
                  </a:xfrm>
                  <a:custGeom>
                    <a:avLst/>
                    <a:gdLst>
                      <a:gd name="connsiteX0" fmla="*/ 79530 w 84971"/>
                      <a:gd name="connsiteY0" fmla="*/ 120082 h 126482"/>
                      <a:gd name="connsiteX1" fmla="*/ 79530 w 84971"/>
                      <a:gd name="connsiteY1" fmla="*/ 118408 h 126482"/>
                      <a:gd name="connsiteX2" fmla="*/ 79530 w 84971"/>
                      <a:gd name="connsiteY2" fmla="*/ 24686 h 126482"/>
                      <a:gd name="connsiteX3" fmla="*/ 76600 w 84971"/>
                      <a:gd name="connsiteY3" fmla="*/ 20083 h 126482"/>
                      <a:gd name="connsiteX4" fmla="*/ 9627 w 84971"/>
                      <a:gd name="connsiteY4" fmla="*/ 4602 h 126482"/>
                      <a:gd name="connsiteX5" fmla="*/ 5442 w 84971"/>
                      <a:gd name="connsiteY5" fmla="*/ 8786 h 126482"/>
                      <a:gd name="connsiteX6" fmla="*/ 5442 w 84971"/>
                      <a:gd name="connsiteY6" fmla="*/ 100835 h 126482"/>
                      <a:gd name="connsiteX7" fmla="*/ 9208 w 84971"/>
                      <a:gd name="connsiteY7" fmla="*/ 105019 h 126482"/>
                      <a:gd name="connsiteX8" fmla="*/ 43951 w 84971"/>
                      <a:gd name="connsiteY8" fmla="*/ 109203 h 126482"/>
                      <a:gd name="connsiteX9" fmla="*/ 79530 w 84971"/>
                      <a:gd name="connsiteY9" fmla="*/ 120082 h 126482"/>
                      <a:gd name="connsiteX10" fmla="*/ 0 w 84971"/>
                      <a:gd name="connsiteY10" fmla="*/ 55229 h 126482"/>
                      <a:gd name="connsiteX11" fmla="*/ 0 w 84971"/>
                      <a:gd name="connsiteY11" fmla="*/ 9205 h 126482"/>
                      <a:gd name="connsiteX12" fmla="*/ 9208 w 84971"/>
                      <a:gd name="connsiteY12" fmla="*/ 0 h 126482"/>
                      <a:gd name="connsiteX13" fmla="*/ 79530 w 84971"/>
                      <a:gd name="connsiteY13" fmla="*/ 15899 h 126482"/>
                      <a:gd name="connsiteX14" fmla="*/ 84971 w 84971"/>
                      <a:gd name="connsiteY14" fmla="*/ 24267 h 126482"/>
                      <a:gd name="connsiteX15" fmla="*/ 84971 w 84971"/>
                      <a:gd name="connsiteY15" fmla="*/ 119245 h 126482"/>
                      <a:gd name="connsiteX16" fmla="*/ 75762 w 84971"/>
                      <a:gd name="connsiteY16" fmla="*/ 125521 h 126482"/>
                      <a:gd name="connsiteX17" fmla="*/ 7953 w 84971"/>
                      <a:gd name="connsiteY17" fmla="*/ 110458 h 126482"/>
                      <a:gd name="connsiteX18" fmla="*/ 418 w 84971"/>
                      <a:gd name="connsiteY18" fmla="*/ 102090 h 126482"/>
                      <a:gd name="connsiteX19" fmla="*/ 0 w 84971"/>
                      <a:gd name="connsiteY19" fmla="*/ 55229 h 126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84971" h="126482">
                        <a:moveTo>
                          <a:pt x="79530" y="120082"/>
                        </a:moveTo>
                        <a:cubicBezTo>
                          <a:pt x="79530" y="119663"/>
                          <a:pt x="79530" y="119245"/>
                          <a:pt x="79530" y="118408"/>
                        </a:cubicBezTo>
                        <a:cubicBezTo>
                          <a:pt x="79530" y="87028"/>
                          <a:pt x="79530" y="56066"/>
                          <a:pt x="79530" y="24686"/>
                        </a:cubicBezTo>
                        <a:cubicBezTo>
                          <a:pt x="79530" y="23012"/>
                          <a:pt x="77855" y="20920"/>
                          <a:pt x="76600" y="20083"/>
                        </a:cubicBezTo>
                        <a:cubicBezTo>
                          <a:pt x="55252" y="10042"/>
                          <a:pt x="33068" y="5439"/>
                          <a:pt x="9627" y="4602"/>
                        </a:cubicBezTo>
                        <a:cubicBezTo>
                          <a:pt x="6279" y="4602"/>
                          <a:pt x="5442" y="5439"/>
                          <a:pt x="5442" y="8786"/>
                        </a:cubicBezTo>
                        <a:cubicBezTo>
                          <a:pt x="5442" y="39330"/>
                          <a:pt x="5442" y="69873"/>
                          <a:pt x="5442" y="100835"/>
                        </a:cubicBezTo>
                        <a:cubicBezTo>
                          <a:pt x="5442" y="103764"/>
                          <a:pt x="6279" y="104601"/>
                          <a:pt x="9208" y="105019"/>
                        </a:cubicBezTo>
                        <a:cubicBezTo>
                          <a:pt x="20929" y="106274"/>
                          <a:pt x="32230" y="106693"/>
                          <a:pt x="43951" y="109203"/>
                        </a:cubicBezTo>
                        <a:cubicBezTo>
                          <a:pt x="55671" y="112132"/>
                          <a:pt x="67391" y="116316"/>
                          <a:pt x="79530" y="120082"/>
                        </a:cubicBezTo>
                        <a:moveTo>
                          <a:pt x="0" y="55229"/>
                        </a:moveTo>
                        <a:lnTo>
                          <a:pt x="0" y="9205"/>
                        </a:lnTo>
                        <a:cubicBezTo>
                          <a:pt x="0" y="2092"/>
                          <a:pt x="2093" y="0"/>
                          <a:pt x="9208" y="0"/>
                        </a:cubicBezTo>
                        <a:cubicBezTo>
                          <a:pt x="33905" y="418"/>
                          <a:pt x="57345" y="5858"/>
                          <a:pt x="79530" y="15899"/>
                        </a:cubicBezTo>
                        <a:cubicBezTo>
                          <a:pt x="83297" y="17573"/>
                          <a:pt x="84971" y="20083"/>
                          <a:pt x="84971" y="24267"/>
                        </a:cubicBezTo>
                        <a:lnTo>
                          <a:pt x="84971" y="119245"/>
                        </a:lnTo>
                        <a:cubicBezTo>
                          <a:pt x="84971" y="125521"/>
                          <a:pt x="81204" y="128031"/>
                          <a:pt x="75762" y="125521"/>
                        </a:cubicBezTo>
                        <a:cubicBezTo>
                          <a:pt x="53997" y="115898"/>
                          <a:pt x="31393" y="110877"/>
                          <a:pt x="7953" y="110458"/>
                        </a:cubicBezTo>
                        <a:cubicBezTo>
                          <a:pt x="2930" y="110458"/>
                          <a:pt x="418" y="107948"/>
                          <a:pt x="418" y="102090"/>
                        </a:cubicBezTo>
                        <a:cubicBezTo>
                          <a:pt x="0" y="86609"/>
                          <a:pt x="0" y="70710"/>
                          <a:pt x="0" y="55229"/>
                        </a:cubicBezTo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1104" name="Freeform 1103">
                    <a:extLst>
                      <a:ext uri="{FF2B5EF4-FFF2-40B4-BE49-F238E27FC236}">
                        <a16:creationId xmlns:a16="http://schemas.microsoft.com/office/drawing/2014/main" id="{44A95ADB-C0C0-BE9D-8A82-86F2E9C17BE7}"/>
                      </a:ext>
                    </a:extLst>
                  </p:cNvPr>
                  <p:cNvSpPr/>
                  <p:nvPr/>
                </p:nvSpPr>
                <p:spPr>
                  <a:xfrm>
                    <a:off x="6713553" y="1186805"/>
                    <a:ext cx="69565" cy="28435"/>
                  </a:xfrm>
                  <a:custGeom>
                    <a:avLst/>
                    <a:gdLst>
                      <a:gd name="connsiteX0" fmla="*/ 6279 w 69565"/>
                      <a:gd name="connsiteY0" fmla="*/ 5716 h 28435"/>
                      <a:gd name="connsiteX1" fmla="*/ 5023 w 69565"/>
                      <a:gd name="connsiteY1" fmla="*/ 10736 h 28435"/>
                      <a:gd name="connsiteX2" fmla="*/ 2093 w 69565"/>
                      <a:gd name="connsiteY2" fmla="*/ 12410 h 28435"/>
                      <a:gd name="connsiteX3" fmla="*/ 0 w 69565"/>
                      <a:gd name="connsiteY3" fmla="*/ 9900 h 28435"/>
                      <a:gd name="connsiteX4" fmla="*/ 10464 w 69565"/>
                      <a:gd name="connsiteY4" fmla="*/ 695 h 28435"/>
                      <a:gd name="connsiteX5" fmla="*/ 66135 w 69565"/>
                      <a:gd name="connsiteY5" fmla="*/ 22033 h 28435"/>
                      <a:gd name="connsiteX6" fmla="*/ 69065 w 69565"/>
                      <a:gd name="connsiteY6" fmla="*/ 27054 h 28435"/>
                      <a:gd name="connsiteX7" fmla="*/ 63205 w 69565"/>
                      <a:gd name="connsiteY7" fmla="*/ 26636 h 28435"/>
                      <a:gd name="connsiteX8" fmla="*/ 10464 w 69565"/>
                      <a:gd name="connsiteY8" fmla="*/ 6134 h 28435"/>
                      <a:gd name="connsiteX9" fmla="*/ 7953 w 69565"/>
                      <a:gd name="connsiteY9" fmla="*/ 5716 h 28435"/>
                      <a:gd name="connsiteX10" fmla="*/ 6279 w 69565"/>
                      <a:gd name="connsiteY10" fmla="*/ 5716 h 28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9565" h="28435">
                        <a:moveTo>
                          <a:pt x="6279" y="5716"/>
                        </a:moveTo>
                        <a:cubicBezTo>
                          <a:pt x="5860" y="7389"/>
                          <a:pt x="5860" y="9063"/>
                          <a:pt x="5023" y="10736"/>
                        </a:cubicBezTo>
                        <a:cubicBezTo>
                          <a:pt x="4604" y="11573"/>
                          <a:pt x="2930" y="12828"/>
                          <a:pt x="2093" y="12410"/>
                        </a:cubicBezTo>
                        <a:cubicBezTo>
                          <a:pt x="1255" y="12410"/>
                          <a:pt x="0" y="10736"/>
                          <a:pt x="0" y="9900"/>
                        </a:cubicBezTo>
                        <a:cubicBezTo>
                          <a:pt x="1255" y="1113"/>
                          <a:pt x="1255" y="-1397"/>
                          <a:pt x="10464" y="695"/>
                        </a:cubicBezTo>
                        <a:cubicBezTo>
                          <a:pt x="30137" y="4460"/>
                          <a:pt x="48973" y="11992"/>
                          <a:pt x="66135" y="22033"/>
                        </a:cubicBezTo>
                        <a:cubicBezTo>
                          <a:pt x="67809" y="23288"/>
                          <a:pt x="70740" y="24125"/>
                          <a:pt x="69065" y="27054"/>
                        </a:cubicBezTo>
                        <a:cubicBezTo>
                          <a:pt x="67391" y="29983"/>
                          <a:pt x="65298" y="27472"/>
                          <a:pt x="63205" y="26636"/>
                        </a:cubicBezTo>
                        <a:cubicBezTo>
                          <a:pt x="46880" y="17012"/>
                          <a:pt x="29300" y="9900"/>
                          <a:pt x="10464" y="6134"/>
                        </a:cubicBezTo>
                        <a:cubicBezTo>
                          <a:pt x="9627" y="6134"/>
                          <a:pt x="8790" y="5716"/>
                          <a:pt x="7953" y="5716"/>
                        </a:cubicBezTo>
                        <a:cubicBezTo>
                          <a:pt x="7534" y="5716"/>
                          <a:pt x="7116" y="5716"/>
                          <a:pt x="6279" y="5716"/>
                        </a:cubicBezTo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1105" name="Freeform 1104">
                    <a:extLst>
                      <a:ext uri="{FF2B5EF4-FFF2-40B4-BE49-F238E27FC236}">
                        <a16:creationId xmlns:a16="http://schemas.microsoft.com/office/drawing/2014/main" id="{450E4F32-2789-90B9-7E81-A086ABDC88B8}"/>
                      </a:ext>
                    </a:extLst>
                  </p:cNvPr>
                  <p:cNvSpPr/>
                  <p:nvPr/>
                </p:nvSpPr>
                <p:spPr>
                  <a:xfrm>
                    <a:off x="6799606" y="1186503"/>
                    <a:ext cx="69238" cy="28193"/>
                  </a:xfrm>
                  <a:custGeom>
                    <a:avLst/>
                    <a:gdLst>
                      <a:gd name="connsiteX0" fmla="*/ 62541 w 69238"/>
                      <a:gd name="connsiteY0" fmla="*/ 5599 h 28193"/>
                      <a:gd name="connsiteX1" fmla="*/ 50403 w 69238"/>
                      <a:gd name="connsiteY1" fmla="*/ 8110 h 28193"/>
                      <a:gd name="connsiteX2" fmla="*/ 6452 w 69238"/>
                      <a:gd name="connsiteY2" fmla="*/ 26520 h 28193"/>
                      <a:gd name="connsiteX3" fmla="*/ 3103 w 69238"/>
                      <a:gd name="connsiteY3" fmla="*/ 28193 h 28193"/>
                      <a:gd name="connsiteX4" fmla="*/ 173 w 69238"/>
                      <a:gd name="connsiteY4" fmla="*/ 27356 h 28193"/>
                      <a:gd name="connsiteX5" fmla="*/ 592 w 69238"/>
                      <a:gd name="connsiteY5" fmla="*/ 24009 h 28193"/>
                      <a:gd name="connsiteX6" fmla="*/ 3103 w 69238"/>
                      <a:gd name="connsiteY6" fmla="*/ 22336 h 28193"/>
                      <a:gd name="connsiteX7" fmla="*/ 58774 w 69238"/>
                      <a:gd name="connsiteY7" fmla="*/ 579 h 28193"/>
                      <a:gd name="connsiteX8" fmla="*/ 69239 w 69238"/>
                      <a:gd name="connsiteY8" fmla="*/ 9365 h 28193"/>
                      <a:gd name="connsiteX9" fmla="*/ 67564 w 69238"/>
                      <a:gd name="connsiteY9" fmla="*/ 12712 h 28193"/>
                      <a:gd name="connsiteX10" fmla="*/ 64216 w 69238"/>
                      <a:gd name="connsiteY10" fmla="*/ 10202 h 28193"/>
                      <a:gd name="connsiteX11" fmla="*/ 62541 w 69238"/>
                      <a:gd name="connsiteY11" fmla="*/ 5599 h 281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9238" h="28193">
                        <a:moveTo>
                          <a:pt x="62541" y="5599"/>
                        </a:moveTo>
                        <a:cubicBezTo>
                          <a:pt x="58356" y="6436"/>
                          <a:pt x="54170" y="7273"/>
                          <a:pt x="50403" y="8110"/>
                        </a:cubicBezTo>
                        <a:cubicBezTo>
                          <a:pt x="34915" y="11875"/>
                          <a:pt x="20265" y="18570"/>
                          <a:pt x="6452" y="26520"/>
                        </a:cubicBezTo>
                        <a:cubicBezTo>
                          <a:pt x="5196" y="27356"/>
                          <a:pt x="4359" y="28193"/>
                          <a:pt x="3103" y="28193"/>
                        </a:cubicBezTo>
                        <a:cubicBezTo>
                          <a:pt x="2266" y="28193"/>
                          <a:pt x="592" y="28193"/>
                          <a:pt x="173" y="27356"/>
                        </a:cubicBezTo>
                        <a:cubicBezTo>
                          <a:pt x="-245" y="26520"/>
                          <a:pt x="173" y="25264"/>
                          <a:pt x="592" y="24009"/>
                        </a:cubicBezTo>
                        <a:cubicBezTo>
                          <a:pt x="1010" y="23172"/>
                          <a:pt x="2266" y="22754"/>
                          <a:pt x="3103" y="22336"/>
                        </a:cubicBezTo>
                        <a:cubicBezTo>
                          <a:pt x="20684" y="11875"/>
                          <a:pt x="38682" y="4763"/>
                          <a:pt x="58774" y="579"/>
                        </a:cubicBezTo>
                        <a:cubicBezTo>
                          <a:pt x="66727" y="-1095"/>
                          <a:pt x="69239" y="579"/>
                          <a:pt x="69239" y="9365"/>
                        </a:cubicBezTo>
                        <a:cubicBezTo>
                          <a:pt x="69239" y="10620"/>
                          <a:pt x="67983" y="11457"/>
                          <a:pt x="67564" y="12712"/>
                        </a:cubicBezTo>
                        <a:cubicBezTo>
                          <a:pt x="66309" y="11875"/>
                          <a:pt x="65053" y="11039"/>
                          <a:pt x="64216" y="10202"/>
                        </a:cubicBezTo>
                        <a:cubicBezTo>
                          <a:pt x="62960" y="9365"/>
                          <a:pt x="62960" y="7691"/>
                          <a:pt x="62541" y="5599"/>
                        </a:cubicBezTo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1106" name="Freeform 1105">
                    <a:extLst>
                      <a:ext uri="{FF2B5EF4-FFF2-40B4-BE49-F238E27FC236}">
                        <a16:creationId xmlns:a16="http://schemas.microsoft.com/office/drawing/2014/main" id="{A302355B-EFEC-0854-659F-A8936B447E07}"/>
                      </a:ext>
                    </a:extLst>
                  </p:cNvPr>
                  <p:cNvSpPr/>
                  <p:nvPr/>
                </p:nvSpPr>
                <p:spPr>
                  <a:xfrm>
                    <a:off x="6729040" y="1172333"/>
                    <a:ext cx="59244" cy="33913"/>
                  </a:xfrm>
                  <a:custGeom>
                    <a:avLst/>
                    <a:gdLst>
                      <a:gd name="connsiteX0" fmla="*/ 7116 w 59244"/>
                      <a:gd name="connsiteY0" fmla="*/ 5125 h 33913"/>
                      <a:gd name="connsiteX1" fmla="*/ 5023 w 59244"/>
                      <a:gd name="connsiteY1" fmla="*/ 9728 h 33913"/>
                      <a:gd name="connsiteX2" fmla="*/ 1674 w 59244"/>
                      <a:gd name="connsiteY2" fmla="*/ 10983 h 33913"/>
                      <a:gd name="connsiteX3" fmla="*/ 0 w 59244"/>
                      <a:gd name="connsiteY3" fmla="*/ 7636 h 33913"/>
                      <a:gd name="connsiteX4" fmla="*/ 11720 w 59244"/>
                      <a:gd name="connsiteY4" fmla="*/ 1360 h 33913"/>
                      <a:gd name="connsiteX5" fmla="*/ 56508 w 59244"/>
                      <a:gd name="connsiteY5" fmla="*/ 28556 h 33913"/>
                      <a:gd name="connsiteX6" fmla="*/ 58182 w 59244"/>
                      <a:gd name="connsiteY6" fmla="*/ 33577 h 33913"/>
                      <a:gd name="connsiteX7" fmla="*/ 53160 w 59244"/>
                      <a:gd name="connsiteY7" fmla="*/ 32322 h 33913"/>
                      <a:gd name="connsiteX8" fmla="*/ 12976 w 59244"/>
                      <a:gd name="connsiteY8" fmla="*/ 7636 h 33913"/>
                      <a:gd name="connsiteX9" fmla="*/ 7116 w 59244"/>
                      <a:gd name="connsiteY9" fmla="*/ 5125 h 33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9244" h="33913">
                        <a:moveTo>
                          <a:pt x="7116" y="5125"/>
                        </a:moveTo>
                        <a:cubicBezTo>
                          <a:pt x="6279" y="6799"/>
                          <a:pt x="5860" y="8473"/>
                          <a:pt x="5023" y="9728"/>
                        </a:cubicBezTo>
                        <a:cubicBezTo>
                          <a:pt x="4186" y="10565"/>
                          <a:pt x="2511" y="11402"/>
                          <a:pt x="1674" y="10983"/>
                        </a:cubicBezTo>
                        <a:cubicBezTo>
                          <a:pt x="837" y="10565"/>
                          <a:pt x="0" y="8891"/>
                          <a:pt x="0" y="7636"/>
                        </a:cubicBezTo>
                        <a:cubicBezTo>
                          <a:pt x="1256" y="105"/>
                          <a:pt x="4604" y="-1569"/>
                          <a:pt x="11720" y="1360"/>
                        </a:cubicBezTo>
                        <a:cubicBezTo>
                          <a:pt x="28045" y="8054"/>
                          <a:pt x="43114" y="17259"/>
                          <a:pt x="56508" y="28556"/>
                        </a:cubicBezTo>
                        <a:cubicBezTo>
                          <a:pt x="58182" y="29811"/>
                          <a:pt x="60694" y="31485"/>
                          <a:pt x="58182" y="33577"/>
                        </a:cubicBezTo>
                        <a:cubicBezTo>
                          <a:pt x="57345" y="34414"/>
                          <a:pt x="54415" y="33577"/>
                          <a:pt x="53160" y="32322"/>
                        </a:cubicBezTo>
                        <a:cubicBezTo>
                          <a:pt x="41021" y="22280"/>
                          <a:pt x="27626" y="13494"/>
                          <a:pt x="12976" y="7636"/>
                        </a:cubicBezTo>
                        <a:cubicBezTo>
                          <a:pt x="11302" y="6799"/>
                          <a:pt x="9627" y="6381"/>
                          <a:pt x="7116" y="5125"/>
                        </a:cubicBezTo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1107" name="Freeform 1106">
                    <a:extLst>
                      <a:ext uri="{FF2B5EF4-FFF2-40B4-BE49-F238E27FC236}">
                        <a16:creationId xmlns:a16="http://schemas.microsoft.com/office/drawing/2014/main" id="{1FC157B3-1A0C-74C2-D695-2E0B34F5B3E1}"/>
                      </a:ext>
                    </a:extLst>
                  </p:cNvPr>
                  <p:cNvSpPr/>
                  <p:nvPr/>
                </p:nvSpPr>
                <p:spPr>
                  <a:xfrm>
                    <a:off x="6793499" y="1172235"/>
                    <a:ext cx="59021" cy="34503"/>
                  </a:xfrm>
                  <a:custGeom>
                    <a:avLst/>
                    <a:gdLst>
                      <a:gd name="connsiteX0" fmla="*/ 52324 w 59021"/>
                      <a:gd name="connsiteY0" fmla="*/ 5224 h 34503"/>
                      <a:gd name="connsiteX1" fmla="*/ 7118 w 59021"/>
                      <a:gd name="connsiteY1" fmla="*/ 31583 h 34503"/>
                      <a:gd name="connsiteX2" fmla="*/ 839 w 59021"/>
                      <a:gd name="connsiteY2" fmla="*/ 33257 h 34503"/>
                      <a:gd name="connsiteX3" fmla="*/ 3769 w 59021"/>
                      <a:gd name="connsiteY3" fmla="*/ 27399 h 34503"/>
                      <a:gd name="connsiteX4" fmla="*/ 47301 w 59021"/>
                      <a:gd name="connsiteY4" fmla="*/ 1458 h 34503"/>
                      <a:gd name="connsiteX5" fmla="*/ 59021 w 59021"/>
                      <a:gd name="connsiteY5" fmla="*/ 7316 h 34503"/>
                      <a:gd name="connsiteX6" fmla="*/ 57766 w 59021"/>
                      <a:gd name="connsiteY6" fmla="*/ 11081 h 34503"/>
                      <a:gd name="connsiteX7" fmla="*/ 54417 w 59021"/>
                      <a:gd name="connsiteY7" fmla="*/ 8989 h 34503"/>
                      <a:gd name="connsiteX8" fmla="*/ 52324 w 59021"/>
                      <a:gd name="connsiteY8" fmla="*/ 5224 h 345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021" h="34503">
                        <a:moveTo>
                          <a:pt x="52324" y="5224"/>
                        </a:moveTo>
                        <a:cubicBezTo>
                          <a:pt x="35163" y="11500"/>
                          <a:pt x="20512" y="20704"/>
                          <a:pt x="7118" y="31583"/>
                        </a:cubicBezTo>
                        <a:cubicBezTo>
                          <a:pt x="5444" y="33257"/>
                          <a:pt x="3351" y="36185"/>
                          <a:pt x="839" y="33257"/>
                        </a:cubicBezTo>
                        <a:cubicBezTo>
                          <a:pt x="-1672" y="30328"/>
                          <a:pt x="2095" y="28654"/>
                          <a:pt x="3769" y="27399"/>
                        </a:cubicBezTo>
                        <a:cubicBezTo>
                          <a:pt x="17164" y="16520"/>
                          <a:pt x="31395" y="7734"/>
                          <a:pt x="47301" y="1458"/>
                        </a:cubicBezTo>
                        <a:cubicBezTo>
                          <a:pt x="54836" y="-1471"/>
                          <a:pt x="56928" y="-216"/>
                          <a:pt x="59021" y="7316"/>
                        </a:cubicBezTo>
                        <a:cubicBezTo>
                          <a:pt x="59021" y="8571"/>
                          <a:pt x="58184" y="9826"/>
                          <a:pt x="57766" y="11081"/>
                        </a:cubicBezTo>
                        <a:cubicBezTo>
                          <a:pt x="56510" y="10663"/>
                          <a:pt x="55254" y="9826"/>
                          <a:pt x="54417" y="8989"/>
                        </a:cubicBezTo>
                        <a:cubicBezTo>
                          <a:pt x="53580" y="8152"/>
                          <a:pt x="53161" y="6897"/>
                          <a:pt x="52324" y="5224"/>
                        </a:cubicBezTo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1108" name="Freeform 1107">
                    <a:extLst>
                      <a:ext uri="{FF2B5EF4-FFF2-40B4-BE49-F238E27FC236}">
                        <a16:creationId xmlns:a16="http://schemas.microsoft.com/office/drawing/2014/main" id="{72094B0A-8A03-8311-5288-AB2E9150EBA0}"/>
                      </a:ext>
                    </a:extLst>
                  </p:cNvPr>
                  <p:cNvSpPr/>
                  <p:nvPr/>
                </p:nvSpPr>
                <p:spPr>
                  <a:xfrm>
                    <a:off x="6704344" y="1209896"/>
                    <a:ext cx="74506" cy="119442"/>
                  </a:xfrm>
                  <a:custGeom>
                    <a:avLst/>
                    <a:gdLst>
                      <a:gd name="connsiteX0" fmla="*/ 0 w 74506"/>
                      <a:gd name="connsiteY0" fmla="*/ 198 h 119442"/>
                      <a:gd name="connsiteX1" fmla="*/ 0 w 74506"/>
                      <a:gd name="connsiteY1" fmla="*/ 103125 h 119442"/>
                      <a:gd name="connsiteX2" fmla="*/ 36835 w 74506"/>
                      <a:gd name="connsiteY2" fmla="*/ 106472 h 119442"/>
                      <a:gd name="connsiteX3" fmla="*/ 74507 w 74506"/>
                      <a:gd name="connsiteY3" fmla="*/ 119443 h 119442"/>
                      <a:gd name="connsiteX4" fmla="*/ 74507 w 74506"/>
                      <a:gd name="connsiteY4" fmla="*/ 15679 h 119442"/>
                      <a:gd name="connsiteX5" fmla="*/ 36416 w 74506"/>
                      <a:gd name="connsiteY5" fmla="*/ 2709 h 119442"/>
                      <a:gd name="connsiteX6" fmla="*/ 0 w 74506"/>
                      <a:gd name="connsiteY6" fmla="*/ 198 h 119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4506" h="119442">
                        <a:moveTo>
                          <a:pt x="0" y="198"/>
                        </a:moveTo>
                        <a:lnTo>
                          <a:pt x="0" y="103125"/>
                        </a:lnTo>
                        <a:cubicBezTo>
                          <a:pt x="9627" y="103125"/>
                          <a:pt x="22603" y="103544"/>
                          <a:pt x="36835" y="106472"/>
                        </a:cubicBezTo>
                        <a:cubicBezTo>
                          <a:pt x="52322" y="109820"/>
                          <a:pt x="65298" y="114840"/>
                          <a:pt x="74507" y="119443"/>
                        </a:cubicBezTo>
                        <a:lnTo>
                          <a:pt x="74507" y="15679"/>
                        </a:lnTo>
                        <a:cubicBezTo>
                          <a:pt x="65298" y="11077"/>
                          <a:pt x="52322" y="5637"/>
                          <a:pt x="36416" y="2709"/>
                        </a:cubicBezTo>
                        <a:cubicBezTo>
                          <a:pt x="22185" y="-220"/>
                          <a:pt x="9627" y="-220"/>
                          <a:pt x="0" y="198"/>
                        </a:cubicBezTo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</p:grpSp>
          </p:grpSp>
        </p:grpSp>
        <p:grpSp>
          <p:nvGrpSpPr>
            <p:cNvPr id="1117" name="Graphic 2">
              <a:extLst>
                <a:ext uri="{FF2B5EF4-FFF2-40B4-BE49-F238E27FC236}">
                  <a16:creationId xmlns:a16="http://schemas.microsoft.com/office/drawing/2014/main" id="{2DCCED62-EAF3-A240-1574-1027F2412587}"/>
                </a:ext>
              </a:extLst>
            </p:cNvPr>
            <p:cNvGrpSpPr/>
            <p:nvPr/>
          </p:nvGrpSpPr>
          <p:grpSpPr>
            <a:xfrm>
              <a:off x="7032025" y="1102146"/>
              <a:ext cx="372178" cy="525447"/>
              <a:chOff x="7032025" y="1102146"/>
              <a:chExt cx="372178" cy="525447"/>
            </a:xfrm>
          </p:grpSpPr>
          <p:grpSp>
            <p:nvGrpSpPr>
              <p:cNvPr id="1118" name="Graphic 2">
                <a:extLst>
                  <a:ext uri="{FF2B5EF4-FFF2-40B4-BE49-F238E27FC236}">
                    <a16:creationId xmlns:a16="http://schemas.microsoft.com/office/drawing/2014/main" id="{98EF1323-6133-B1C9-6D10-D99554E4EA02}"/>
                  </a:ext>
                </a:extLst>
              </p:cNvPr>
              <p:cNvGrpSpPr/>
              <p:nvPr/>
            </p:nvGrpSpPr>
            <p:grpSpPr>
              <a:xfrm>
                <a:off x="7032025" y="1315138"/>
                <a:ext cx="346538" cy="312455"/>
                <a:chOff x="7032025" y="1315138"/>
                <a:chExt cx="346538" cy="312455"/>
              </a:xfrm>
              <a:solidFill>
                <a:srgbClr val="4277BA"/>
              </a:solidFill>
            </p:grpSpPr>
            <p:sp>
              <p:nvSpPr>
                <p:cNvPr id="1133" name="TextBox 1132">
                  <a:extLst>
                    <a:ext uri="{FF2B5EF4-FFF2-40B4-BE49-F238E27FC236}">
                      <a16:creationId xmlns:a16="http://schemas.microsoft.com/office/drawing/2014/main" id="{6BFD7BB7-2ACA-C927-3222-0179FEADF0DB}"/>
                    </a:ext>
                  </a:extLst>
                </p:cNvPr>
                <p:cNvSpPr txBox="1"/>
                <p:nvPr/>
              </p:nvSpPr>
              <p:spPr>
                <a:xfrm>
                  <a:off x="7032025" y="1317673"/>
                  <a:ext cx="141568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W</a:t>
                  </a:r>
                </a:p>
              </p:txBody>
            </p:sp>
            <p:sp>
              <p:nvSpPr>
                <p:cNvPr id="1134" name="TextBox 1133">
                  <a:extLst>
                    <a:ext uri="{FF2B5EF4-FFF2-40B4-BE49-F238E27FC236}">
                      <a16:creationId xmlns:a16="http://schemas.microsoft.com/office/drawing/2014/main" id="{0F14746E-BF7D-251A-A1AA-6E50E727D473}"/>
                    </a:ext>
                  </a:extLst>
                </p:cNvPr>
                <p:cNvSpPr txBox="1"/>
                <p:nvPr/>
              </p:nvSpPr>
              <p:spPr>
                <a:xfrm>
                  <a:off x="7089370" y="1317673"/>
                  <a:ext cx="125542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A</a:t>
                  </a:r>
                </a:p>
              </p:txBody>
            </p:sp>
            <p:sp>
              <p:nvSpPr>
                <p:cNvPr id="1135" name="TextBox 1134">
                  <a:extLst>
                    <a:ext uri="{FF2B5EF4-FFF2-40B4-BE49-F238E27FC236}">
                      <a16:creationId xmlns:a16="http://schemas.microsoft.com/office/drawing/2014/main" id="{CFFC48B7-2C61-2008-4F24-A8498ACEB9D2}"/>
                    </a:ext>
                  </a:extLst>
                </p:cNvPr>
                <p:cNvSpPr txBox="1"/>
                <p:nvPr/>
              </p:nvSpPr>
              <p:spPr>
                <a:xfrm>
                  <a:off x="7126623" y="1317673"/>
                  <a:ext cx="123760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T</a:t>
                  </a:r>
                </a:p>
              </p:txBody>
            </p:sp>
            <p:sp>
              <p:nvSpPr>
                <p:cNvPr id="1136" name="TextBox 1135">
                  <a:extLst>
                    <a:ext uri="{FF2B5EF4-FFF2-40B4-BE49-F238E27FC236}">
                      <a16:creationId xmlns:a16="http://schemas.microsoft.com/office/drawing/2014/main" id="{2A3E5618-EEEA-3D96-2D87-E5CAD3171300}"/>
                    </a:ext>
                  </a:extLst>
                </p:cNvPr>
                <p:cNvSpPr txBox="1"/>
                <p:nvPr/>
              </p:nvSpPr>
              <p:spPr>
                <a:xfrm>
                  <a:off x="7162203" y="1315138"/>
                  <a:ext cx="216360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SON</a:t>
                  </a:r>
                </a:p>
              </p:txBody>
            </p:sp>
            <p:sp>
              <p:nvSpPr>
                <p:cNvPr id="1137" name="TextBox 1136">
                  <a:extLst>
                    <a:ext uri="{FF2B5EF4-FFF2-40B4-BE49-F238E27FC236}">
                      <a16:creationId xmlns:a16="http://schemas.microsoft.com/office/drawing/2014/main" id="{A7AEEB93-FFF3-CB11-6000-6F229E1C5F6A}"/>
                    </a:ext>
                  </a:extLst>
                </p:cNvPr>
                <p:cNvSpPr txBox="1"/>
                <p:nvPr/>
              </p:nvSpPr>
              <p:spPr>
                <a:xfrm>
                  <a:off x="7045838" y="1392987"/>
                  <a:ext cx="125542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S</a:t>
                  </a:r>
                </a:p>
              </p:txBody>
            </p:sp>
            <p:sp>
              <p:nvSpPr>
                <p:cNvPr id="1138" name="TextBox 1137">
                  <a:extLst>
                    <a:ext uri="{FF2B5EF4-FFF2-40B4-BE49-F238E27FC236}">
                      <a16:creationId xmlns:a16="http://schemas.microsoft.com/office/drawing/2014/main" id="{1F8DF6AA-D39A-8E6E-6D99-7E7A98B722C4}"/>
                    </a:ext>
                  </a:extLst>
                </p:cNvPr>
                <p:cNvSpPr txBox="1"/>
                <p:nvPr/>
              </p:nvSpPr>
              <p:spPr>
                <a:xfrm>
                  <a:off x="7082254" y="1390452"/>
                  <a:ext cx="273344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TUDIO</a:t>
                  </a:r>
                </a:p>
              </p:txBody>
            </p:sp>
          </p:grpSp>
          <p:grpSp>
            <p:nvGrpSpPr>
              <p:cNvPr id="1119" name="Graphic 2">
                <a:extLst>
                  <a:ext uri="{FF2B5EF4-FFF2-40B4-BE49-F238E27FC236}">
                    <a16:creationId xmlns:a16="http://schemas.microsoft.com/office/drawing/2014/main" id="{615A2768-51AA-EB74-825E-F85FA3C1AED1}"/>
                  </a:ext>
                </a:extLst>
              </p:cNvPr>
              <p:cNvGrpSpPr/>
              <p:nvPr/>
            </p:nvGrpSpPr>
            <p:grpSpPr>
              <a:xfrm>
                <a:off x="7100317" y="1102146"/>
                <a:ext cx="303886" cy="299576"/>
                <a:chOff x="7100317" y="1102146"/>
                <a:chExt cx="303886" cy="299576"/>
              </a:xfrm>
            </p:grpSpPr>
            <p:sp>
              <p:nvSpPr>
                <p:cNvPr id="1120" name="Freeform 1119">
                  <a:extLst>
                    <a:ext uri="{FF2B5EF4-FFF2-40B4-BE49-F238E27FC236}">
                      <a16:creationId xmlns:a16="http://schemas.microsoft.com/office/drawing/2014/main" id="{DFF12F80-0136-8C03-C124-32C6B88683F6}"/>
                    </a:ext>
                  </a:extLst>
                </p:cNvPr>
                <p:cNvSpPr/>
                <p:nvPr/>
              </p:nvSpPr>
              <p:spPr>
                <a:xfrm>
                  <a:off x="7100317" y="1102146"/>
                  <a:ext cx="303886" cy="299576"/>
                </a:xfrm>
                <a:custGeom>
                  <a:avLst/>
                  <a:gdLst>
                    <a:gd name="connsiteX0" fmla="*/ 303887 w 303886"/>
                    <a:gd name="connsiteY0" fmla="*/ 149788 h 299576"/>
                    <a:gd name="connsiteX1" fmla="*/ 151943 w 303886"/>
                    <a:gd name="connsiteY1" fmla="*/ 299576 h 299576"/>
                    <a:gd name="connsiteX2" fmla="*/ 0 w 303886"/>
                    <a:gd name="connsiteY2" fmla="*/ 149788 h 299576"/>
                    <a:gd name="connsiteX3" fmla="*/ 151943 w 303886"/>
                    <a:gd name="connsiteY3" fmla="*/ 0 h 299576"/>
                    <a:gd name="connsiteX4" fmla="*/ 303887 w 303886"/>
                    <a:gd name="connsiteY4" fmla="*/ 149788 h 299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3886" h="299576">
                      <a:moveTo>
                        <a:pt x="303887" y="149788"/>
                      </a:moveTo>
                      <a:cubicBezTo>
                        <a:pt x="303887" y="232514"/>
                        <a:pt x="235859" y="299576"/>
                        <a:pt x="151943" y="299576"/>
                      </a:cubicBezTo>
                      <a:cubicBezTo>
                        <a:pt x="68027" y="299576"/>
                        <a:pt x="0" y="232514"/>
                        <a:pt x="0" y="149788"/>
                      </a:cubicBezTo>
                      <a:cubicBezTo>
                        <a:pt x="0" y="67062"/>
                        <a:pt x="68027" y="0"/>
                        <a:pt x="151943" y="0"/>
                      </a:cubicBezTo>
                      <a:cubicBezTo>
                        <a:pt x="235859" y="0"/>
                        <a:pt x="303887" y="67062"/>
                        <a:pt x="303887" y="14978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133" cap="flat">
                  <a:solidFill>
                    <a:srgbClr val="733E97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grpSp>
              <p:nvGrpSpPr>
                <p:cNvPr id="1121" name="Graphic 2">
                  <a:extLst>
                    <a:ext uri="{FF2B5EF4-FFF2-40B4-BE49-F238E27FC236}">
                      <a16:creationId xmlns:a16="http://schemas.microsoft.com/office/drawing/2014/main" id="{BF27D4AA-B980-3717-C0D2-5D7760EE5A5E}"/>
                    </a:ext>
                  </a:extLst>
                </p:cNvPr>
                <p:cNvGrpSpPr/>
                <p:nvPr/>
              </p:nvGrpSpPr>
              <p:grpSpPr>
                <a:xfrm>
                  <a:off x="7172313" y="1172438"/>
                  <a:ext cx="160315" cy="158574"/>
                  <a:chOff x="7172313" y="1172438"/>
                  <a:chExt cx="160315" cy="158574"/>
                </a:xfrm>
              </p:grpSpPr>
              <p:sp>
                <p:nvSpPr>
                  <p:cNvPr id="1122" name="Freeform 1121">
                    <a:extLst>
                      <a:ext uri="{FF2B5EF4-FFF2-40B4-BE49-F238E27FC236}">
                        <a16:creationId xmlns:a16="http://schemas.microsoft.com/office/drawing/2014/main" id="{4D7F575B-A871-9226-C325-E43C3DD7CA47}"/>
                      </a:ext>
                    </a:extLst>
                  </p:cNvPr>
                  <p:cNvSpPr/>
                  <p:nvPr/>
                </p:nvSpPr>
                <p:spPr>
                  <a:xfrm>
                    <a:off x="7172313" y="1326828"/>
                    <a:ext cx="160315" cy="4184"/>
                  </a:xfrm>
                  <a:custGeom>
                    <a:avLst/>
                    <a:gdLst>
                      <a:gd name="connsiteX0" fmla="*/ 159896 w 160315"/>
                      <a:gd name="connsiteY0" fmla="*/ 2929 h 4184"/>
                      <a:gd name="connsiteX1" fmla="*/ 156548 w 160315"/>
                      <a:gd name="connsiteY1" fmla="*/ 4184 h 4184"/>
                      <a:gd name="connsiteX2" fmla="*/ 131015 w 160315"/>
                      <a:gd name="connsiteY2" fmla="*/ 4184 h 4184"/>
                      <a:gd name="connsiteX3" fmla="*/ 4186 w 160315"/>
                      <a:gd name="connsiteY3" fmla="*/ 4184 h 4184"/>
                      <a:gd name="connsiteX4" fmla="*/ 1674 w 160315"/>
                      <a:gd name="connsiteY4" fmla="*/ 4184 h 4184"/>
                      <a:gd name="connsiteX5" fmla="*/ 0 w 160315"/>
                      <a:gd name="connsiteY5" fmla="*/ 2092 h 4184"/>
                      <a:gd name="connsiteX6" fmla="*/ 1674 w 160315"/>
                      <a:gd name="connsiteY6" fmla="*/ 0 h 4184"/>
                      <a:gd name="connsiteX7" fmla="*/ 3767 w 160315"/>
                      <a:gd name="connsiteY7" fmla="*/ 0 h 4184"/>
                      <a:gd name="connsiteX8" fmla="*/ 156548 w 160315"/>
                      <a:gd name="connsiteY8" fmla="*/ 0 h 4184"/>
                      <a:gd name="connsiteX9" fmla="*/ 160315 w 160315"/>
                      <a:gd name="connsiteY9" fmla="*/ 1255 h 4184"/>
                      <a:gd name="connsiteX10" fmla="*/ 159896 w 160315"/>
                      <a:gd name="connsiteY10" fmla="*/ 2929 h 41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60315" h="4184">
                        <a:moveTo>
                          <a:pt x="159896" y="2929"/>
                        </a:moveTo>
                        <a:cubicBezTo>
                          <a:pt x="159059" y="4184"/>
                          <a:pt x="157803" y="4184"/>
                          <a:pt x="156548" y="4184"/>
                        </a:cubicBezTo>
                        <a:cubicBezTo>
                          <a:pt x="148176" y="4184"/>
                          <a:pt x="139386" y="4184"/>
                          <a:pt x="131015" y="4184"/>
                        </a:cubicBezTo>
                        <a:cubicBezTo>
                          <a:pt x="88738" y="4184"/>
                          <a:pt x="46462" y="4184"/>
                          <a:pt x="4186" y="4184"/>
                        </a:cubicBezTo>
                        <a:cubicBezTo>
                          <a:pt x="3349" y="4184"/>
                          <a:pt x="2511" y="4184"/>
                          <a:pt x="1674" y="4184"/>
                        </a:cubicBezTo>
                        <a:cubicBezTo>
                          <a:pt x="418" y="3766"/>
                          <a:pt x="0" y="3347"/>
                          <a:pt x="0" y="2092"/>
                        </a:cubicBezTo>
                        <a:cubicBezTo>
                          <a:pt x="0" y="1255"/>
                          <a:pt x="418" y="418"/>
                          <a:pt x="1674" y="0"/>
                        </a:cubicBezTo>
                        <a:cubicBezTo>
                          <a:pt x="2511" y="0"/>
                          <a:pt x="2930" y="0"/>
                          <a:pt x="3767" y="0"/>
                        </a:cubicBezTo>
                        <a:cubicBezTo>
                          <a:pt x="54833" y="0"/>
                          <a:pt x="105481" y="0"/>
                          <a:pt x="156548" y="0"/>
                        </a:cubicBezTo>
                        <a:cubicBezTo>
                          <a:pt x="157803" y="0"/>
                          <a:pt x="159478" y="0"/>
                          <a:pt x="160315" y="1255"/>
                        </a:cubicBezTo>
                        <a:cubicBezTo>
                          <a:pt x="159896" y="2092"/>
                          <a:pt x="159896" y="2510"/>
                          <a:pt x="159896" y="2929"/>
                        </a:cubicBezTo>
                        <a:close/>
                      </a:path>
                    </a:pathLst>
                  </a:custGeom>
                  <a:solidFill>
                    <a:srgbClr val="845BA5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1123" name="Freeform 1122">
                    <a:extLst>
                      <a:ext uri="{FF2B5EF4-FFF2-40B4-BE49-F238E27FC236}">
                        <a16:creationId xmlns:a16="http://schemas.microsoft.com/office/drawing/2014/main" id="{CB967C55-F9D8-589E-90A0-C406F86A5684}"/>
                      </a:ext>
                    </a:extLst>
                  </p:cNvPr>
                  <p:cNvSpPr/>
                  <p:nvPr/>
                </p:nvSpPr>
                <p:spPr>
                  <a:xfrm>
                    <a:off x="7274392" y="1172438"/>
                    <a:ext cx="14748" cy="15062"/>
                  </a:xfrm>
                  <a:custGeom>
                    <a:avLst/>
                    <a:gdLst>
                      <a:gd name="connsiteX0" fmla="*/ 8006 w 14748"/>
                      <a:gd name="connsiteY0" fmla="*/ 0 h 15062"/>
                      <a:gd name="connsiteX1" fmla="*/ 9262 w 14748"/>
                      <a:gd name="connsiteY1" fmla="*/ 418 h 15062"/>
                      <a:gd name="connsiteX2" fmla="*/ 14703 w 14748"/>
                      <a:gd name="connsiteY2" fmla="*/ 8368 h 15062"/>
                      <a:gd name="connsiteX3" fmla="*/ 7169 w 14748"/>
                      <a:gd name="connsiteY3" fmla="*/ 15063 h 15062"/>
                      <a:gd name="connsiteX4" fmla="*/ 53 w 14748"/>
                      <a:gd name="connsiteY4" fmla="*/ 8786 h 15062"/>
                      <a:gd name="connsiteX5" fmla="*/ 5076 w 14748"/>
                      <a:gd name="connsiteY5" fmla="*/ 418 h 15062"/>
                      <a:gd name="connsiteX6" fmla="*/ 6332 w 14748"/>
                      <a:gd name="connsiteY6" fmla="*/ 0 h 15062"/>
                      <a:gd name="connsiteX7" fmla="*/ 8006 w 14748"/>
                      <a:gd name="connsiteY7" fmla="*/ 0 h 15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748" h="15062">
                        <a:moveTo>
                          <a:pt x="8006" y="0"/>
                        </a:moveTo>
                        <a:cubicBezTo>
                          <a:pt x="8425" y="418"/>
                          <a:pt x="8843" y="418"/>
                          <a:pt x="9262" y="418"/>
                        </a:cubicBezTo>
                        <a:cubicBezTo>
                          <a:pt x="12610" y="1674"/>
                          <a:pt x="15122" y="5021"/>
                          <a:pt x="14703" y="8368"/>
                        </a:cubicBezTo>
                        <a:cubicBezTo>
                          <a:pt x="14285" y="12134"/>
                          <a:pt x="10936" y="15063"/>
                          <a:pt x="7169" y="15063"/>
                        </a:cubicBezTo>
                        <a:cubicBezTo>
                          <a:pt x="3401" y="15063"/>
                          <a:pt x="472" y="12134"/>
                          <a:pt x="53" y="8786"/>
                        </a:cubicBezTo>
                        <a:cubicBezTo>
                          <a:pt x="-365" y="5021"/>
                          <a:pt x="1727" y="1674"/>
                          <a:pt x="5076" y="418"/>
                        </a:cubicBezTo>
                        <a:cubicBezTo>
                          <a:pt x="5494" y="418"/>
                          <a:pt x="5913" y="418"/>
                          <a:pt x="6332" y="0"/>
                        </a:cubicBezTo>
                        <a:cubicBezTo>
                          <a:pt x="6750" y="0"/>
                          <a:pt x="7169" y="0"/>
                          <a:pt x="8006" y="0"/>
                        </a:cubicBezTo>
                        <a:close/>
                      </a:path>
                    </a:pathLst>
                  </a:custGeom>
                  <a:solidFill>
                    <a:srgbClr val="845BA5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1124" name="Freeform 1123">
                    <a:extLst>
                      <a:ext uri="{FF2B5EF4-FFF2-40B4-BE49-F238E27FC236}">
                        <a16:creationId xmlns:a16="http://schemas.microsoft.com/office/drawing/2014/main" id="{4F9A107C-C7DD-1704-7FE7-FA7E17849E5F}"/>
                      </a:ext>
                    </a:extLst>
                  </p:cNvPr>
                  <p:cNvSpPr/>
                  <p:nvPr/>
                </p:nvSpPr>
                <p:spPr>
                  <a:xfrm>
                    <a:off x="7195753" y="1246913"/>
                    <a:ext cx="41020" cy="68618"/>
                  </a:xfrm>
                  <a:custGeom>
                    <a:avLst/>
                    <a:gdLst>
                      <a:gd name="connsiteX0" fmla="*/ 20092 w 41020"/>
                      <a:gd name="connsiteY0" fmla="*/ 68618 h 68618"/>
                      <a:gd name="connsiteX1" fmla="*/ 2930 w 41020"/>
                      <a:gd name="connsiteY1" fmla="*/ 68618 h 68618"/>
                      <a:gd name="connsiteX2" fmla="*/ 0 w 41020"/>
                      <a:gd name="connsiteY2" fmla="*/ 65689 h 68618"/>
                      <a:gd name="connsiteX3" fmla="*/ 0 w 41020"/>
                      <a:gd name="connsiteY3" fmla="*/ 31380 h 68618"/>
                      <a:gd name="connsiteX4" fmla="*/ 2930 w 41020"/>
                      <a:gd name="connsiteY4" fmla="*/ 28451 h 68618"/>
                      <a:gd name="connsiteX5" fmla="*/ 5023 w 41020"/>
                      <a:gd name="connsiteY5" fmla="*/ 26359 h 68618"/>
                      <a:gd name="connsiteX6" fmla="*/ 5442 w 41020"/>
                      <a:gd name="connsiteY6" fmla="*/ 10878 h 68618"/>
                      <a:gd name="connsiteX7" fmla="*/ 5860 w 41020"/>
                      <a:gd name="connsiteY7" fmla="*/ 8786 h 68618"/>
                      <a:gd name="connsiteX8" fmla="*/ 10046 w 41020"/>
                      <a:gd name="connsiteY8" fmla="*/ 1255 h 68618"/>
                      <a:gd name="connsiteX9" fmla="*/ 13813 w 41020"/>
                      <a:gd name="connsiteY9" fmla="*/ 1255 h 68618"/>
                      <a:gd name="connsiteX10" fmla="*/ 17999 w 41020"/>
                      <a:gd name="connsiteY10" fmla="*/ 8368 h 68618"/>
                      <a:gd name="connsiteX11" fmla="*/ 18417 w 41020"/>
                      <a:gd name="connsiteY11" fmla="*/ 10878 h 68618"/>
                      <a:gd name="connsiteX12" fmla="*/ 17999 w 41020"/>
                      <a:gd name="connsiteY12" fmla="*/ 25941 h 68618"/>
                      <a:gd name="connsiteX13" fmla="*/ 20092 w 41020"/>
                      <a:gd name="connsiteY13" fmla="*/ 28033 h 68618"/>
                      <a:gd name="connsiteX14" fmla="*/ 23022 w 41020"/>
                      <a:gd name="connsiteY14" fmla="*/ 25104 h 68618"/>
                      <a:gd name="connsiteX15" fmla="*/ 23440 w 41020"/>
                      <a:gd name="connsiteY15" fmla="*/ 12970 h 68618"/>
                      <a:gd name="connsiteX16" fmla="*/ 26371 w 41020"/>
                      <a:gd name="connsiteY16" fmla="*/ 10042 h 68618"/>
                      <a:gd name="connsiteX17" fmla="*/ 33068 w 41020"/>
                      <a:gd name="connsiteY17" fmla="*/ 10042 h 68618"/>
                      <a:gd name="connsiteX18" fmla="*/ 35998 w 41020"/>
                      <a:gd name="connsiteY18" fmla="*/ 12970 h 68618"/>
                      <a:gd name="connsiteX19" fmla="*/ 35579 w 41020"/>
                      <a:gd name="connsiteY19" fmla="*/ 25941 h 68618"/>
                      <a:gd name="connsiteX20" fmla="*/ 37672 w 41020"/>
                      <a:gd name="connsiteY20" fmla="*/ 28033 h 68618"/>
                      <a:gd name="connsiteX21" fmla="*/ 41021 w 41020"/>
                      <a:gd name="connsiteY21" fmla="*/ 31380 h 68618"/>
                      <a:gd name="connsiteX22" fmla="*/ 41021 w 41020"/>
                      <a:gd name="connsiteY22" fmla="*/ 65271 h 68618"/>
                      <a:gd name="connsiteX23" fmla="*/ 37672 w 41020"/>
                      <a:gd name="connsiteY23" fmla="*/ 68618 h 68618"/>
                      <a:gd name="connsiteX24" fmla="*/ 20092 w 41020"/>
                      <a:gd name="connsiteY24" fmla="*/ 68618 h 68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41020" h="68618">
                        <a:moveTo>
                          <a:pt x="20092" y="68618"/>
                        </a:moveTo>
                        <a:cubicBezTo>
                          <a:pt x="14232" y="68618"/>
                          <a:pt x="8372" y="68618"/>
                          <a:pt x="2930" y="68618"/>
                        </a:cubicBezTo>
                        <a:cubicBezTo>
                          <a:pt x="418" y="68618"/>
                          <a:pt x="0" y="67781"/>
                          <a:pt x="0" y="65689"/>
                        </a:cubicBezTo>
                        <a:cubicBezTo>
                          <a:pt x="0" y="54392"/>
                          <a:pt x="0" y="42677"/>
                          <a:pt x="0" y="31380"/>
                        </a:cubicBezTo>
                        <a:cubicBezTo>
                          <a:pt x="0" y="28870"/>
                          <a:pt x="418" y="28451"/>
                          <a:pt x="2930" y="28451"/>
                        </a:cubicBezTo>
                        <a:cubicBezTo>
                          <a:pt x="4604" y="28451"/>
                          <a:pt x="5023" y="28033"/>
                          <a:pt x="5023" y="26359"/>
                        </a:cubicBezTo>
                        <a:cubicBezTo>
                          <a:pt x="5023" y="21338"/>
                          <a:pt x="5023" y="15899"/>
                          <a:pt x="5442" y="10878"/>
                        </a:cubicBezTo>
                        <a:cubicBezTo>
                          <a:pt x="5442" y="10042"/>
                          <a:pt x="5442" y="9623"/>
                          <a:pt x="5860" y="8786"/>
                        </a:cubicBezTo>
                        <a:cubicBezTo>
                          <a:pt x="7116" y="6276"/>
                          <a:pt x="8790" y="3766"/>
                          <a:pt x="10046" y="1255"/>
                        </a:cubicBezTo>
                        <a:cubicBezTo>
                          <a:pt x="10883" y="-418"/>
                          <a:pt x="12976" y="-418"/>
                          <a:pt x="13813" y="1255"/>
                        </a:cubicBezTo>
                        <a:cubicBezTo>
                          <a:pt x="15069" y="3766"/>
                          <a:pt x="16325" y="5858"/>
                          <a:pt x="17999" y="8368"/>
                        </a:cubicBezTo>
                        <a:cubicBezTo>
                          <a:pt x="18417" y="9205"/>
                          <a:pt x="18417" y="10042"/>
                          <a:pt x="18417" y="10878"/>
                        </a:cubicBezTo>
                        <a:cubicBezTo>
                          <a:pt x="18417" y="15899"/>
                          <a:pt x="18417" y="20920"/>
                          <a:pt x="17999" y="25941"/>
                        </a:cubicBezTo>
                        <a:cubicBezTo>
                          <a:pt x="17999" y="28033"/>
                          <a:pt x="17999" y="28033"/>
                          <a:pt x="20092" y="28033"/>
                        </a:cubicBezTo>
                        <a:cubicBezTo>
                          <a:pt x="23440" y="28033"/>
                          <a:pt x="23022" y="28451"/>
                          <a:pt x="23022" y="25104"/>
                        </a:cubicBezTo>
                        <a:cubicBezTo>
                          <a:pt x="23022" y="20920"/>
                          <a:pt x="23022" y="17154"/>
                          <a:pt x="23440" y="12970"/>
                        </a:cubicBezTo>
                        <a:cubicBezTo>
                          <a:pt x="23440" y="10878"/>
                          <a:pt x="24278" y="10042"/>
                          <a:pt x="26371" y="10042"/>
                        </a:cubicBezTo>
                        <a:cubicBezTo>
                          <a:pt x="28463" y="10042"/>
                          <a:pt x="30975" y="10042"/>
                          <a:pt x="33068" y="10042"/>
                        </a:cubicBezTo>
                        <a:cubicBezTo>
                          <a:pt x="35161" y="10042"/>
                          <a:pt x="35998" y="10878"/>
                          <a:pt x="35998" y="12970"/>
                        </a:cubicBezTo>
                        <a:cubicBezTo>
                          <a:pt x="35998" y="17154"/>
                          <a:pt x="35998" y="21757"/>
                          <a:pt x="35579" y="25941"/>
                        </a:cubicBezTo>
                        <a:cubicBezTo>
                          <a:pt x="35579" y="28033"/>
                          <a:pt x="35579" y="28033"/>
                          <a:pt x="37672" y="28033"/>
                        </a:cubicBezTo>
                        <a:cubicBezTo>
                          <a:pt x="40602" y="28033"/>
                          <a:pt x="41021" y="28451"/>
                          <a:pt x="41021" y="31380"/>
                        </a:cubicBezTo>
                        <a:cubicBezTo>
                          <a:pt x="41021" y="42677"/>
                          <a:pt x="41021" y="53974"/>
                          <a:pt x="41021" y="65271"/>
                        </a:cubicBezTo>
                        <a:cubicBezTo>
                          <a:pt x="41021" y="68200"/>
                          <a:pt x="40183" y="68618"/>
                          <a:pt x="37672" y="68618"/>
                        </a:cubicBezTo>
                        <a:cubicBezTo>
                          <a:pt x="31812" y="68618"/>
                          <a:pt x="25952" y="68618"/>
                          <a:pt x="20092" y="68618"/>
                        </a:cubicBezTo>
                        <a:close/>
                      </a:path>
                    </a:pathLst>
                  </a:custGeom>
                  <a:solidFill>
                    <a:srgbClr val="845BA5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1125" name="Freeform 1124">
                    <a:extLst>
                      <a:ext uri="{FF2B5EF4-FFF2-40B4-BE49-F238E27FC236}">
                        <a16:creationId xmlns:a16="http://schemas.microsoft.com/office/drawing/2014/main" id="{4777A209-9D88-16A0-0382-CC2B1BC3F144}"/>
                      </a:ext>
                    </a:extLst>
                  </p:cNvPr>
                  <p:cNvSpPr/>
                  <p:nvPr/>
                </p:nvSpPr>
                <p:spPr>
                  <a:xfrm>
                    <a:off x="7261051" y="1189264"/>
                    <a:ext cx="67845" cy="126267"/>
                  </a:xfrm>
                  <a:custGeom>
                    <a:avLst/>
                    <a:gdLst>
                      <a:gd name="connsiteX0" fmla="*/ 27626 w 67845"/>
                      <a:gd name="connsiteY0" fmla="*/ 126268 h 126267"/>
                      <a:gd name="connsiteX1" fmla="*/ 3767 w 67845"/>
                      <a:gd name="connsiteY1" fmla="*/ 126268 h 126267"/>
                      <a:gd name="connsiteX2" fmla="*/ 2093 w 67845"/>
                      <a:gd name="connsiteY2" fmla="*/ 126268 h 126267"/>
                      <a:gd name="connsiteX3" fmla="*/ 0 w 67845"/>
                      <a:gd name="connsiteY3" fmla="*/ 124176 h 126267"/>
                      <a:gd name="connsiteX4" fmla="*/ 2093 w 67845"/>
                      <a:gd name="connsiteY4" fmla="*/ 122084 h 126267"/>
                      <a:gd name="connsiteX5" fmla="*/ 12139 w 67845"/>
                      <a:gd name="connsiteY5" fmla="*/ 122084 h 126267"/>
                      <a:gd name="connsiteX6" fmla="*/ 22185 w 67845"/>
                      <a:gd name="connsiteY6" fmla="*/ 122084 h 126267"/>
                      <a:gd name="connsiteX7" fmla="*/ 24278 w 67845"/>
                      <a:gd name="connsiteY7" fmla="*/ 120828 h 126267"/>
                      <a:gd name="connsiteX8" fmla="*/ 54415 w 67845"/>
                      <a:gd name="connsiteY8" fmla="*/ 68110 h 126267"/>
                      <a:gd name="connsiteX9" fmla="*/ 54415 w 67845"/>
                      <a:gd name="connsiteY9" fmla="*/ 65181 h 126267"/>
                      <a:gd name="connsiteX10" fmla="*/ 54834 w 67845"/>
                      <a:gd name="connsiteY10" fmla="*/ 56813 h 126267"/>
                      <a:gd name="connsiteX11" fmla="*/ 54834 w 67845"/>
                      <a:gd name="connsiteY11" fmla="*/ 54721 h 126267"/>
                      <a:gd name="connsiteX12" fmla="*/ 39346 w 67845"/>
                      <a:gd name="connsiteY12" fmla="*/ 26269 h 126267"/>
                      <a:gd name="connsiteX13" fmla="*/ 27626 w 67845"/>
                      <a:gd name="connsiteY13" fmla="*/ 4094 h 126267"/>
                      <a:gd name="connsiteX14" fmla="*/ 28045 w 67845"/>
                      <a:gd name="connsiteY14" fmla="*/ 328 h 126267"/>
                      <a:gd name="connsiteX15" fmla="*/ 31393 w 67845"/>
                      <a:gd name="connsiteY15" fmla="*/ 2002 h 126267"/>
                      <a:gd name="connsiteX16" fmla="*/ 58182 w 67845"/>
                      <a:gd name="connsiteY16" fmla="*/ 52210 h 126267"/>
                      <a:gd name="connsiteX17" fmla="*/ 60694 w 67845"/>
                      <a:gd name="connsiteY17" fmla="*/ 53884 h 126267"/>
                      <a:gd name="connsiteX18" fmla="*/ 67810 w 67845"/>
                      <a:gd name="connsiteY18" fmla="*/ 61415 h 126267"/>
                      <a:gd name="connsiteX19" fmla="*/ 59857 w 67845"/>
                      <a:gd name="connsiteY19" fmla="*/ 68528 h 126267"/>
                      <a:gd name="connsiteX20" fmla="*/ 57764 w 67845"/>
                      <a:gd name="connsiteY20" fmla="*/ 69783 h 126267"/>
                      <a:gd name="connsiteX21" fmla="*/ 39346 w 67845"/>
                      <a:gd name="connsiteY21" fmla="*/ 102000 h 126267"/>
                      <a:gd name="connsiteX22" fmla="*/ 28882 w 67845"/>
                      <a:gd name="connsiteY22" fmla="*/ 119992 h 126267"/>
                      <a:gd name="connsiteX23" fmla="*/ 29719 w 67845"/>
                      <a:gd name="connsiteY23" fmla="*/ 121665 h 126267"/>
                      <a:gd name="connsiteX24" fmla="*/ 51067 w 67845"/>
                      <a:gd name="connsiteY24" fmla="*/ 121665 h 126267"/>
                      <a:gd name="connsiteX25" fmla="*/ 53160 w 67845"/>
                      <a:gd name="connsiteY25" fmla="*/ 122084 h 126267"/>
                      <a:gd name="connsiteX26" fmla="*/ 53997 w 67845"/>
                      <a:gd name="connsiteY26" fmla="*/ 124176 h 126267"/>
                      <a:gd name="connsiteX27" fmla="*/ 52741 w 67845"/>
                      <a:gd name="connsiteY27" fmla="*/ 125849 h 126267"/>
                      <a:gd name="connsiteX28" fmla="*/ 50648 w 67845"/>
                      <a:gd name="connsiteY28" fmla="*/ 125849 h 126267"/>
                      <a:gd name="connsiteX29" fmla="*/ 27626 w 67845"/>
                      <a:gd name="connsiteY29" fmla="*/ 126268 h 1262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67845" h="126267">
                        <a:moveTo>
                          <a:pt x="27626" y="126268"/>
                        </a:moveTo>
                        <a:cubicBezTo>
                          <a:pt x="19673" y="126268"/>
                          <a:pt x="11720" y="126268"/>
                          <a:pt x="3767" y="126268"/>
                        </a:cubicBezTo>
                        <a:cubicBezTo>
                          <a:pt x="3349" y="126268"/>
                          <a:pt x="2930" y="126268"/>
                          <a:pt x="2093" y="126268"/>
                        </a:cubicBezTo>
                        <a:cubicBezTo>
                          <a:pt x="837" y="126268"/>
                          <a:pt x="0" y="125431"/>
                          <a:pt x="0" y="124176"/>
                        </a:cubicBezTo>
                        <a:cubicBezTo>
                          <a:pt x="0" y="122920"/>
                          <a:pt x="837" y="122084"/>
                          <a:pt x="2093" y="122084"/>
                        </a:cubicBezTo>
                        <a:cubicBezTo>
                          <a:pt x="5442" y="122084"/>
                          <a:pt x="8791" y="122084"/>
                          <a:pt x="12139" y="122084"/>
                        </a:cubicBezTo>
                        <a:cubicBezTo>
                          <a:pt x="15488" y="122084"/>
                          <a:pt x="18836" y="122084"/>
                          <a:pt x="22185" y="122084"/>
                        </a:cubicBezTo>
                        <a:cubicBezTo>
                          <a:pt x="23441" y="122084"/>
                          <a:pt x="23859" y="121665"/>
                          <a:pt x="24278" y="120828"/>
                        </a:cubicBezTo>
                        <a:cubicBezTo>
                          <a:pt x="34324" y="103255"/>
                          <a:pt x="44370" y="85682"/>
                          <a:pt x="54415" y="68110"/>
                        </a:cubicBezTo>
                        <a:cubicBezTo>
                          <a:pt x="54834" y="66854"/>
                          <a:pt x="55252" y="66436"/>
                          <a:pt x="54415" y="65181"/>
                        </a:cubicBezTo>
                        <a:cubicBezTo>
                          <a:pt x="52741" y="62252"/>
                          <a:pt x="52741" y="59742"/>
                          <a:pt x="54834" y="56813"/>
                        </a:cubicBezTo>
                        <a:cubicBezTo>
                          <a:pt x="55671" y="55976"/>
                          <a:pt x="55252" y="55139"/>
                          <a:pt x="54834" y="54721"/>
                        </a:cubicBezTo>
                        <a:cubicBezTo>
                          <a:pt x="49811" y="45097"/>
                          <a:pt x="44788" y="35474"/>
                          <a:pt x="39346" y="26269"/>
                        </a:cubicBezTo>
                        <a:cubicBezTo>
                          <a:pt x="35579" y="18738"/>
                          <a:pt x="31393" y="11625"/>
                          <a:pt x="27626" y="4094"/>
                        </a:cubicBezTo>
                        <a:cubicBezTo>
                          <a:pt x="26371" y="2002"/>
                          <a:pt x="26789" y="747"/>
                          <a:pt x="28045" y="328"/>
                        </a:cubicBezTo>
                        <a:cubicBezTo>
                          <a:pt x="29300" y="-509"/>
                          <a:pt x="30556" y="328"/>
                          <a:pt x="31393" y="2002"/>
                        </a:cubicBezTo>
                        <a:cubicBezTo>
                          <a:pt x="40184" y="18738"/>
                          <a:pt x="49392" y="35474"/>
                          <a:pt x="58182" y="52210"/>
                        </a:cubicBezTo>
                        <a:cubicBezTo>
                          <a:pt x="58601" y="53466"/>
                          <a:pt x="59438" y="53884"/>
                          <a:pt x="60694" y="53884"/>
                        </a:cubicBezTo>
                        <a:cubicBezTo>
                          <a:pt x="64879" y="53884"/>
                          <a:pt x="68228" y="57650"/>
                          <a:pt x="67810" y="61415"/>
                        </a:cubicBezTo>
                        <a:cubicBezTo>
                          <a:pt x="67391" y="65599"/>
                          <a:pt x="64042" y="68946"/>
                          <a:pt x="59857" y="68528"/>
                        </a:cubicBezTo>
                        <a:cubicBezTo>
                          <a:pt x="58601" y="68528"/>
                          <a:pt x="58182" y="68946"/>
                          <a:pt x="57764" y="69783"/>
                        </a:cubicBezTo>
                        <a:cubicBezTo>
                          <a:pt x="51485" y="80662"/>
                          <a:pt x="45625" y="91122"/>
                          <a:pt x="39346" y="102000"/>
                        </a:cubicBezTo>
                        <a:cubicBezTo>
                          <a:pt x="35998" y="107858"/>
                          <a:pt x="32231" y="114134"/>
                          <a:pt x="28882" y="119992"/>
                        </a:cubicBezTo>
                        <a:cubicBezTo>
                          <a:pt x="28045" y="121665"/>
                          <a:pt x="28045" y="121665"/>
                          <a:pt x="29719" y="121665"/>
                        </a:cubicBezTo>
                        <a:cubicBezTo>
                          <a:pt x="36835" y="121665"/>
                          <a:pt x="43951" y="121665"/>
                          <a:pt x="51067" y="121665"/>
                        </a:cubicBezTo>
                        <a:cubicBezTo>
                          <a:pt x="51904" y="121665"/>
                          <a:pt x="52322" y="121665"/>
                          <a:pt x="53160" y="122084"/>
                        </a:cubicBezTo>
                        <a:cubicBezTo>
                          <a:pt x="53997" y="122502"/>
                          <a:pt x="53997" y="123339"/>
                          <a:pt x="53997" y="124176"/>
                        </a:cubicBezTo>
                        <a:cubicBezTo>
                          <a:pt x="53997" y="125012"/>
                          <a:pt x="53578" y="125849"/>
                          <a:pt x="52741" y="125849"/>
                        </a:cubicBezTo>
                        <a:cubicBezTo>
                          <a:pt x="52322" y="125849"/>
                          <a:pt x="51485" y="125849"/>
                          <a:pt x="50648" y="125849"/>
                        </a:cubicBezTo>
                        <a:cubicBezTo>
                          <a:pt x="43951" y="126268"/>
                          <a:pt x="35998" y="126268"/>
                          <a:pt x="27626" y="126268"/>
                        </a:cubicBezTo>
                        <a:close/>
                      </a:path>
                    </a:pathLst>
                  </a:custGeom>
                  <a:solidFill>
                    <a:srgbClr val="845BA5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1126" name="Freeform 1125">
                    <a:extLst>
                      <a:ext uri="{FF2B5EF4-FFF2-40B4-BE49-F238E27FC236}">
                        <a16:creationId xmlns:a16="http://schemas.microsoft.com/office/drawing/2014/main" id="{A0BFCB3C-50C9-B95F-B17B-D7740882EEBA}"/>
                      </a:ext>
                    </a:extLst>
                  </p:cNvPr>
                  <p:cNvSpPr/>
                  <p:nvPr/>
                </p:nvSpPr>
                <p:spPr>
                  <a:xfrm>
                    <a:off x="7217634" y="1183316"/>
                    <a:ext cx="68531" cy="73524"/>
                  </a:xfrm>
                  <a:custGeom>
                    <a:avLst/>
                    <a:gdLst>
                      <a:gd name="connsiteX0" fmla="*/ 37976 w 68531"/>
                      <a:gd name="connsiteY0" fmla="*/ 0 h 73524"/>
                      <a:gd name="connsiteX1" fmla="*/ 68532 w 68531"/>
                      <a:gd name="connsiteY1" fmla="*/ 27615 h 73524"/>
                      <a:gd name="connsiteX2" fmla="*/ 65602 w 68531"/>
                      <a:gd name="connsiteY2" fmla="*/ 39330 h 73524"/>
                      <a:gd name="connsiteX3" fmla="*/ 48022 w 68531"/>
                      <a:gd name="connsiteY3" fmla="*/ 70292 h 73524"/>
                      <a:gd name="connsiteX4" fmla="*/ 40069 w 68531"/>
                      <a:gd name="connsiteY4" fmla="*/ 72384 h 73524"/>
                      <a:gd name="connsiteX5" fmla="*/ 3234 w 68531"/>
                      <a:gd name="connsiteY5" fmla="*/ 51045 h 73524"/>
                      <a:gd name="connsiteX6" fmla="*/ 1141 w 68531"/>
                      <a:gd name="connsiteY6" fmla="*/ 43514 h 73524"/>
                      <a:gd name="connsiteX7" fmla="*/ 18721 w 68531"/>
                      <a:gd name="connsiteY7" fmla="*/ 13389 h 73524"/>
                      <a:gd name="connsiteX8" fmla="*/ 37976 w 68531"/>
                      <a:gd name="connsiteY8" fmla="*/ 0 h 735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531" h="73524">
                        <a:moveTo>
                          <a:pt x="37976" y="0"/>
                        </a:moveTo>
                        <a:cubicBezTo>
                          <a:pt x="55556" y="0"/>
                          <a:pt x="68532" y="12552"/>
                          <a:pt x="68532" y="27615"/>
                        </a:cubicBezTo>
                        <a:cubicBezTo>
                          <a:pt x="68532" y="31799"/>
                          <a:pt x="67276" y="35564"/>
                          <a:pt x="65602" y="39330"/>
                        </a:cubicBezTo>
                        <a:cubicBezTo>
                          <a:pt x="59742" y="49790"/>
                          <a:pt x="53882" y="59832"/>
                          <a:pt x="48022" y="70292"/>
                        </a:cubicBezTo>
                        <a:cubicBezTo>
                          <a:pt x="45929" y="73639"/>
                          <a:pt x="43417" y="74476"/>
                          <a:pt x="40069" y="72384"/>
                        </a:cubicBezTo>
                        <a:cubicBezTo>
                          <a:pt x="27930" y="65271"/>
                          <a:pt x="15373" y="58158"/>
                          <a:pt x="3234" y="51045"/>
                        </a:cubicBezTo>
                        <a:cubicBezTo>
                          <a:pt x="-114" y="48953"/>
                          <a:pt x="-952" y="46443"/>
                          <a:pt x="1141" y="43514"/>
                        </a:cubicBezTo>
                        <a:cubicBezTo>
                          <a:pt x="7001" y="33472"/>
                          <a:pt x="12861" y="23431"/>
                          <a:pt x="18721" y="13389"/>
                        </a:cubicBezTo>
                        <a:cubicBezTo>
                          <a:pt x="23326" y="4184"/>
                          <a:pt x="30860" y="418"/>
                          <a:pt x="37976" y="0"/>
                        </a:cubicBezTo>
                        <a:close/>
                      </a:path>
                    </a:pathLst>
                  </a:custGeom>
                  <a:solidFill>
                    <a:srgbClr val="845BA5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1127" name="Freeform 1126">
                    <a:extLst>
                      <a:ext uri="{FF2B5EF4-FFF2-40B4-BE49-F238E27FC236}">
                        <a16:creationId xmlns:a16="http://schemas.microsoft.com/office/drawing/2014/main" id="{0B2EBAB1-B9AB-AF01-F97C-1CA5884540D2}"/>
                      </a:ext>
                    </a:extLst>
                  </p:cNvPr>
                  <p:cNvSpPr/>
                  <p:nvPr/>
                </p:nvSpPr>
                <p:spPr>
                  <a:xfrm>
                    <a:off x="7278213" y="1177040"/>
                    <a:ext cx="6278" cy="6694"/>
                  </a:xfrm>
                  <a:custGeom>
                    <a:avLst/>
                    <a:gdLst>
                      <a:gd name="connsiteX0" fmla="*/ 0 w 6278"/>
                      <a:gd name="connsiteY0" fmla="*/ 2929 h 6694"/>
                      <a:gd name="connsiteX1" fmla="*/ 3348 w 6278"/>
                      <a:gd name="connsiteY1" fmla="*/ 0 h 6694"/>
                      <a:gd name="connsiteX2" fmla="*/ 6279 w 6278"/>
                      <a:gd name="connsiteY2" fmla="*/ 3347 h 6694"/>
                      <a:gd name="connsiteX3" fmla="*/ 2930 w 6278"/>
                      <a:gd name="connsiteY3" fmla="*/ 6694 h 6694"/>
                      <a:gd name="connsiteX4" fmla="*/ 0 w 6278"/>
                      <a:gd name="connsiteY4" fmla="*/ 2929 h 6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78" h="6694">
                        <a:moveTo>
                          <a:pt x="0" y="2929"/>
                        </a:moveTo>
                        <a:cubicBezTo>
                          <a:pt x="0" y="1255"/>
                          <a:pt x="1255" y="0"/>
                          <a:pt x="3348" y="0"/>
                        </a:cubicBezTo>
                        <a:cubicBezTo>
                          <a:pt x="5023" y="0"/>
                          <a:pt x="6279" y="1255"/>
                          <a:pt x="6279" y="3347"/>
                        </a:cubicBezTo>
                        <a:cubicBezTo>
                          <a:pt x="6279" y="5021"/>
                          <a:pt x="5023" y="6694"/>
                          <a:pt x="2930" y="6694"/>
                        </a:cubicBezTo>
                        <a:cubicBezTo>
                          <a:pt x="1255" y="5858"/>
                          <a:pt x="0" y="4602"/>
                          <a:pt x="0" y="292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1128" name="Freeform 1127">
                    <a:extLst>
                      <a:ext uri="{FF2B5EF4-FFF2-40B4-BE49-F238E27FC236}">
                        <a16:creationId xmlns:a16="http://schemas.microsoft.com/office/drawing/2014/main" id="{C10B4C3A-1C44-0DAD-C873-FAD9E05B5968}"/>
                      </a:ext>
                    </a:extLst>
                  </p:cNvPr>
                  <p:cNvSpPr/>
                  <p:nvPr/>
                </p:nvSpPr>
                <p:spPr>
                  <a:xfrm>
                    <a:off x="7199939" y="1279130"/>
                    <a:ext cx="32230" cy="32217"/>
                  </a:xfrm>
                  <a:custGeom>
                    <a:avLst/>
                    <a:gdLst>
                      <a:gd name="connsiteX0" fmla="*/ 15906 w 32230"/>
                      <a:gd name="connsiteY0" fmla="*/ 418 h 32217"/>
                      <a:gd name="connsiteX1" fmla="*/ 30138 w 32230"/>
                      <a:gd name="connsiteY1" fmla="*/ 418 h 32217"/>
                      <a:gd name="connsiteX2" fmla="*/ 32231 w 32230"/>
                      <a:gd name="connsiteY2" fmla="*/ 2092 h 32217"/>
                      <a:gd name="connsiteX3" fmla="*/ 32231 w 32230"/>
                      <a:gd name="connsiteY3" fmla="*/ 30543 h 32217"/>
                      <a:gd name="connsiteX4" fmla="*/ 30556 w 32230"/>
                      <a:gd name="connsiteY4" fmla="*/ 32217 h 32217"/>
                      <a:gd name="connsiteX5" fmla="*/ 1674 w 32230"/>
                      <a:gd name="connsiteY5" fmla="*/ 32217 h 32217"/>
                      <a:gd name="connsiteX6" fmla="*/ 0 w 32230"/>
                      <a:gd name="connsiteY6" fmla="*/ 30543 h 32217"/>
                      <a:gd name="connsiteX7" fmla="*/ 0 w 32230"/>
                      <a:gd name="connsiteY7" fmla="*/ 1674 h 32217"/>
                      <a:gd name="connsiteX8" fmla="*/ 1674 w 32230"/>
                      <a:gd name="connsiteY8" fmla="*/ 0 h 32217"/>
                      <a:gd name="connsiteX9" fmla="*/ 15906 w 32230"/>
                      <a:gd name="connsiteY9" fmla="*/ 418 h 322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2230" h="32217">
                        <a:moveTo>
                          <a:pt x="15906" y="418"/>
                        </a:moveTo>
                        <a:cubicBezTo>
                          <a:pt x="20510" y="418"/>
                          <a:pt x="25533" y="418"/>
                          <a:pt x="30138" y="418"/>
                        </a:cubicBezTo>
                        <a:cubicBezTo>
                          <a:pt x="31393" y="418"/>
                          <a:pt x="32231" y="837"/>
                          <a:pt x="32231" y="2092"/>
                        </a:cubicBezTo>
                        <a:cubicBezTo>
                          <a:pt x="32231" y="11715"/>
                          <a:pt x="32231" y="20920"/>
                          <a:pt x="32231" y="30543"/>
                        </a:cubicBezTo>
                        <a:cubicBezTo>
                          <a:pt x="32231" y="31799"/>
                          <a:pt x="31812" y="32217"/>
                          <a:pt x="30556" y="32217"/>
                        </a:cubicBezTo>
                        <a:cubicBezTo>
                          <a:pt x="20929" y="32217"/>
                          <a:pt x="11302" y="32217"/>
                          <a:pt x="1674" y="32217"/>
                        </a:cubicBezTo>
                        <a:cubicBezTo>
                          <a:pt x="418" y="32217"/>
                          <a:pt x="0" y="31799"/>
                          <a:pt x="0" y="30543"/>
                        </a:cubicBezTo>
                        <a:cubicBezTo>
                          <a:pt x="0" y="20920"/>
                          <a:pt x="0" y="11297"/>
                          <a:pt x="0" y="1674"/>
                        </a:cubicBezTo>
                        <a:cubicBezTo>
                          <a:pt x="0" y="418"/>
                          <a:pt x="418" y="0"/>
                          <a:pt x="1674" y="0"/>
                        </a:cubicBezTo>
                        <a:cubicBezTo>
                          <a:pt x="6279" y="418"/>
                          <a:pt x="11302" y="418"/>
                          <a:pt x="15906" y="41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1129" name="Freeform 1128">
                    <a:extLst>
                      <a:ext uri="{FF2B5EF4-FFF2-40B4-BE49-F238E27FC236}">
                        <a16:creationId xmlns:a16="http://schemas.microsoft.com/office/drawing/2014/main" id="{3F4F9EBF-FB2E-1FC2-108D-7393903292A1}"/>
                      </a:ext>
                    </a:extLst>
                  </p:cNvPr>
                  <p:cNvSpPr/>
                  <p:nvPr/>
                </p:nvSpPr>
                <p:spPr>
                  <a:xfrm>
                    <a:off x="7204526" y="1253236"/>
                    <a:ext cx="5039" cy="21710"/>
                  </a:xfrm>
                  <a:custGeom>
                    <a:avLst/>
                    <a:gdLst>
                      <a:gd name="connsiteX0" fmla="*/ 5040 w 5039"/>
                      <a:gd name="connsiteY0" fmla="*/ 7485 h 21710"/>
                      <a:gd name="connsiteX1" fmla="*/ 4621 w 5039"/>
                      <a:gd name="connsiteY1" fmla="*/ 20037 h 21710"/>
                      <a:gd name="connsiteX2" fmla="*/ 2947 w 5039"/>
                      <a:gd name="connsiteY2" fmla="*/ 21710 h 21710"/>
                      <a:gd name="connsiteX3" fmla="*/ 17 w 5039"/>
                      <a:gd name="connsiteY3" fmla="*/ 18782 h 21710"/>
                      <a:gd name="connsiteX4" fmla="*/ 436 w 5039"/>
                      <a:gd name="connsiteY4" fmla="*/ 4974 h 21710"/>
                      <a:gd name="connsiteX5" fmla="*/ 2529 w 5039"/>
                      <a:gd name="connsiteY5" fmla="*/ 372 h 21710"/>
                      <a:gd name="connsiteX6" fmla="*/ 3366 w 5039"/>
                      <a:gd name="connsiteY6" fmla="*/ 372 h 21710"/>
                      <a:gd name="connsiteX7" fmla="*/ 5040 w 5039"/>
                      <a:gd name="connsiteY7" fmla="*/ 7485 h 21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039" h="21710">
                        <a:moveTo>
                          <a:pt x="5040" y="7485"/>
                        </a:moveTo>
                        <a:cubicBezTo>
                          <a:pt x="4621" y="11250"/>
                          <a:pt x="4621" y="15853"/>
                          <a:pt x="4621" y="20037"/>
                        </a:cubicBezTo>
                        <a:cubicBezTo>
                          <a:pt x="4621" y="21292"/>
                          <a:pt x="4202" y="21710"/>
                          <a:pt x="2947" y="21710"/>
                        </a:cubicBezTo>
                        <a:cubicBezTo>
                          <a:pt x="-402" y="21710"/>
                          <a:pt x="17" y="21710"/>
                          <a:pt x="17" y="18782"/>
                        </a:cubicBezTo>
                        <a:cubicBezTo>
                          <a:pt x="17" y="14179"/>
                          <a:pt x="436" y="9577"/>
                          <a:pt x="436" y="4974"/>
                        </a:cubicBezTo>
                        <a:cubicBezTo>
                          <a:pt x="436" y="3301"/>
                          <a:pt x="1691" y="2046"/>
                          <a:pt x="2529" y="372"/>
                        </a:cubicBezTo>
                        <a:cubicBezTo>
                          <a:pt x="2947" y="-465"/>
                          <a:pt x="2947" y="372"/>
                          <a:pt x="3366" y="372"/>
                        </a:cubicBezTo>
                        <a:cubicBezTo>
                          <a:pt x="4621" y="2882"/>
                          <a:pt x="5040" y="4138"/>
                          <a:pt x="5040" y="748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1130" name="Freeform 1129">
                    <a:extLst>
                      <a:ext uri="{FF2B5EF4-FFF2-40B4-BE49-F238E27FC236}">
                        <a16:creationId xmlns:a16="http://schemas.microsoft.com/office/drawing/2014/main" id="{0F725065-3CC1-5F7D-5265-8B0D2BB311DC}"/>
                      </a:ext>
                    </a:extLst>
                  </p:cNvPr>
                  <p:cNvSpPr/>
                  <p:nvPr/>
                </p:nvSpPr>
                <p:spPr>
                  <a:xfrm>
                    <a:off x="7222960" y="1261139"/>
                    <a:ext cx="4185" cy="13807"/>
                  </a:xfrm>
                  <a:custGeom>
                    <a:avLst/>
                    <a:gdLst>
                      <a:gd name="connsiteX0" fmla="*/ 0 w 4185"/>
                      <a:gd name="connsiteY0" fmla="*/ 7113 h 13807"/>
                      <a:gd name="connsiteX1" fmla="*/ 0 w 4185"/>
                      <a:gd name="connsiteY1" fmla="*/ 1674 h 13807"/>
                      <a:gd name="connsiteX2" fmla="*/ 1674 w 4185"/>
                      <a:gd name="connsiteY2" fmla="*/ 0 h 13807"/>
                      <a:gd name="connsiteX3" fmla="*/ 4186 w 4185"/>
                      <a:gd name="connsiteY3" fmla="*/ 2510 h 13807"/>
                      <a:gd name="connsiteX4" fmla="*/ 4186 w 4185"/>
                      <a:gd name="connsiteY4" fmla="*/ 12134 h 13807"/>
                      <a:gd name="connsiteX5" fmla="*/ 2511 w 4185"/>
                      <a:gd name="connsiteY5" fmla="*/ 13807 h 13807"/>
                      <a:gd name="connsiteX6" fmla="*/ 418 w 4185"/>
                      <a:gd name="connsiteY6" fmla="*/ 11715 h 13807"/>
                      <a:gd name="connsiteX7" fmla="*/ 418 w 4185"/>
                      <a:gd name="connsiteY7" fmla="*/ 9623 h 13807"/>
                      <a:gd name="connsiteX8" fmla="*/ 0 w 4185"/>
                      <a:gd name="connsiteY8" fmla="*/ 7113 h 13807"/>
                      <a:gd name="connsiteX9" fmla="*/ 0 w 4185"/>
                      <a:gd name="connsiteY9" fmla="*/ 7113 h 13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185" h="13807">
                        <a:moveTo>
                          <a:pt x="0" y="7113"/>
                        </a:moveTo>
                        <a:cubicBezTo>
                          <a:pt x="0" y="5439"/>
                          <a:pt x="0" y="3347"/>
                          <a:pt x="0" y="1674"/>
                        </a:cubicBezTo>
                        <a:cubicBezTo>
                          <a:pt x="0" y="418"/>
                          <a:pt x="418" y="0"/>
                          <a:pt x="1674" y="0"/>
                        </a:cubicBezTo>
                        <a:cubicBezTo>
                          <a:pt x="4186" y="0"/>
                          <a:pt x="4186" y="0"/>
                          <a:pt x="4186" y="2510"/>
                        </a:cubicBezTo>
                        <a:cubicBezTo>
                          <a:pt x="4186" y="5858"/>
                          <a:pt x="4186" y="8786"/>
                          <a:pt x="4186" y="12134"/>
                        </a:cubicBezTo>
                        <a:cubicBezTo>
                          <a:pt x="4186" y="13389"/>
                          <a:pt x="3767" y="13807"/>
                          <a:pt x="2511" y="13807"/>
                        </a:cubicBezTo>
                        <a:cubicBezTo>
                          <a:pt x="418" y="13807"/>
                          <a:pt x="418" y="13807"/>
                          <a:pt x="418" y="11715"/>
                        </a:cubicBezTo>
                        <a:cubicBezTo>
                          <a:pt x="418" y="10879"/>
                          <a:pt x="418" y="10042"/>
                          <a:pt x="418" y="9623"/>
                        </a:cubicBezTo>
                        <a:cubicBezTo>
                          <a:pt x="0" y="8786"/>
                          <a:pt x="0" y="7950"/>
                          <a:pt x="0" y="7113"/>
                        </a:cubicBezTo>
                        <a:lnTo>
                          <a:pt x="0" y="711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1131" name="Freeform 1130">
                    <a:extLst>
                      <a:ext uri="{FF2B5EF4-FFF2-40B4-BE49-F238E27FC236}">
                        <a16:creationId xmlns:a16="http://schemas.microsoft.com/office/drawing/2014/main" id="{6F5D37C5-3313-6055-DCB6-C34EB398BAB4}"/>
                      </a:ext>
                    </a:extLst>
                  </p:cNvPr>
                  <p:cNvSpPr/>
                  <p:nvPr/>
                </p:nvSpPr>
                <p:spPr>
                  <a:xfrm>
                    <a:off x="7319233" y="1246913"/>
                    <a:ext cx="6343" cy="6356"/>
                  </a:xfrm>
                  <a:custGeom>
                    <a:avLst/>
                    <a:gdLst>
                      <a:gd name="connsiteX0" fmla="*/ 0 w 6343"/>
                      <a:gd name="connsiteY0" fmla="*/ 3347 h 6356"/>
                      <a:gd name="connsiteX1" fmla="*/ 3349 w 6343"/>
                      <a:gd name="connsiteY1" fmla="*/ 0 h 6356"/>
                      <a:gd name="connsiteX2" fmla="*/ 6279 w 6343"/>
                      <a:gd name="connsiteY2" fmla="*/ 3347 h 6356"/>
                      <a:gd name="connsiteX3" fmla="*/ 2930 w 6343"/>
                      <a:gd name="connsiteY3" fmla="*/ 6276 h 6356"/>
                      <a:gd name="connsiteX4" fmla="*/ 0 w 6343"/>
                      <a:gd name="connsiteY4" fmla="*/ 3347 h 6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343" h="6356">
                        <a:moveTo>
                          <a:pt x="0" y="3347"/>
                        </a:moveTo>
                        <a:cubicBezTo>
                          <a:pt x="0" y="1674"/>
                          <a:pt x="1674" y="0"/>
                          <a:pt x="3349" y="0"/>
                        </a:cubicBezTo>
                        <a:cubicBezTo>
                          <a:pt x="5023" y="0"/>
                          <a:pt x="6697" y="1674"/>
                          <a:pt x="6279" y="3347"/>
                        </a:cubicBezTo>
                        <a:cubicBezTo>
                          <a:pt x="6279" y="5021"/>
                          <a:pt x="4604" y="6276"/>
                          <a:pt x="2930" y="6276"/>
                        </a:cubicBezTo>
                        <a:cubicBezTo>
                          <a:pt x="1256" y="6694"/>
                          <a:pt x="0" y="5439"/>
                          <a:pt x="0" y="334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1132" name="Freeform 1131">
                    <a:extLst>
                      <a:ext uri="{FF2B5EF4-FFF2-40B4-BE49-F238E27FC236}">
                        <a16:creationId xmlns:a16="http://schemas.microsoft.com/office/drawing/2014/main" id="{4ABB90F0-8BA1-A331-5767-A28AF7F41E64}"/>
                      </a:ext>
                    </a:extLst>
                  </p:cNvPr>
                  <p:cNvSpPr/>
                  <p:nvPr/>
                </p:nvSpPr>
                <p:spPr>
                  <a:xfrm>
                    <a:off x="7221667" y="1187500"/>
                    <a:ext cx="59894" cy="64471"/>
                  </a:xfrm>
                  <a:custGeom>
                    <a:avLst/>
                    <a:gdLst>
                      <a:gd name="connsiteX0" fmla="*/ 35198 w 59894"/>
                      <a:gd name="connsiteY0" fmla="*/ 0 h 64471"/>
                      <a:gd name="connsiteX1" fmla="*/ 59894 w 59894"/>
                      <a:gd name="connsiteY1" fmla="*/ 22175 h 64471"/>
                      <a:gd name="connsiteX2" fmla="*/ 57383 w 59894"/>
                      <a:gd name="connsiteY2" fmla="*/ 32635 h 64471"/>
                      <a:gd name="connsiteX3" fmla="*/ 39384 w 59894"/>
                      <a:gd name="connsiteY3" fmla="*/ 63597 h 64471"/>
                      <a:gd name="connsiteX4" fmla="*/ 37291 w 59894"/>
                      <a:gd name="connsiteY4" fmla="*/ 64016 h 64471"/>
                      <a:gd name="connsiteX5" fmla="*/ 875 w 59894"/>
                      <a:gd name="connsiteY5" fmla="*/ 43095 h 64471"/>
                      <a:gd name="connsiteX6" fmla="*/ 456 w 59894"/>
                      <a:gd name="connsiteY6" fmla="*/ 41003 h 64471"/>
                      <a:gd name="connsiteX7" fmla="*/ 18036 w 59894"/>
                      <a:gd name="connsiteY7" fmla="*/ 10460 h 64471"/>
                      <a:gd name="connsiteX8" fmla="*/ 35198 w 59894"/>
                      <a:gd name="connsiteY8" fmla="*/ 0 h 64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894" h="64471">
                        <a:moveTo>
                          <a:pt x="35198" y="0"/>
                        </a:moveTo>
                        <a:cubicBezTo>
                          <a:pt x="49011" y="0"/>
                          <a:pt x="59476" y="9623"/>
                          <a:pt x="59894" y="22175"/>
                        </a:cubicBezTo>
                        <a:cubicBezTo>
                          <a:pt x="59894" y="25941"/>
                          <a:pt x="59476" y="29288"/>
                          <a:pt x="57383" y="32635"/>
                        </a:cubicBezTo>
                        <a:cubicBezTo>
                          <a:pt x="51523" y="43095"/>
                          <a:pt x="45662" y="53137"/>
                          <a:pt x="39384" y="63597"/>
                        </a:cubicBezTo>
                        <a:cubicBezTo>
                          <a:pt x="38965" y="64434"/>
                          <a:pt x="38128" y="64852"/>
                          <a:pt x="37291" y="64016"/>
                        </a:cubicBezTo>
                        <a:cubicBezTo>
                          <a:pt x="25153" y="56903"/>
                          <a:pt x="13014" y="49790"/>
                          <a:pt x="875" y="43095"/>
                        </a:cubicBezTo>
                        <a:cubicBezTo>
                          <a:pt x="38" y="42677"/>
                          <a:pt x="-381" y="41840"/>
                          <a:pt x="456" y="41003"/>
                        </a:cubicBezTo>
                        <a:cubicBezTo>
                          <a:pt x="6317" y="30962"/>
                          <a:pt x="12176" y="20502"/>
                          <a:pt x="18036" y="10460"/>
                        </a:cubicBezTo>
                        <a:cubicBezTo>
                          <a:pt x="22222" y="3347"/>
                          <a:pt x="28919" y="418"/>
                          <a:pt x="3519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</p:grpSp>
          </p:grpSp>
        </p:grpSp>
        <p:grpSp>
          <p:nvGrpSpPr>
            <p:cNvPr id="1139" name="Graphic 2">
              <a:extLst>
                <a:ext uri="{FF2B5EF4-FFF2-40B4-BE49-F238E27FC236}">
                  <a16:creationId xmlns:a16="http://schemas.microsoft.com/office/drawing/2014/main" id="{E6837DF8-CE25-CAD6-CE3A-1B4D229E7344}"/>
                </a:ext>
              </a:extLst>
            </p:cNvPr>
            <p:cNvGrpSpPr/>
            <p:nvPr/>
          </p:nvGrpSpPr>
          <p:grpSpPr>
            <a:xfrm>
              <a:off x="7790779" y="4408366"/>
              <a:ext cx="515338" cy="521115"/>
              <a:chOff x="7790779" y="4408366"/>
              <a:chExt cx="515338" cy="521115"/>
            </a:xfrm>
          </p:grpSpPr>
          <p:grpSp>
            <p:nvGrpSpPr>
              <p:cNvPr id="1140" name="Graphic 2">
                <a:extLst>
                  <a:ext uri="{FF2B5EF4-FFF2-40B4-BE49-F238E27FC236}">
                    <a16:creationId xmlns:a16="http://schemas.microsoft.com/office/drawing/2014/main" id="{FE930C52-E6D9-D166-A9EC-7A157CF01D3A}"/>
                  </a:ext>
                </a:extLst>
              </p:cNvPr>
              <p:cNvGrpSpPr/>
              <p:nvPr/>
            </p:nvGrpSpPr>
            <p:grpSpPr>
              <a:xfrm>
                <a:off x="7790779" y="4617028"/>
                <a:ext cx="515338" cy="312453"/>
                <a:chOff x="7790779" y="4617028"/>
                <a:chExt cx="515338" cy="312453"/>
              </a:xfrm>
              <a:solidFill>
                <a:srgbClr val="4277BA"/>
              </a:solidFill>
            </p:grpSpPr>
            <p:sp>
              <p:nvSpPr>
                <p:cNvPr id="1149" name="TextBox 1148">
                  <a:extLst>
                    <a:ext uri="{FF2B5EF4-FFF2-40B4-BE49-F238E27FC236}">
                      <a16:creationId xmlns:a16="http://schemas.microsoft.com/office/drawing/2014/main" id="{3447A1CB-883E-4A05-B30D-3FCEB7152164}"/>
                    </a:ext>
                  </a:extLst>
                </p:cNvPr>
                <p:cNvSpPr txBox="1"/>
                <p:nvPr/>
              </p:nvSpPr>
              <p:spPr>
                <a:xfrm>
                  <a:off x="7851054" y="4617030"/>
                  <a:ext cx="173622" cy="237140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CU</a:t>
                  </a:r>
                </a:p>
              </p:txBody>
            </p:sp>
            <p:sp>
              <p:nvSpPr>
                <p:cNvPr id="1150" name="TextBox 1149">
                  <a:extLst>
                    <a:ext uri="{FF2B5EF4-FFF2-40B4-BE49-F238E27FC236}">
                      <a16:creationId xmlns:a16="http://schemas.microsoft.com/office/drawing/2014/main" id="{4B60ADA6-18B8-84E9-006D-3259DB39865C}"/>
                    </a:ext>
                  </a:extLst>
                </p:cNvPr>
                <p:cNvSpPr txBox="1"/>
                <p:nvPr/>
              </p:nvSpPr>
              <p:spPr>
                <a:xfrm>
                  <a:off x="7933932" y="4619563"/>
                  <a:ext cx="125542" cy="232072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S</a:t>
                  </a:r>
                </a:p>
              </p:txBody>
            </p:sp>
            <p:sp>
              <p:nvSpPr>
                <p:cNvPr id="1151" name="TextBox 1150">
                  <a:extLst>
                    <a:ext uri="{FF2B5EF4-FFF2-40B4-BE49-F238E27FC236}">
                      <a16:creationId xmlns:a16="http://schemas.microsoft.com/office/drawing/2014/main" id="{1D745424-EB8B-0A29-AA4D-5FD7E1A26383}"/>
                    </a:ext>
                  </a:extLst>
                </p:cNvPr>
                <p:cNvSpPr txBox="1"/>
                <p:nvPr/>
              </p:nvSpPr>
              <p:spPr>
                <a:xfrm>
                  <a:off x="7970346" y="4619563"/>
                  <a:ext cx="123760" cy="232072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T</a:t>
                  </a:r>
                </a:p>
              </p:txBody>
            </p:sp>
            <p:sp>
              <p:nvSpPr>
                <p:cNvPr id="1152" name="TextBox 1151">
                  <a:extLst>
                    <a:ext uri="{FF2B5EF4-FFF2-40B4-BE49-F238E27FC236}">
                      <a16:creationId xmlns:a16="http://schemas.microsoft.com/office/drawing/2014/main" id="{0F328D30-FE18-A4F5-4F4D-5CFBC4DB2C56}"/>
                    </a:ext>
                  </a:extLst>
                </p:cNvPr>
                <p:cNvSpPr txBox="1"/>
                <p:nvPr/>
              </p:nvSpPr>
              <p:spPr>
                <a:xfrm>
                  <a:off x="8005090" y="4617028"/>
                  <a:ext cx="266221" cy="237140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OMER</a:t>
                  </a:r>
                </a:p>
              </p:txBody>
            </p:sp>
            <p:sp>
              <p:nvSpPr>
                <p:cNvPr id="1153" name="TextBox 1152">
                  <a:extLst>
                    <a:ext uri="{FF2B5EF4-FFF2-40B4-BE49-F238E27FC236}">
                      <a16:creationId xmlns:a16="http://schemas.microsoft.com/office/drawing/2014/main" id="{A83DEAAC-0F69-75B4-2EC0-816905A372BD}"/>
                    </a:ext>
                  </a:extLst>
                </p:cNvPr>
                <p:cNvSpPr txBox="1"/>
                <p:nvPr/>
              </p:nvSpPr>
              <p:spPr>
                <a:xfrm>
                  <a:off x="7790779" y="4692341"/>
                  <a:ext cx="170060" cy="237140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RE</a:t>
                  </a:r>
                </a:p>
              </p:txBody>
            </p:sp>
            <p:sp>
              <p:nvSpPr>
                <p:cNvPr id="1154" name="TextBox 1153">
                  <a:extLst>
                    <a:ext uri="{FF2B5EF4-FFF2-40B4-BE49-F238E27FC236}">
                      <a16:creationId xmlns:a16="http://schemas.microsoft.com/office/drawing/2014/main" id="{84D2B404-B499-3AF9-AB34-458CBE27E362}"/>
                    </a:ext>
                  </a:extLst>
                </p:cNvPr>
                <p:cNvSpPr txBox="1"/>
                <p:nvPr/>
              </p:nvSpPr>
              <p:spPr>
                <a:xfrm>
                  <a:off x="7869471" y="4694875"/>
                  <a:ext cx="120199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L</a:t>
                  </a:r>
                </a:p>
              </p:txBody>
            </p:sp>
            <p:sp>
              <p:nvSpPr>
                <p:cNvPr id="1155" name="TextBox 1154">
                  <a:extLst>
                    <a:ext uri="{FF2B5EF4-FFF2-40B4-BE49-F238E27FC236}">
                      <a16:creationId xmlns:a16="http://schemas.microsoft.com/office/drawing/2014/main" id="{CD4194DD-F4E8-27AA-89D8-6766EFD68FD9}"/>
                    </a:ext>
                  </a:extLst>
                </p:cNvPr>
                <p:cNvSpPr txBox="1"/>
                <p:nvPr/>
              </p:nvSpPr>
              <p:spPr>
                <a:xfrm>
                  <a:off x="7902539" y="4694875"/>
                  <a:ext cx="125542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A</a:t>
                  </a:r>
                </a:p>
              </p:txBody>
            </p:sp>
            <p:sp>
              <p:nvSpPr>
                <p:cNvPr id="1156" name="TextBox 1155">
                  <a:extLst>
                    <a:ext uri="{FF2B5EF4-FFF2-40B4-BE49-F238E27FC236}">
                      <a16:creationId xmlns:a16="http://schemas.microsoft.com/office/drawing/2014/main" id="{1D59A783-67A4-8536-D2E4-EC999261B684}"/>
                    </a:ext>
                  </a:extLst>
                </p:cNvPr>
                <p:cNvSpPr txBox="1"/>
                <p:nvPr/>
              </p:nvSpPr>
              <p:spPr>
                <a:xfrm>
                  <a:off x="7940210" y="4694875"/>
                  <a:ext cx="123760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T</a:t>
                  </a:r>
                </a:p>
              </p:txBody>
            </p:sp>
            <p:sp>
              <p:nvSpPr>
                <p:cNvPr id="1157" name="TextBox 1156">
                  <a:extLst>
                    <a:ext uri="{FF2B5EF4-FFF2-40B4-BE49-F238E27FC236}">
                      <a16:creationId xmlns:a16="http://schemas.microsoft.com/office/drawing/2014/main" id="{6749EF40-95C8-BEE8-60DB-711CC84C4877}"/>
                    </a:ext>
                  </a:extLst>
                </p:cNvPr>
                <p:cNvSpPr txBox="1"/>
                <p:nvPr/>
              </p:nvSpPr>
              <p:spPr>
                <a:xfrm>
                  <a:off x="7975790" y="4692341"/>
                  <a:ext cx="330327" cy="237140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IONSHIP</a:t>
                  </a:r>
                </a:p>
              </p:txBody>
            </p:sp>
          </p:grpSp>
          <p:grpSp>
            <p:nvGrpSpPr>
              <p:cNvPr id="1141" name="Graphic 2">
                <a:extLst>
                  <a:ext uri="{FF2B5EF4-FFF2-40B4-BE49-F238E27FC236}">
                    <a16:creationId xmlns:a16="http://schemas.microsoft.com/office/drawing/2014/main" id="{D2D1A747-CF7D-A10E-FE8C-74364B741A44}"/>
                  </a:ext>
                </a:extLst>
              </p:cNvPr>
              <p:cNvGrpSpPr/>
              <p:nvPr/>
            </p:nvGrpSpPr>
            <p:grpSpPr>
              <a:xfrm>
                <a:off x="7955051" y="4408366"/>
                <a:ext cx="303886" cy="303760"/>
                <a:chOff x="7955051" y="4408366"/>
                <a:chExt cx="303886" cy="303760"/>
              </a:xfrm>
            </p:grpSpPr>
            <p:sp>
              <p:nvSpPr>
                <p:cNvPr id="1142" name="Freeform 1141">
                  <a:extLst>
                    <a:ext uri="{FF2B5EF4-FFF2-40B4-BE49-F238E27FC236}">
                      <a16:creationId xmlns:a16="http://schemas.microsoft.com/office/drawing/2014/main" id="{7156F225-D58C-D29E-0609-1F499CFFCB56}"/>
                    </a:ext>
                  </a:extLst>
                </p:cNvPr>
                <p:cNvSpPr/>
                <p:nvPr/>
              </p:nvSpPr>
              <p:spPr>
                <a:xfrm>
                  <a:off x="7955051" y="4408366"/>
                  <a:ext cx="303886" cy="303760"/>
                </a:xfrm>
                <a:custGeom>
                  <a:avLst/>
                  <a:gdLst>
                    <a:gd name="connsiteX0" fmla="*/ 303887 w 303886"/>
                    <a:gd name="connsiteY0" fmla="*/ 151880 h 303760"/>
                    <a:gd name="connsiteX1" fmla="*/ 151944 w 303886"/>
                    <a:gd name="connsiteY1" fmla="*/ 303760 h 303760"/>
                    <a:gd name="connsiteX2" fmla="*/ 0 w 303886"/>
                    <a:gd name="connsiteY2" fmla="*/ 151880 h 303760"/>
                    <a:gd name="connsiteX3" fmla="*/ 151944 w 303886"/>
                    <a:gd name="connsiteY3" fmla="*/ 0 h 303760"/>
                    <a:gd name="connsiteX4" fmla="*/ 303887 w 303886"/>
                    <a:gd name="connsiteY4" fmla="*/ 151880 h 30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3886" h="303760">
                      <a:moveTo>
                        <a:pt x="303887" y="151880"/>
                      </a:moveTo>
                      <a:cubicBezTo>
                        <a:pt x="303887" y="235979"/>
                        <a:pt x="235659" y="303760"/>
                        <a:pt x="151944" y="303760"/>
                      </a:cubicBezTo>
                      <a:cubicBezTo>
                        <a:pt x="68228" y="303760"/>
                        <a:pt x="0" y="235561"/>
                        <a:pt x="0" y="151880"/>
                      </a:cubicBezTo>
                      <a:cubicBezTo>
                        <a:pt x="0" y="67781"/>
                        <a:pt x="68228" y="0"/>
                        <a:pt x="151944" y="0"/>
                      </a:cubicBezTo>
                      <a:cubicBezTo>
                        <a:pt x="235659" y="0"/>
                        <a:pt x="303887" y="67781"/>
                        <a:pt x="303887" y="151880"/>
                      </a:cubicBezTo>
                    </a:path>
                  </a:pathLst>
                </a:custGeom>
                <a:solidFill>
                  <a:srgbClr val="EDC01B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grpSp>
              <p:nvGrpSpPr>
                <p:cNvPr id="1143" name="Graphic 2">
                  <a:extLst>
                    <a:ext uri="{FF2B5EF4-FFF2-40B4-BE49-F238E27FC236}">
                      <a16:creationId xmlns:a16="http://schemas.microsoft.com/office/drawing/2014/main" id="{F513BED4-B649-58E8-9A04-2B789C592139}"/>
                    </a:ext>
                  </a:extLst>
                </p:cNvPr>
                <p:cNvGrpSpPr/>
                <p:nvPr/>
              </p:nvGrpSpPr>
              <p:grpSpPr>
                <a:xfrm>
                  <a:off x="8046720" y="4474892"/>
                  <a:ext cx="120131" cy="157738"/>
                  <a:chOff x="8046720" y="4474892"/>
                  <a:chExt cx="120131" cy="157738"/>
                </a:xfrm>
              </p:grpSpPr>
              <p:sp>
                <p:nvSpPr>
                  <p:cNvPr id="1144" name="Freeform 1143">
                    <a:extLst>
                      <a:ext uri="{FF2B5EF4-FFF2-40B4-BE49-F238E27FC236}">
                        <a16:creationId xmlns:a16="http://schemas.microsoft.com/office/drawing/2014/main" id="{495F484F-AF21-CB91-363F-255415B4FE12}"/>
                      </a:ext>
                    </a:extLst>
                  </p:cNvPr>
                  <p:cNvSpPr/>
                  <p:nvPr/>
                </p:nvSpPr>
                <p:spPr>
                  <a:xfrm>
                    <a:off x="8046720" y="4474892"/>
                    <a:ext cx="81642" cy="115897"/>
                  </a:xfrm>
                  <a:custGeom>
                    <a:avLst/>
                    <a:gdLst>
                      <a:gd name="connsiteX0" fmla="*/ 68228 w 81642"/>
                      <a:gd name="connsiteY0" fmla="*/ 81589 h 115897"/>
                      <a:gd name="connsiteX1" fmla="*/ 13813 w 81642"/>
                      <a:gd name="connsiteY1" fmla="*/ 81589 h 115897"/>
                      <a:gd name="connsiteX2" fmla="*/ 0 w 81642"/>
                      <a:gd name="connsiteY2" fmla="*/ 95396 h 115897"/>
                      <a:gd name="connsiteX3" fmla="*/ 0 w 81642"/>
                      <a:gd name="connsiteY3" fmla="*/ 115898 h 115897"/>
                      <a:gd name="connsiteX4" fmla="*/ 81622 w 81642"/>
                      <a:gd name="connsiteY4" fmla="*/ 115898 h 115897"/>
                      <a:gd name="connsiteX5" fmla="*/ 81622 w 81642"/>
                      <a:gd name="connsiteY5" fmla="*/ 95396 h 115897"/>
                      <a:gd name="connsiteX6" fmla="*/ 68228 w 81642"/>
                      <a:gd name="connsiteY6" fmla="*/ 81589 h 115897"/>
                      <a:gd name="connsiteX7" fmla="*/ 41020 w 81642"/>
                      <a:gd name="connsiteY7" fmla="*/ 6695 h 115897"/>
                      <a:gd name="connsiteX8" fmla="*/ 68228 w 81642"/>
                      <a:gd name="connsiteY8" fmla="*/ 33891 h 115897"/>
                      <a:gd name="connsiteX9" fmla="*/ 41020 w 81642"/>
                      <a:gd name="connsiteY9" fmla="*/ 61087 h 115897"/>
                      <a:gd name="connsiteX10" fmla="*/ 13813 w 81642"/>
                      <a:gd name="connsiteY10" fmla="*/ 33891 h 115897"/>
                      <a:gd name="connsiteX11" fmla="*/ 41020 w 81642"/>
                      <a:gd name="connsiteY11" fmla="*/ 6695 h 115897"/>
                      <a:gd name="connsiteX12" fmla="*/ 7116 w 81642"/>
                      <a:gd name="connsiteY12" fmla="*/ 33891 h 115897"/>
                      <a:gd name="connsiteX13" fmla="*/ 41020 w 81642"/>
                      <a:gd name="connsiteY13" fmla="*/ 67782 h 115897"/>
                      <a:gd name="connsiteX14" fmla="*/ 74925 w 81642"/>
                      <a:gd name="connsiteY14" fmla="*/ 33891 h 115897"/>
                      <a:gd name="connsiteX15" fmla="*/ 41020 w 81642"/>
                      <a:gd name="connsiteY15" fmla="*/ 0 h 115897"/>
                      <a:gd name="connsiteX16" fmla="*/ 7116 w 81642"/>
                      <a:gd name="connsiteY16" fmla="*/ 33891 h 115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1642" h="115897">
                        <a:moveTo>
                          <a:pt x="68228" y="81589"/>
                        </a:moveTo>
                        <a:lnTo>
                          <a:pt x="13813" y="81589"/>
                        </a:lnTo>
                        <a:cubicBezTo>
                          <a:pt x="6279" y="81589"/>
                          <a:pt x="0" y="87865"/>
                          <a:pt x="0" y="95396"/>
                        </a:cubicBezTo>
                        <a:lnTo>
                          <a:pt x="0" y="115898"/>
                        </a:lnTo>
                        <a:lnTo>
                          <a:pt x="81622" y="115898"/>
                        </a:lnTo>
                        <a:lnTo>
                          <a:pt x="81622" y="95396"/>
                        </a:lnTo>
                        <a:cubicBezTo>
                          <a:pt x="82041" y="87865"/>
                          <a:pt x="75762" y="81589"/>
                          <a:pt x="68228" y="81589"/>
                        </a:cubicBezTo>
                        <a:moveTo>
                          <a:pt x="41020" y="6695"/>
                        </a:moveTo>
                        <a:cubicBezTo>
                          <a:pt x="56089" y="6695"/>
                          <a:pt x="68228" y="18828"/>
                          <a:pt x="68228" y="33891"/>
                        </a:cubicBezTo>
                        <a:cubicBezTo>
                          <a:pt x="68228" y="48953"/>
                          <a:pt x="56089" y="61087"/>
                          <a:pt x="41020" y="61087"/>
                        </a:cubicBezTo>
                        <a:cubicBezTo>
                          <a:pt x="25952" y="61087"/>
                          <a:pt x="13813" y="48953"/>
                          <a:pt x="13813" y="33891"/>
                        </a:cubicBezTo>
                        <a:cubicBezTo>
                          <a:pt x="13813" y="19247"/>
                          <a:pt x="25952" y="6695"/>
                          <a:pt x="41020" y="6695"/>
                        </a:cubicBezTo>
                        <a:moveTo>
                          <a:pt x="7116" y="33891"/>
                        </a:moveTo>
                        <a:cubicBezTo>
                          <a:pt x="7116" y="52719"/>
                          <a:pt x="22184" y="67782"/>
                          <a:pt x="41020" y="67782"/>
                        </a:cubicBezTo>
                        <a:cubicBezTo>
                          <a:pt x="59856" y="67782"/>
                          <a:pt x="74925" y="52719"/>
                          <a:pt x="74925" y="33891"/>
                        </a:cubicBezTo>
                        <a:cubicBezTo>
                          <a:pt x="74925" y="15063"/>
                          <a:pt x="59856" y="0"/>
                          <a:pt x="41020" y="0"/>
                        </a:cubicBezTo>
                        <a:cubicBezTo>
                          <a:pt x="22184" y="0"/>
                          <a:pt x="7116" y="15063"/>
                          <a:pt x="7116" y="33891"/>
                        </a:cubicBezTo>
                      </a:path>
                    </a:pathLst>
                  </a:custGeom>
                  <a:solidFill>
                    <a:srgbClr val="FEFEFE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1145" name="Freeform 1144">
                    <a:extLst>
                      <a:ext uri="{FF2B5EF4-FFF2-40B4-BE49-F238E27FC236}">
                        <a16:creationId xmlns:a16="http://schemas.microsoft.com/office/drawing/2014/main" id="{78999F71-BBFF-015D-32B9-9D76FD8E69D7}"/>
                      </a:ext>
                    </a:extLst>
                  </p:cNvPr>
                  <p:cNvSpPr/>
                  <p:nvPr/>
                </p:nvSpPr>
                <p:spPr>
                  <a:xfrm>
                    <a:off x="8073090" y="4561501"/>
                    <a:ext cx="93761" cy="71128"/>
                  </a:xfrm>
                  <a:custGeom>
                    <a:avLst/>
                    <a:gdLst>
                      <a:gd name="connsiteX0" fmla="*/ 73251 w 93761"/>
                      <a:gd name="connsiteY0" fmla="*/ 71129 h 71128"/>
                      <a:gd name="connsiteX1" fmla="*/ 20510 w 93761"/>
                      <a:gd name="connsiteY1" fmla="*/ 71129 h 71128"/>
                      <a:gd name="connsiteX2" fmla="*/ 0 w 93761"/>
                      <a:gd name="connsiteY2" fmla="*/ 50627 h 71128"/>
                      <a:gd name="connsiteX3" fmla="*/ 0 w 93761"/>
                      <a:gd name="connsiteY3" fmla="*/ 20502 h 71128"/>
                      <a:gd name="connsiteX4" fmla="*/ 20510 w 93761"/>
                      <a:gd name="connsiteY4" fmla="*/ 0 h 71128"/>
                      <a:gd name="connsiteX5" fmla="*/ 73251 w 93761"/>
                      <a:gd name="connsiteY5" fmla="*/ 0 h 71128"/>
                      <a:gd name="connsiteX6" fmla="*/ 93761 w 93761"/>
                      <a:gd name="connsiteY6" fmla="*/ 20502 h 71128"/>
                      <a:gd name="connsiteX7" fmla="*/ 93761 w 93761"/>
                      <a:gd name="connsiteY7" fmla="*/ 50627 h 71128"/>
                      <a:gd name="connsiteX8" fmla="*/ 73251 w 93761"/>
                      <a:gd name="connsiteY8" fmla="*/ 71129 h 71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3761" h="71128">
                        <a:moveTo>
                          <a:pt x="73251" y="71129"/>
                        </a:moveTo>
                        <a:lnTo>
                          <a:pt x="20510" y="71129"/>
                        </a:lnTo>
                        <a:cubicBezTo>
                          <a:pt x="9209" y="71129"/>
                          <a:pt x="0" y="61923"/>
                          <a:pt x="0" y="50627"/>
                        </a:cubicBezTo>
                        <a:lnTo>
                          <a:pt x="0" y="20502"/>
                        </a:lnTo>
                        <a:cubicBezTo>
                          <a:pt x="0" y="9205"/>
                          <a:pt x="9209" y="0"/>
                          <a:pt x="20510" y="0"/>
                        </a:cubicBezTo>
                        <a:lnTo>
                          <a:pt x="73251" y="0"/>
                        </a:lnTo>
                        <a:cubicBezTo>
                          <a:pt x="84553" y="0"/>
                          <a:pt x="93761" y="9205"/>
                          <a:pt x="93761" y="20502"/>
                        </a:cubicBezTo>
                        <a:lnTo>
                          <a:pt x="93761" y="50627"/>
                        </a:lnTo>
                        <a:cubicBezTo>
                          <a:pt x="93343" y="61923"/>
                          <a:pt x="84134" y="71129"/>
                          <a:pt x="73251" y="71129"/>
                        </a:cubicBezTo>
                      </a:path>
                    </a:pathLst>
                  </a:custGeom>
                  <a:solidFill>
                    <a:srgbClr val="EDC01B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1146" name="Freeform 1145">
                    <a:extLst>
                      <a:ext uri="{FF2B5EF4-FFF2-40B4-BE49-F238E27FC236}">
                        <a16:creationId xmlns:a16="http://schemas.microsoft.com/office/drawing/2014/main" id="{AAAB4AE0-C0A9-C5BE-A8BE-77C98BCBBAE0}"/>
                      </a:ext>
                    </a:extLst>
                  </p:cNvPr>
                  <p:cNvSpPr/>
                  <p:nvPr/>
                </p:nvSpPr>
                <p:spPr>
                  <a:xfrm>
                    <a:off x="8085647" y="4568614"/>
                    <a:ext cx="73270" cy="59302"/>
                  </a:xfrm>
                  <a:custGeom>
                    <a:avLst/>
                    <a:gdLst>
                      <a:gd name="connsiteX0" fmla="*/ 35998 w 73270"/>
                      <a:gd name="connsiteY0" fmla="*/ 49372 h 59302"/>
                      <a:gd name="connsiteX1" fmla="*/ 59020 w 73270"/>
                      <a:gd name="connsiteY1" fmla="*/ 49372 h 59302"/>
                      <a:gd name="connsiteX2" fmla="*/ 64461 w 73270"/>
                      <a:gd name="connsiteY2" fmla="*/ 44351 h 59302"/>
                      <a:gd name="connsiteX3" fmla="*/ 64461 w 73270"/>
                      <a:gd name="connsiteY3" fmla="*/ 12970 h 59302"/>
                      <a:gd name="connsiteX4" fmla="*/ 59438 w 73270"/>
                      <a:gd name="connsiteY4" fmla="*/ 7950 h 59302"/>
                      <a:gd name="connsiteX5" fmla="*/ 12976 w 73270"/>
                      <a:gd name="connsiteY5" fmla="*/ 7950 h 59302"/>
                      <a:gd name="connsiteX6" fmla="*/ 7535 w 73270"/>
                      <a:gd name="connsiteY6" fmla="*/ 13389 h 59302"/>
                      <a:gd name="connsiteX7" fmla="*/ 7535 w 73270"/>
                      <a:gd name="connsiteY7" fmla="*/ 43514 h 59302"/>
                      <a:gd name="connsiteX8" fmla="*/ 13395 w 73270"/>
                      <a:gd name="connsiteY8" fmla="*/ 49372 h 59302"/>
                      <a:gd name="connsiteX9" fmla="*/ 35998 w 73270"/>
                      <a:gd name="connsiteY9" fmla="*/ 49372 h 59302"/>
                      <a:gd name="connsiteX10" fmla="*/ 36416 w 73270"/>
                      <a:gd name="connsiteY10" fmla="*/ 57322 h 59302"/>
                      <a:gd name="connsiteX11" fmla="*/ 18417 w 73270"/>
                      <a:gd name="connsiteY11" fmla="*/ 57322 h 59302"/>
                      <a:gd name="connsiteX12" fmla="*/ 3767 w 73270"/>
                      <a:gd name="connsiteY12" fmla="*/ 58995 h 59302"/>
                      <a:gd name="connsiteX13" fmla="*/ 0 w 73270"/>
                      <a:gd name="connsiteY13" fmla="*/ 56066 h 59302"/>
                      <a:gd name="connsiteX14" fmla="*/ 0 w 73270"/>
                      <a:gd name="connsiteY14" fmla="*/ 38493 h 59302"/>
                      <a:gd name="connsiteX15" fmla="*/ 0 w 73270"/>
                      <a:gd name="connsiteY15" fmla="*/ 13389 h 59302"/>
                      <a:gd name="connsiteX16" fmla="*/ 13395 w 73270"/>
                      <a:gd name="connsiteY16" fmla="*/ 0 h 59302"/>
                      <a:gd name="connsiteX17" fmla="*/ 59438 w 73270"/>
                      <a:gd name="connsiteY17" fmla="*/ 0 h 59302"/>
                      <a:gd name="connsiteX18" fmla="*/ 73251 w 73270"/>
                      <a:gd name="connsiteY18" fmla="*/ 13808 h 59302"/>
                      <a:gd name="connsiteX19" fmla="*/ 73251 w 73270"/>
                      <a:gd name="connsiteY19" fmla="*/ 43932 h 59302"/>
                      <a:gd name="connsiteX20" fmla="*/ 59857 w 73270"/>
                      <a:gd name="connsiteY20" fmla="*/ 57322 h 59302"/>
                      <a:gd name="connsiteX21" fmla="*/ 36416 w 73270"/>
                      <a:gd name="connsiteY21" fmla="*/ 57322 h 59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73270" h="59302">
                        <a:moveTo>
                          <a:pt x="35998" y="49372"/>
                        </a:moveTo>
                        <a:cubicBezTo>
                          <a:pt x="43532" y="49372"/>
                          <a:pt x="51485" y="49372"/>
                          <a:pt x="59020" y="49372"/>
                        </a:cubicBezTo>
                        <a:cubicBezTo>
                          <a:pt x="63206" y="49372"/>
                          <a:pt x="64461" y="48116"/>
                          <a:pt x="64461" y="44351"/>
                        </a:cubicBezTo>
                        <a:cubicBezTo>
                          <a:pt x="64461" y="33891"/>
                          <a:pt x="64461" y="23430"/>
                          <a:pt x="64461" y="12970"/>
                        </a:cubicBezTo>
                        <a:cubicBezTo>
                          <a:pt x="64461" y="9205"/>
                          <a:pt x="63206" y="7950"/>
                          <a:pt x="59438" y="7950"/>
                        </a:cubicBezTo>
                        <a:cubicBezTo>
                          <a:pt x="43951" y="7950"/>
                          <a:pt x="28463" y="7950"/>
                          <a:pt x="12976" y="7950"/>
                        </a:cubicBezTo>
                        <a:cubicBezTo>
                          <a:pt x="8791" y="7950"/>
                          <a:pt x="7535" y="9205"/>
                          <a:pt x="7535" y="13389"/>
                        </a:cubicBezTo>
                        <a:cubicBezTo>
                          <a:pt x="7535" y="23430"/>
                          <a:pt x="7535" y="33472"/>
                          <a:pt x="7535" y="43514"/>
                        </a:cubicBezTo>
                        <a:cubicBezTo>
                          <a:pt x="7535" y="48116"/>
                          <a:pt x="8791" y="49372"/>
                          <a:pt x="13395" y="49372"/>
                        </a:cubicBezTo>
                        <a:cubicBezTo>
                          <a:pt x="20929" y="49372"/>
                          <a:pt x="28463" y="49372"/>
                          <a:pt x="35998" y="49372"/>
                        </a:cubicBezTo>
                        <a:moveTo>
                          <a:pt x="36416" y="57322"/>
                        </a:moveTo>
                        <a:cubicBezTo>
                          <a:pt x="30556" y="57322"/>
                          <a:pt x="24278" y="57322"/>
                          <a:pt x="18417" y="57322"/>
                        </a:cubicBezTo>
                        <a:cubicBezTo>
                          <a:pt x="13395" y="57322"/>
                          <a:pt x="8372" y="57322"/>
                          <a:pt x="3767" y="58995"/>
                        </a:cubicBezTo>
                        <a:cubicBezTo>
                          <a:pt x="837" y="59832"/>
                          <a:pt x="0" y="58995"/>
                          <a:pt x="0" y="56066"/>
                        </a:cubicBezTo>
                        <a:cubicBezTo>
                          <a:pt x="0" y="50208"/>
                          <a:pt x="0" y="44351"/>
                          <a:pt x="0" y="38493"/>
                        </a:cubicBezTo>
                        <a:cubicBezTo>
                          <a:pt x="0" y="30125"/>
                          <a:pt x="0" y="21757"/>
                          <a:pt x="0" y="13389"/>
                        </a:cubicBezTo>
                        <a:cubicBezTo>
                          <a:pt x="0" y="5021"/>
                          <a:pt x="5023" y="0"/>
                          <a:pt x="13395" y="0"/>
                        </a:cubicBezTo>
                        <a:cubicBezTo>
                          <a:pt x="28882" y="0"/>
                          <a:pt x="43951" y="0"/>
                          <a:pt x="59438" y="0"/>
                        </a:cubicBezTo>
                        <a:cubicBezTo>
                          <a:pt x="67391" y="0"/>
                          <a:pt x="73670" y="4184"/>
                          <a:pt x="73251" y="13808"/>
                        </a:cubicBezTo>
                        <a:cubicBezTo>
                          <a:pt x="72832" y="23849"/>
                          <a:pt x="73251" y="33891"/>
                          <a:pt x="73251" y="43932"/>
                        </a:cubicBezTo>
                        <a:cubicBezTo>
                          <a:pt x="73251" y="52719"/>
                          <a:pt x="68647" y="57322"/>
                          <a:pt x="59857" y="57322"/>
                        </a:cubicBezTo>
                        <a:cubicBezTo>
                          <a:pt x="51904" y="57322"/>
                          <a:pt x="43951" y="57322"/>
                          <a:pt x="36416" y="57322"/>
                        </a:cubicBezTo>
                      </a:path>
                    </a:pathLst>
                  </a:custGeom>
                  <a:solidFill>
                    <a:srgbClr val="FEFEFE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1147" name="Freeform 1146">
                    <a:extLst>
                      <a:ext uri="{FF2B5EF4-FFF2-40B4-BE49-F238E27FC236}">
                        <a16:creationId xmlns:a16="http://schemas.microsoft.com/office/drawing/2014/main" id="{B53CCF2C-89C2-8985-3FB7-74D4329C3474}"/>
                      </a:ext>
                    </a:extLst>
                  </p:cNvPr>
                  <p:cNvSpPr/>
                  <p:nvPr/>
                </p:nvSpPr>
                <p:spPr>
                  <a:xfrm>
                    <a:off x="8104483" y="4585769"/>
                    <a:ext cx="35160" cy="7949"/>
                  </a:xfrm>
                  <a:custGeom>
                    <a:avLst/>
                    <a:gdLst>
                      <a:gd name="connsiteX0" fmla="*/ 17162 w 35160"/>
                      <a:gd name="connsiteY0" fmla="*/ 0 h 7949"/>
                      <a:gd name="connsiteX1" fmla="*/ 30138 w 35160"/>
                      <a:gd name="connsiteY1" fmla="*/ 0 h 7949"/>
                      <a:gd name="connsiteX2" fmla="*/ 35161 w 35160"/>
                      <a:gd name="connsiteY2" fmla="*/ 3766 h 7949"/>
                      <a:gd name="connsiteX3" fmla="*/ 30556 w 35160"/>
                      <a:gd name="connsiteY3" fmla="*/ 7950 h 7949"/>
                      <a:gd name="connsiteX4" fmla="*/ 4605 w 35160"/>
                      <a:gd name="connsiteY4" fmla="*/ 7950 h 7949"/>
                      <a:gd name="connsiteX5" fmla="*/ 0 w 35160"/>
                      <a:gd name="connsiteY5" fmla="*/ 4184 h 7949"/>
                      <a:gd name="connsiteX6" fmla="*/ 4605 w 35160"/>
                      <a:gd name="connsiteY6" fmla="*/ 419 h 7949"/>
                      <a:gd name="connsiteX7" fmla="*/ 17162 w 35160"/>
                      <a:gd name="connsiteY7" fmla="*/ 0 h 79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160" h="7949">
                        <a:moveTo>
                          <a:pt x="17162" y="0"/>
                        </a:moveTo>
                        <a:cubicBezTo>
                          <a:pt x="21348" y="0"/>
                          <a:pt x="25952" y="0"/>
                          <a:pt x="30138" y="0"/>
                        </a:cubicBezTo>
                        <a:cubicBezTo>
                          <a:pt x="33068" y="0"/>
                          <a:pt x="35161" y="1674"/>
                          <a:pt x="35161" y="3766"/>
                        </a:cubicBezTo>
                        <a:cubicBezTo>
                          <a:pt x="35161" y="6276"/>
                          <a:pt x="33486" y="7950"/>
                          <a:pt x="30556" y="7950"/>
                        </a:cubicBezTo>
                        <a:cubicBezTo>
                          <a:pt x="21766" y="7950"/>
                          <a:pt x="12976" y="7950"/>
                          <a:pt x="4605" y="7950"/>
                        </a:cubicBezTo>
                        <a:cubicBezTo>
                          <a:pt x="1674" y="7950"/>
                          <a:pt x="0" y="6695"/>
                          <a:pt x="0" y="4184"/>
                        </a:cubicBezTo>
                        <a:cubicBezTo>
                          <a:pt x="0" y="1674"/>
                          <a:pt x="1674" y="419"/>
                          <a:pt x="4605" y="419"/>
                        </a:cubicBezTo>
                        <a:cubicBezTo>
                          <a:pt x="8791" y="0"/>
                          <a:pt x="12976" y="0"/>
                          <a:pt x="17162" y="0"/>
                        </a:cubicBezTo>
                      </a:path>
                    </a:pathLst>
                  </a:custGeom>
                  <a:solidFill>
                    <a:srgbClr val="FEFEFE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1148" name="Freeform 1147">
                    <a:extLst>
                      <a:ext uri="{FF2B5EF4-FFF2-40B4-BE49-F238E27FC236}">
                        <a16:creationId xmlns:a16="http://schemas.microsoft.com/office/drawing/2014/main" id="{7D035482-1B4D-F992-3B32-55B6CC07F760}"/>
                      </a:ext>
                    </a:extLst>
                  </p:cNvPr>
                  <p:cNvSpPr/>
                  <p:nvPr/>
                </p:nvSpPr>
                <p:spPr>
                  <a:xfrm>
                    <a:off x="8110343" y="4599158"/>
                    <a:ext cx="25952" cy="7949"/>
                  </a:xfrm>
                  <a:custGeom>
                    <a:avLst/>
                    <a:gdLst>
                      <a:gd name="connsiteX0" fmla="*/ 13395 w 25952"/>
                      <a:gd name="connsiteY0" fmla="*/ 0 h 7949"/>
                      <a:gd name="connsiteX1" fmla="*/ 21347 w 25952"/>
                      <a:gd name="connsiteY1" fmla="*/ 0 h 7949"/>
                      <a:gd name="connsiteX2" fmla="*/ 25952 w 25952"/>
                      <a:gd name="connsiteY2" fmla="*/ 4184 h 7949"/>
                      <a:gd name="connsiteX3" fmla="*/ 21347 w 25952"/>
                      <a:gd name="connsiteY3" fmla="*/ 7950 h 7949"/>
                      <a:gd name="connsiteX4" fmla="*/ 4604 w 25952"/>
                      <a:gd name="connsiteY4" fmla="*/ 7950 h 7949"/>
                      <a:gd name="connsiteX5" fmla="*/ 0 w 25952"/>
                      <a:gd name="connsiteY5" fmla="*/ 3766 h 7949"/>
                      <a:gd name="connsiteX6" fmla="*/ 4604 w 25952"/>
                      <a:gd name="connsiteY6" fmla="*/ 0 h 7949"/>
                      <a:gd name="connsiteX7" fmla="*/ 13395 w 25952"/>
                      <a:gd name="connsiteY7" fmla="*/ 0 h 79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952" h="7949">
                        <a:moveTo>
                          <a:pt x="13395" y="0"/>
                        </a:moveTo>
                        <a:cubicBezTo>
                          <a:pt x="15906" y="0"/>
                          <a:pt x="18836" y="0"/>
                          <a:pt x="21347" y="0"/>
                        </a:cubicBezTo>
                        <a:cubicBezTo>
                          <a:pt x="24278" y="0"/>
                          <a:pt x="25952" y="1674"/>
                          <a:pt x="25952" y="4184"/>
                        </a:cubicBezTo>
                        <a:cubicBezTo>
                          <a:pt x="25952" y="6276"/>
                          <a:pt x="24278" y="7950"/>
                          <a:pt x="21347" y="7950"/>
                        </a:cubicBezTo>
                        <a:cubicBezTo>
                          <a:pt x="15906" y="7950"/>
                          <a:pt x="10046" y="7950"/>
                          <a:pt x="4604" y="7950"/>
                        </a:cubicBezTo>
                        <a:cubicBezTo>
                          <a:pt x="1674" y="7950"/>
                          <a:pt x="0" y="6276"/>
                          <a:pt x="0" y="3766"/>
                        </a:cubicBezTo>
                        <a:cubicBezTo>
                          <a:pt x="0" y="1674"/>
                          <a:pt x="1674" y="0"/>
                          <a:pt x="4604" y="0"/>
                        </a:cubicBezTo>
                        <a:cubicBezTo>
                          <a:pt x="7953" y="0"/>
                          <a:pt x="10883" y="0"/>
                          <a:pt x="13395" y="0"/>
                        </a:cubicBezTo>
                      </a:path>
                    </a:pathLst>
                  </a:custGeom>
                  <a:solidFill>
                    <a:srgbClr val="FEFEFE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</p:grpSp>
          </p:grpSp>
        </p:grpSp>
        <p:grpSp>
          <p:nvGrpSpPr>
            <p:cNvPr id="1158" name="Graphic 2">
              <a:extLst>
                <a:ext uri="{FF2B5EF4-FFF2-40B4-BE49-F238E27FC236}">
                  <a16:creationId xmlns:a16="http://schemas.microsoft.com/office/drawing/2014/main" id="{32D59F3E-9EDF-FAA7-9E67-40B3855A4C1C}"/>
                </a:ext>
              </a:extLst>
            </p:cNvPr>
            <p:cNvGrpSpPr/>
            <p:nvPr/>
          </p:nvGrpSpPr>
          <p:grpSpPr>
            <a:xfrm>
              <a:off x="8293657" y="4408364"/>
              <a:ext cx="441426" cy="449989"/>
              <a:chOff x="8293657" y="4408364"/>
              <a:chExt cx="441426" cy="449989"/>
            </a:xfrm>
          </p:grpSpPr>
          <p:grpSp>
            <p:nvGrpSpPr>
              <p:cNvPr id="1159" name="Graphic 2">
                <a:extLst>
                  <a:ext uri="{FF2B5EF4-FFF2-40B4-BE49-F238E27FC236}">
                    <a16:creationId xmlns:a16="http://schemas.microsoft.com/office/drawing/2014/main" id="{59CFDCBF-E8FF-4BC2-2B80-31C4308BAE6A}"/>
                  </a:ext>
                </a:extLst>
              </p:cNvPr>
              <p:cNvGrpSpPr/>
              <p:nvPr/>
            </p:nvGrpSpPr>
            <p:grpSpPr>
              <a:xfrm>
                <a:off x="8293657" y="4621212"/>
                <a:ext cx="441426" cy="237141"/>
                <a:chOff x="8293657" y="4621212"/>
                <a:chExt cx="441426" cy="237141"/>
              </a:xfrm>
              <a:solidFill>
                <a:srgbClr val="4277BA"/>
              </a:solidFill>
            </p:grpSpPr>
            <p:sp>
              <p:nvSpPr>
                <p:cNvPr id="1168" name="TextBox 1167">
                  <a:extLst>
                    <a:ext uri="{FF2B5EF4-FFF2-40B4-BE49-F238E27FC236}">
                      <a16:creationId xmlns:a16="http://schemas.microsoft.com/office/drawing/2014/main" id="{6162AB9F-46A5-5BC0-3395-2A0B40C9670A}"/>
                    </a:ext>
                  </a:extLst>
                </p:cNvPr>
                <p:cNvSpPr txBox="1"/>
                <p:nvPr/>
              </p:nvSpPr>
              <p:spPr>
                <a:xfrm>
                  <a:off x="8293657" y="4621212"/>
                  <a:ext cx="298274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MARKE</a:t>
                  </a:r>
                </a:p>
              </p:txBody>
            </p:sp>
            <p:sp>
              <p:nvSpPr>
                <p:cNvPr id="1169" name="TextBox 1168">
                  <a:extLst>
                    <a:ext uri="{FF2B5EF4-FFF2-40B4-BE49-F238E27FC236}">
                      <a16:creationId xmlns:a16="http://schemas.microsoft.com/office/drawing/2014/main" id="{1EFB195C-377F-D8C9-58F5-7B1F910DE9DE}"/>
                    </a:ext>
                  </a:extLst>
                </p:cNvPr>
                <p:cNvSpPr txBox="1"/>
                <p:nvPr/>
              </p:nvSpPr>
              <p:spPr>
                <a:xfrm>
                  <a:off x="8506294" y="4623746"/>
                  <a:ext cx="123760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T</a:t>
                  </a:r>
                </a:p>
              </p:txBody>
            </p:sp>
            <p:sp>
              <p:nvSpPr>
                <p:cNvPr id="1170" name="TextBox 1169">
                  <a:extLst>
                    <a:ext uri="{FF2B5EF4-FFF2-40B4-BE49-F238E27FC236}">
                      <a16:creationId xmlns:a16="http://schemas.microsoft.com/office/drawing/2014/main" id="{98FB93C9-82B9-FAA6-6002-5F7C9B20BCE8}"/>
                    </a:ext>
                  </a:extLst>
                </p:cNvPr>
                <p:cNvSpPr txBox="1"/>
                <p:nvPr/>
              </p:nvSpPr>
              <p:spPr>
                <a:xfrm>
                  <a:off x="8541873" y="4621212"/>
                  <a:ext cx="193210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ING</a:t>
                  </a:r>
                </a:p>
              </p:txBody>
            </p:sp>
          </p:grpSp>
          <p:grpSp>
            <p:nvGrpSpPr>
              <p:cNvPr id="1160" name="Graphic 2">
                <a:extLst>
                  <a:ext uri="{FF2B5EF4-FFF2-40B4-BE49-F238E27FC236}">
                    <a16:creationId xmlns:a16="http://schemas.microsoft.com/office/drawing/2014/main" id="{683987E7-FAF6-2681-2250-D13915EAA0A2}"/>
                  </a:ext>
                </a:extLst>
              </p:cNvPr>
              <p:cNvGrpSpPr/>
              <p:nvPr/>
            </p:nvGrpSpPr>
            <p:grpSpPr>
              <a:xfrm>
                <a:off x="8416323" y="4408364"/>
                <a:ext cx="303887" cy="303762"/>
                <a:chOff x="8416323" y="4408364"/>
                <a:chExt cx="303887" cy="303762"/>
              </a:xfrm>
            </p:grpSpPr>
            <p:sp>
              <p:nvSpPr>
                <p:cNvPr id="1161" name="Freeform 1160">
                  <a:extLst>
                    <a:ext uri="{FF2B5EF4-FFF2-40B4-BE49-F238E27FC236}">
                      <a16:creationId xmlns:a16="http://schemas.microsoft.com/office/drawing/2014/main" id="{ED441E99-5C11-8469-C4EC-5EE9EC5DB6C8}"/>
                    </a:ext>
                  </a:extLst>
                </p:cNvPr>
                <p:cNvSpPr/>
                <p:nvPr/>
              </p:nvSpPr>
              <p:spPr>
                <a:xfrm>
                  <a:off x="8416323" y="4408364"/>
                  <a:ext cx="303887" cy="303762"/>
                </a:xfrm>
                <a:custGeom>
                  <a:avLst/>
                  <a:gdLst>
                    <a:gd name="connsiteX0" fmla="*/ 303887 w 303887"/>
                    <a:gd name="connsiteY0" fmla="*/ 151882 h 303762"/>
                    <a:gd name="connsiteX1" fmla="*/ 151944 w 303887"/>
                    <a:gd name="connsiteY1" fmla="*/ 303762 h 303762"/>
                    <a:gd name="connsiteX2" fmla="*/ 0 w 303887"/>
                    <a:gd name="connsiteY2" fmla="*/ 151882 h 303762"/>
                    <a:gd name="connsiteX3" fmla="*/ 151944 w 303887"/>
                    <a:gd name="connsiteY3" fmla="*/ 2 h 303762"/>
                    <a:gd name="connsiteX4" fmla="*/ 303887 w 303887"/>
                    <a:gd name="connsiteY4" fmla="*/ 151882 h 303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3887" h="303762">
                      <a:moveTo>
                        <a:pt x="303887" y="151882"/>
                      </a:moveTo>
                      <a:cubicBezTo>
                        <a:pt x="303887" y="235981"/>
                        <a:pt x="235659" y="303762"/>
                        <a:pt x="151944" y="303762"/>
                      </a:cubicBezTo>
                      <a:cubicBezTo>
                        <a:pt x="67810" y="303762"/>
                        <a:pt x="0" y="235562"/>
                        <a:pt x="0" y="151882"/>
                      </a:cubicBezTo>
                      <a:cubicBezTo>
                        <a:pt x="0" y="67783"/>
                        <a:pt x="68228" y="2"/>
                        <a:pt x="151944" y="2"/>
                      </a:cubicBezTo>
                      <a:cubicBezTo>
                        <a:pt x="235659" y="-417"/>
                        <a:pt x="303887" y="67783"/>
                        <a:pt x="303887" y="151882"/>
                      </a:cubicBezTo>
                    </a:path>
                  </a:pathLst>
                </a:custGeom>
                <a:solidFill>
                  <a:srgbClr val="EDC01B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grpSp>
              <p:nvGrpSpPr>
                <p:cNvPr id="1162" name="Graphic 2">
                  <a:extLst>
                    <a:ext uri="{FF2B5EF4-FFF2-40B4-BE49-F238E27FC236}">
                      <a16:creationId xmlns:a16="http://schemas.microsoft.com/office/drawing/2014/main" id="{D6475A3B-C8D6-5905-95EF-301245E3EB82}"/>
                    </a:ext>
                  </a:extLst>
                </p:cNvPr>
                <p:cNvGrpSpPr/>
                <p:nvPr/>
              </p:nvGrpSpPr>
              <p:grpSpPr>
                <a:xfrm>
                  <a:off x="8489993" y="4482005"/>
                  <a:ext cx="155710" cy="150625"/>
                  <a:chOff x="8489993" y="4482005"/>
                  <a:chExt cx="155710" cy="150625"/>
                </a:xfrm>
              </p:grpSpPr>
              <p:sp>
                <p:nvSpPr>
                  <p:cNvPr id="1163" name="Freeform 1162">
                    <a:extLst>
                      <a:ext uri="{FF2B5EF4-FFF2-40B4-BE49-F238E27FC236}">
                        <a16:creationId xmlns:a16="http://schemas.microsoft.com/office/drawing/2014/main" id="{59BFA43C-FBA2-A64F-2B2F-AE29906D362B}"/>
                      </a:ext>
                    </a:extLst>
                  </p:cNvPr>
                  <p:cNvSpPr/>
                  <p:nvPr/>
                </p:nvSpPr>
                <p:spPr>
                  <a:xfrm>
                    <a:off x="8556127" y="4546020"/>
                    <a:ext cx="23440" cy="22593"/>
                  </a:xfrm>
                  <a:custGeom>
                    <a:avLst/>
                    <a:gdLst>
                      <a:gd name="connsiteX0" fmla="*/ 23440 w 23440"/>
                      <a:gd name="connsiteY0" fmla="*/ 11297 h 22593"/>
                      <a:gd name="connsiteX1" fmla="*/ 11720 w 23440"/>
                      <a:gd name="connsiteY1" fmla="*/ 22594 h 22593"/>
                      <a:gd name="connsiteX2" fmla="*/ 0 w 23440"/>
                      <a:gd name="connsiteY2" fmla="*/ 11297 h 22593"/>
                      <a:gd name="connsiteX3" fmla="*/ 11720 w 23440"/>
                      <a:gd name="connsiteY3" fmla="*/ 0 h 22593"/>
                      <a:gd name="connsiteX4" fmla="*/ 23440 w 23440"/>
                      <a:gd name="connsiteY4" fmla="*/ 11297 h 22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40" h="22593">
                        <a:moveTo>
                          <a:pt x="23440" y="11297"/>
                        </a:moveTo>
                        <a:cubicBezTo>
                          <a:pt x="23440" y="17573"/>
                          <a:pt x="18417" y="22594"/>
                          <a:pt x="11720" y="22594"/>
                        </a:cubicBezTo>
                        <a:cubicBezTo>
                          <a:pt x="5442" y="22594"/>
                          <a:pt x="0" y="17573"/>
                          <a:pt x="0" y="11297"/>
                        </a:cubicBezTo>
                        <a:cubicBezTo>
                          <a:pt x="0" y="5021"/>
                          <a:pt x="5023" y="0"/>
                          <a:pt x="11720" y="0"/>
                        </a:cubicBezTo>
                        <a:cubicBezTo>
                          <a:pt x="18417" y="0"/>
                          <a:pt x="23440" y="5021"/>
                          <a:pt x="23440" y="11297"/>
                        </a:cubicBezTo>
                      </a:path>
                    </a:pathLst>
                  </a:custGeom>
                  <a:solidFill>
                    <a:srgbClr val="FEFEFE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1164" name="Freeform 1163">
                    <a:extLst>
                      <a:ext uri="{FF2B5EF4-FFF2-40B4-BE49-F238E27FC236}">
                        <a16:creationId xmlns:a16="http://schemas.microsoft.com/office/drawing/2014/main" id="{9A2C2E92-E286-1B20-8256-0AEF41DDAD23}"/>
                      </a:ext>
                    </a:extLst>
                  </p:cNvPr>
                  <p:cNvSpPr/>
                  <p:nvPr/>
                </p:nvSpPr>
                <p:spPr>
                  <a:xfrm>
                    <a:off x="8543152" y="4533050"/>
                    <a:ext cx="50229" cy="48534"/>
                  </a:xfrm>
                  <a:custGeom>
                    <a:avLst/>
                    <a:gdLst>
                      <a:gd name="connsiteX0" fmla="*/ 50229 w 50229"/>
                      <a:gd name="connsiteY0" fmla="*/ 24268 h 48534"/>
                      <a:gd name="connsiteX1" fmla="*/ 25115 w 50229"/>
                      <a:gd name="connsiteY1" fmla="*/ 48535 h 48534"/>
                      <a:gd name="connsiteX2" fmla="*/ 0 w 50229"/>
                      <a:gd name="connsiteY2" fmla="*/ 24268 h 48534"/>
                      <a:gd name="connsiteX3" fmla="*/ 25115 w 50229"/>
                      <a:gd name="connsiteY3" fmla="*/ 0 h 48534"/>
                      <a:gd name="connsiteX4" fmla="*/ 50229 w 50229"/>
                      <a:gd name="connsiteY4" fmla="*/ 24268 h 485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229" h="48534">
                        <a:moveTo>
                          <a:pt x="50229" y="24268"/>
                        </a:moveTo>
                        <a:cubicBezTo>
                          <a:pt x="50229" y="37656"/>
                          <a:pt x="38928" y="48535"/>
                          <a:pt x="25115" y="48535"/>
                        </a:cubicBezTo>
                        <a:cubicBezTo>
                          <a:pt x="11301" y="48535"/>
                          <a:pt x="0" y="37656"/>
                          <a:pt x="0" y="24268"/>
                        </a:cubicBezTo>
                        <a:cubicBezTo>
                          <a:pt x="0" y="10878"/>
                          <a:pt x="11301" y="0"/>
                          <a:pt x="25115" y="0"/>
                        </a:cubicBezTo>
                        <a:cubicBezTo>
                          <a:pt x="38928" y="0"/>
                          <a:pt x="50229" y="10878"/>
                          <a:pt x="50229" y="24268"/>
                        </a:cubicBezTo>
                        <a:close/>
                      </a:path>
                    </a:pathLst>
                  </a:custGeom>
                  <a:noFill/>
                  <a:ln w="10941" cap="flat">
                    <a:solidFill>
                      <a:srgbClr val="FEFEFE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1165" name="Freeform 1164">
                    <a:extLst>
                      <a:ext uri="{FF2B5EF4-FFF2-40B4-BE49-F238E27FC236}">
                        <a16:creationId xmlns:a16="http://schemas.microsoft.com/office/drawing/2014/main" id="{2BFEC793-5D91-0B21-7D28-4A70B56FC476}"/>
                      </a:ext>
                    </a:extLst>
                  </p:cNvPr>
                  <p:cNvSpPr/>
                  <p:nvPr/>
                </p:nvSpPr>
                <p:spPr>
                  <a:xfrm>
                    <a:off x="8525990" y="4516732"/>
                    <a:ext cx="83714" cy="81170"/>
                  </a:xfrm>
                  <a:custGeom>
                    <a:avLst/>
                    <a:gdLst>
                      <a:gd name="connsiteX0" fmla="*/ 83715 w 83714"/>
                      <a:gd name="connsiteY0" fmla="*/ 40585 h 81170"/>
                      <a:gd name="connsiteX1" fmla="*/ 41858 w 83714"/>
                      <a:gd name="connsiteY1" fmla="*/ 81170 h 81170"/>
                      <a:gd name="connsiteX2" fmla="*/ 0 w 83714"/>
                      <a:gd name="connsiteY2" fmla="*/ 40585 h 81170"/>
                      <a:gd name="connsiteX3" fmla="*/ 41858 w 83714"/>
                      <a:gd name="connsiteY3" fmla="*/ 0 h 81170"/>
                      <a:gd name="connsiteX4" fmla="*/ 83715 w 83714"/>
                      <a:gd name="connsiteY4" fmla="*/ 40585 h 811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3714" h="81170">
                        <a:moveTo>
                          <a:pt x="83715" y="40585"/>
                        </a:moveTo>
                        <a:cubicBezTo>
                          <a:pt x="83715" y="62760"/>
                          <a:pt x="64879" y="81170"/>
                          <a:pt x="41858" y="81170"/>
                        </a:cubicBezTo>
                        <a:cubicBezTo>
                          <a:pt x="18836" y="81170"/>
                          <a:pt x="0" y="63179"/>
                          <a:pt x="0" y="40585"/>
                        </a:cubicBezTo>
                        <a:cubicBezTo>
                          <a:pt x="0" y="18410"/>
                          <a:pt x="18836" y="0"/>
                          <a:pt x="41858" y="0"/>
                        </a:cubicBezTo>
                        <a:cubicBezTo>
                          <a:pt x="65298" y="0"/>
                          <a:pt x="83715" y="17992"/>
                          <a:pt x="83715" y="40585"/>
                        </a:cubicBezTo>
                        <a:close/>
                      </a:path>
                    </a:pathLst>
                  </a:custGeom>
                  <a:noFill/>
                  <a:ln w="10941" cap="flat">
                    <a:solidFill>
                      <a:srgbClr val="FEFEFE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1166" name="Freeform 1165">
                    <a:extLst>
                      <a:ext uri="{FF2B5EF4-FFF2-40B4-BE49-F238E27FC236}">
                        <a16:creationId xmlns:a16="http://schemas.microsoft.com/office/drawing/2014/main" id="{CD0D2F26-5053-8030-50DE-5B022D907F59}"/>
                      </a:ext>
                    </a:extLst>
                  </p:cNvPr>
                  <p:cNvSpPr/>
                  <p:nvPr/>
                </p:nvSpPr>
                <p:spPr>
                  <a:xfrm>
                    <a:off x="8506736" y="4498323"/>
                    <a:ext cx="122224" cy="117989"/>
                  </a:xfrm>
                  <a:custGeom>
                    <a:avLst/>
                    <a:gdLst>
                      <a:gd name="connsiteX0" fmla="*/ 122224 w 122224"/>
                      <a:gd name="connsiteY0" fmla="*/ 58995 h 117989"/>
                      <a:gd name="connsiteX1" fmla="*/ 61112 w 122224"/>
                      <a:gd name="connsiteY1" fmla="*/ 117989 h 117989"/>
                      <a:gd name="connsiteX2" fmla="*/ 0 w 122224"/>
                      <a:gd name="connsiteY2" fmla="*/ 58995 h 117989"/>
                      <a:gd name="connsiteX3" fmla="*/ 61112 w 122224"/>
                      <a:gd name="connsiteY3" fmla="*/ 0 h 117989"/>
                      <a:gd name="connsiteX4" fmla="*/ 122224 w 122224"/>
                      <a:gd name="connsiteY4" fmla="*/ 58995 h 1179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224" h="117989">
                        <a:moveTo>
                          <a:pt x="122224" y="58995"/>
                        </a:moveTo>
                        <a:cubicBezTo>
                          <a:pt x="122224" y="91630"/>
                          <a:pt x="95017" y="117989"/>
                          <a:pt x="61112" y="117989"/>
                        </a:cubicBezTo>
                        <a:cubicBezTo>
                          <a:pt x="27626" y="117989"/>
                          <a:pt x="0" y="91630"/>
                          <a:pt x="0" y="58995"/>
                        </a:cubicBezTo>
                        <a:cubicBezTo>
                          <a:pt x="0" y="26359"/>
                          <a:pt x="27207" y="0"/>
                          <a:pt x="61112" y="0"/>
                        </a:cubicBezTo>
                        <a:cubicBezTo>
                          <a:pt x="95017" y="0"/>
                          <a:pt x="122224" y="26359"/>
                          <a:pt x="122224" y="58995"/>
                        </a:cubicBezTo>
                        <a:close/>
                      </a:path>
                    </a:pathLst>
                  </a:custGeom>
                  <a:noFill/>
                  <a:ln w="10941" cap="flat">
                    <a:solidFill>
                      <a:srgbClr val="FEFEFE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1167" name="Freeform 1166">
                    <a:extLst>
                      <a:ext uri="{FF2B5EF4-FFF2-40B4-BE49-F238E27FC236}">
                        <a16:creationId xmlns:a16="http://schemas.microsoft.com/office/drawing/2014/main" id="{EC6813A9-4FDC-D71C-2F68-E909AD4AFB9D}"/>
                      </a:ext>
                    </a:extLst>
                  </p:cNvPr>
                  <p:cNvSpPr/>
                  <p:nvPr/>
                </p:nvSpPr>
                <p:spPr>
                  <a:xfrm>
                    <a:off x="8489993" y="4482005"/>
                    <a:ext cx="155710" cy="150625"/>
                  </a:xfrm>
                  <a:custGeom>
                    <a:avLst/>
                    <a:gdLst>
                      <a:gd name="connsiteX0" fmla="*/ 155710 w 155710"/>
                      <a:gd name="connsiteY0" fmla="*/ 75313 h 150625"/>
                      <a:gd name="connsiteX1" fmla="*/ 77855 w 155710"/>
                      <a:gd name="connsiteY1" fmla="*/ 150625 h 150625"/>
                      <a:gd name="connsiteX2" fmla="*/ 0 w 155710"/>
                      <a:gd name="connsiteY2" fmla="*/ 75313 h 150625"/>
                      <a:gd name="connsiteX3" fmla="*/ 77855 w 155710"/>
                      <a:gd name="connsiteY3" fmla="*/ 0 h 150625"/>
                      <a:gd name="connsiteX4" fmla="*/ 155710 w 155710"/>
                      <a:gd name="connsiteY4" fmla="*/ 75313 h 150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710" h="150625">
                        <a:moveTo>
                          <a:pt x="155710" y="75313"/>
                        </a:moveTo>
                        <a:cubicBezTo>
                          <a:pt x="155710" y="116735"/>
                          <a:pt x="120968" y="150625"/>
                          <a:pt x="77855" y="150625"/>
                        </a:cubicBezTo>
                        <a:cubicBezTo>
                          <a:pt x="35160" y="150625"/>
                          <a:pt x="0" y="116735"/>
                          <a:pt x="0" y="75313"/>
                        </a:cubicBezTo>
                        <a:cubicBezTo>
                          <a:pt x="0" y="33891"/>
                          <a:pt x="34742" y="0"/>
                          <a:pt x="77855" y="0"/>
                        </a:cubicBezTo>
                        <a:cubicBezTo>
                          <a:pt x="120968" y="0"/>
                          <a:pt x="155710" y="33472"/>
                          <a:pt x="155710" y="75313"/>
                        </a:cubicBezTo>
                        <a:close/>
                      </a:path>
                    </a:pathLst>
                  </a:custGeom>
                  <a:noFill/>
                  <a:ln w="10941" cap="flat">
                    <a:solidFill>
                      <a:srgbClr val="FEFEFE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</p:grpSp>
          </p:grpSp>
        </p:grpSp>
        <p:grpSp>
          <p:nvGrpSpPr>
            <p:cNvPr id="1171" name="Graphic 2">
              <a:extLst>
                <a:ext uri="{FF2B5EF4-FFF2-40B4-BE49-F238E27FC236}">
                  <a16:creationId xmlns:a16="http://schemas.microsoft.com/office/drawing/2014/main" id="{5BC910A2-2F87-BA3F-080B-58DFAA788C55}"/>
                </a:ext>
              </a:extLst>
            </p:cNvPr>
            <p:cNvGrpSpPr/>
            <p:nvPr/>
          </p:nvGrpSpPr>
          <p:grpSpPr>
            <a:xfrm>
              <a:off x="8767025" y="4408366"/>
              <a:ext cx="378458" cy="449989"/>
              <a:chOff x="8767025" y="4408366"/>
              <a:chExt cx="378458" cy="449989"/>
            </a:xfrm>
          </p:grpSpPr>
          <p:sp>
            <p:nvSpPr>
              <p:cNvPr id="1172" name="TextBox 1171">
                <a:extLst>
                  <a:ext uri="{FF2B5EF4-FFF2-40B4-BE49-F238E27FC236}">
                    <a16:creationId xmlns:a16="http://schemas.microsoft.com/office/drawing/2014/main" id="{86D9EA02-CA6C-E7D6-0F82-E6F247008A48}"/>
                  </a:ext>
                </a:extLst>
              </p:cNvPr>
              <p:cNvSpPr txBox="1"/>
              <p:nvPr/>
            </p:nvSpPr>
            <p:spPr>
              <a:xfrm>
                <a:off x="8767025" y="4621214"/>
                <a:ext cx="348135" cy="23714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Medium"/>
                    <a:rtl val="0"/>
                  </a:rPr>
                  <a:t>FINANCE</a:t>
                </a:r>
              </a:p>
            </p:txBody>
          </p:sp>
          <p:sp>
            <p:nvSpPr>
              <p:cNvPr id="1173" name="Freeform 1172">
                <a:extLst>
                  <a:ext uri="{FF2B5EF4-FFF2-40B4-BE49-F238E27FC236}">
                    <a16:creationId xmlns:a16="http://schemas.microsoft.com/office/drawing/2014/main" id="{5663967C-6CEC-84C8-10E9-0035FD82667B}"/>
                  </a:ext>
                </a:extLst>
              </p:cNvPr>
              <p:cNvSpPr/>
              <p:nvPr/>
            </p:nvSpPr>
            <p:spPr>
              <a:xfrm>
                <a:off x="8841597" y="4408366"/>
                <a:ext cx="303886" cy="303760"/>
              </a:xfrm>
              <a:custGeom>
                <a:avLst/>
                <a:gdLst>
                  <a:gd name="connsiteX0" fmla="*/ 303886 w 303886"/>
                  <a:gd name="connsiteY0" fmla="*/ 151880 h 303760"/>
                  <a:gd name="connsiteX1" fmla="*/ 151944 w 303886"/>
                  <a:gd name="connsiteY1" fmla="*/ 303760 h 303760"/>
                  <a:gd name="connsiteX2" fmla="*/ 0 w 303886"/>
                  <a:gd name="connsiteY2" fmla="*/ 151880 h 303760"/>
                  <a:gd name="connsiteX3" fmla="*/ 151944 w 303886"/>
                  <a:gd name="connsiteY3" fmla="*/ 0 h 303760"/>
                  <a:gd name="connsiteX4" fmla="*/ 303886 w 303886"/>
                  <a:gd name="connsiteY4" fmla="*/ 151880 h 30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3886" h="303760">
                    <a:moveTo>
                      <a:pt x="303886" y="151880"/>
                    </a:moveTo>
                    <a:cubicBezTo>
                      <a:pt x="303886" y="235979"/>
                      <a:pt x="235659" y="303760"/>
                      <a:pt x="151944" y="303760"/>
                    </a:cubicBezTo>
                    <a:cubicBezTo>
                      <a:pt x="68228" y="303760"/>
                      <a:pt x="0" y="235561"/>
                      <a:pt x="0" y="151880"/>
                    </a:cubicBezTo>
                    <a:cubicBezTo>
                      <a:pt x="0" y="67781"/>
                      <a:pt x="68228" y="0"/>
                      <a:pt x="151944" y="0"/>
                    </a:cubicBezTo>
                    <a:cubicBezTo>
                      <a:pt x="235659" y="0"/>
                      <a:pt x="303886" y="67781"/>
                      <a:pt x="303886" y="151880"/>
                    </a:cubicBezTo>
                  </a:path>
                </a:pathLst>
              </a:custGeom>
              <a:solidFill>
                <a:srgbClr val="EDC01B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174" name="Freeform 1173">
                <a:extLst>
                  <a:ext uri="{FF2B5EF4-FFF2-40B4-BE49-F238E27FC236}">
                    <a16:creationId xmlns:a16="http://schemas.microsoft.com/office/drawing/2014/main" id="{C348EE6C-DF18-3C47-1B12-9B0A50D90D63}"/>
                  </a:ext>
                </a:extLst>
              </p:cNvPr>
              <p:cNvSpPr/>
              <p:nvPr/>
            </p:nvSpPr>
            <p:spPr>
              <a:xfrm>
                <a:off x="8908569" y="4477821"/>
                <a:ext cx="84971" cy="4184"/>
              </a:xfrm>
              <a:custGeom>
                <a:avLst/>
                <a:gdLst>
                  <a:gd name="connsiteX0" fmla="*/ 0 w 84971"/>
                  <a:gd name="connsiteY0" fmla="*/ 0 h 4184"/>
                  <a:gd name="connsiteX1" fmla="*/ 84971 w 84971"/>
                  <a:gd name="connsiteY1" fmla="*/ 0 h 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971" h="4184">
                    <a:moveTo>
                      <a:pt x="0" y="0"/>
                    </a:moveTo>
                    <a:lnTo>
                      <a:pt x="84971" y="0"/>
                    </a:lnTo>
                  </a:path>
                </a:pathLst>
              </a:custGeom>
              <a:noFill/>
              <a:ln w="8783" cap="rnd">
                <a:solidFill>
                  <a:srgbClr val="FEFEF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175" name="Freeform 1174">
                <a:extLst>
                  <a:ext uri="{FF2B5EF4-FFF2-40B4-BE49-F238E27FC236}">
                    <a16:creationId xmlns:a16="http://schemas.microsoft.com/office/drawing/2014/main" id="{42E3A8FA-17EB-5789-50E1-6AC0016B7EE3}"/>
                  </a:ext>
                </a:extLst>
              </p:cNvPr>
              <p:cNvSpPr/>
              <p:nvPr/>
            </p:nvSpPr>
            <p:spPr>
              <a:xfrm>
                <a:off x="8908569" y="4494975"/>
                <a:ext cx="84971" cy="4184"/>
              </a:xfrm>
              <a:custGeom>
                <a:avLst/>
                <a:gdLst>
                  <a:gd name="connsiteX0" fmla="*/ 0 w 84971"/>
                  <a:gd name="connsiteY0" fmla="*/ 0 h 4184"/>
                  <a:gd name="connsiteX1" fmla="*/ 84971 w 84971"/>
                  <a:gd name="connsiteY1" fmla="*/ 0 h 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971" h="4184">
                    <a:moveTo>
                      <a:pt x="0" y="0"/>
                    </a:moveTo>
                    <a:lnTo>
                      <a:pt x="84971" y="0"/>
                    </a:lnTo>
                  </a:path>
                </a:pathLst>
              </a:custGeom>
              <a:noFill/>
              <a:ln w="8783" cap="rnd">
                <a:solidFill>
                  <a:srgbClr val="FEFEF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176" name="Freeform 1175">
                <a:extLst>
                  <a:ext uri="{FF2B5EF4-FFF2-40B4-BE49-F238E27FC236}">
                    <a16:creationId xmlns:a16="http://schemas.microsoft.com/office/drawing/2014/main" id="{37894CC1-B9EC-D41F-4671-99B24B1DA2F8}"/>
                  </a:ext>
                </a:extLst>
              </p:cNvPr>
              <p:cNvSpPr/>
              <p:nvPr/>
            </p:nvSpPr>
            <p:spPr>
              <a:xfrm>
                <a:off x="8908569" y="4512130"/>
                <a:ext cx="84971" cy="4184"/>
              </a:xfrm>
              <a:custGeom>
                <a:avLst/>
                <a:gdLst>
                  <a:gd name="connsiteX0" fmla="*/ 0 w 84971"/>
                  <a:gd name="connsiteY0" fmla="*/ 0 h 4184"/>
                  <a:gd name="connsiteX1" fmla="*/ 84971 w 84971"/>
                  <a:gd name="connsiteY1" fmla="*/ 0 h 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971" h="4184">
                    <a:moveTo>
                      <a:pt x="0" y="0"/>
                    </a:moveTo>
                    <a:lnTo>
                      <a:pt x="84971" y="0"/>
                    </a:lnTo>
                  </a:path>
                </a:pathLst>
              </a:custGeom>
              <a:noFill/>
              <a:ln w="8783" cap="rnd">
                <a:solidFill>
                  <a:srgbClr val="FEFEF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177" name="Freeform 1176">
                <a:extLst>
                  <a:ext uri="{FF2B5EF4-FFF2-40B4-BE49-F238E27FC236}">
                    <a16:creationId xmlns:a16="http://schemas.microsoft.com/office/drawing/2014/main" id="{3DB48EF6-F8F8-222E-2795-9B565AC675EA}"/>
                  </a:ext>
                </a:extLst>
              </p:cNvPr>
              <p:cNvSpPr/>
              <p:nvPr/>
            </p:nvSpPr>
            <p:spPr>
              <a:xfrm>
                <a:off x="8908569" y="4529703"/>
                <a:ext cx="84971" cy="4184"/>
              </a:xfrm>
              <a:custGeom>
                <a:avLst/>
                <a:gdLst>
                  <a:gd name="connsiteX0" fmla="*/ 0 w 84971"/>
                  <a:gd name="connsiteY0" fmla="*/ 0 h 4184"/>
                  <a:gd name="connsiteX1" fmla="*/ 84971 w 84971"/>
                  <a:gd name="connsiteY1" fmla="*/ 0 h 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971" h="4184">
                    <a:moveTo>
                      <a:pt x="0" y="0"/>
                    </a:moveTo>
                    <a:lnTo>
                      <a:pt x="84971" y="0"/>
                    </a:lnTo>
                  </a:path>
                </a:pathLst>
              </a:custGeom>
              <a:noFill/>
              <a:ln w="8783" cap="rnd">
                <a:solidFill>
                  <a:srgbClr val="FEFEF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178" name="Freeform 1177">
                <a:extLst>
                  <a:ext uri="{FF2B5EF4-FFF2-40B4-BE49-F238E27FC236}">
                    <a16:creationId xmlns:a16="http://schemas.microsoft.com/office/drawing/2014/main" id="{437D32F9-0B8E-C368-8E63-50F706BCE915}"/>
                  </a:ext>
                </a:extLst>
              </p:cNvPr>
              <p:cNvSpPr/>
              <p:nvPr/>
            </p:nvSpPr>
            <p:spPr>
              <a:xfrm>
                <a:off x="8908569" y="4546857"/>
                <a:ext cx="84971" cy="4184"/>
              </a:xfrm>
              <a:custGeom>
                <a:avLst/>
                <a:gdLst>
                  <a:gd name="connsiteX0" fmla="*/ 0 w 84971"/>
                  <a:gd name="connsiteY0" fmla="*/ 0 h 4184"/>
                  <a:gd name="connsiteX1" fmla="*/ 84971 w 84971"/>
                  <a:gd name="connsiteY1" fmla="*/ 0 h 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971" h="4184">
                    <a:moveTo>
                      <a:pt x="0" y="0"/>
                    </a:moveTo>
                    <a:lnTo>
                      <a:pt x="84971" y="0"/>
                    </a:lnTo>
                  </a:path>
                </a:pathLst>
              </a:custGeom>
              <a:noFill/>
              <a:ln w="8783" cap="rnd">
                <a:solidFill>
                  <a:srgbClr val="FEFEF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179" name="Freeform 1178">
                <a:extLst>
                  <a:ext uri="{FF2B5EF4-FFF2-40B4-BE49-F238E27FC236}">
                    <a16:creationId xmlns:a16="http://schemas.microsoft.com/office/drawing/2014/main" id="{831CEFBC-B4A3-A30D-C755-40931CADEDDC}"/>
                  </a:ext>
                </a:extLst>
              </p:cNvPr>
              <p:cNvSpPr/>
              <p:nvPr/>
            </p:nvSpPr>
            <p:spPr>
              <a:xfrm>
                <a:off x="8908569" y="4564012"/>
                <a:ext cx="84971" cy="4184"/>
              </a:xfrm>
              <a:custGeom>
                <a:avLst/>
                <a:gdLst>
                  <a:gd name="connsiteX0" fmla="*/ 0 w 84971"/>
                  <a:gd name="connsiteY0" fmla="*/ 0 h 4184"/>
                  <a:gd name="connsiteX1" fmla="*/ 84971 w 84971"/>
                  <a:gd name="connsiteY1" fmla="*/ 0 h 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971" h="4184">
                    <a:moveTo>
                      <a:pt x="0" y="0"/>
                    </a:moveTo>
                    <a:lnTo>
                      <a:pt x="84971" y="0"/>
                    </a:lnTo>
                  </a:path>
                </a:pathLst>
              </a:custGeom>
              <a:noFill/>
              <a:ln w="8783" cap="rnd">
                <a:solidFill>
                  <a:srgbClr val="FEFEF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180" name="Freeform 1179">
                <a:extLst>
                  <a:ext uri="{FF2B5EF4-FFF2-40B4-BE49-F238E27FC236}">
                    <a16:creationId xmlns:a16="http://schemas.microsoft.com/office/drawing/2014/main" id="{D1D5C9CB-963F-B085-B7EB-5EF5F35B9009}"/>
                  </a:ext>
                </a:extLst>
              </p:cNvPr>
              <p:cNvSpPr/>
              <p:nvPr/>
            </p:nvSpPr>
            <p:spPr>
              <a:xfrm>
                <a:off x="8908569" y="4581166"/>
                <a:ext cx="84971" cy="4184"/>
              </a:xfrm>
              <a:custGeom>
                <a:avLst/>
                <a:gdLst>
                  <a:gd name="connsiteX0" fmla="*/ 0 w 84971"/>
                  <a:gd name="connsiteY0" fmla="*/ 0 h 4184"/>
                  <a:gd name="connsiteX1" fmla="*/ 84971 w 84971"/>
                  <a:gd name="connsiteY1" fmla="*/ 0 h 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971" h="4184">
                    <a:moveTo>
                      <a:pt x="0" y="0"/>
                    </a:moveTo>
                    <a:lnTo>
                      <a:pt x="84971" y="0"/>
                    </a:lnTo>
                  </a:path>
                </a:pathLst>
              </a:custGeom>
              <a:noFill/>
              <a:ln w="8783" cap="rnd">
                <a:solidFill>
                  <a:srgbClr val="FEFEF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181" name="Freeform 1180">
                <a:extLst>
                  <a:ext uri="{FF2B5EF4-FFF2-40B4-BE49-F238E27FC236}">
                    <a16:creationId xmlns:a16="http://schemas.microsoft.com/office/drawing/2014/main" id="{43A33FCC-F818-79F8-EEE0-E7A41152CF3D}"/>
                  </a:ext>
                </a:extLst>
              </p:cNvPr>
              <p:cNvSpPr/>
              <p:nvPr/>
            </p:nvSpPr>
            <p:spPr>
              <a:xfrm>
                <a:off x="8936168" y="4512311"/>
                <a:ext cx="124736" cy="124684"/>
              </a:xfrm>
              <a:custGeom>
                <a:avLst/>
                <a:gdLst>
                  <a:gd name="connsiteX0" fmla="*/ 124743 w 124736"/>
                  <a:gd name="connsiteY0" fmla="*/ 62351 h 124684"/>
                  <a:gd name="connsiteX1" fmla="*/ 62375 w 124736"/>
                  <a:gd name="connsiteY1" fmla="*/ 124693 h 124684"/>
                  <a:gd name="connsiteX2" fmla="*/ 7 w 124736"/>
                  <a:gd name="connsiteY2" fmla="*/ 62351 h 124684"/>
                  <a:gd name="connsiteX3" fmla="*/ 62375 w 124736"/>
                  <a:gd name="connsiteY3" fmla="*/ 9 h 124684"/>
                  <a:gd name="connsiteX4" fmla="*/ 124743 w 124736"/>
                  <a:gd name="connsiteY4" fmla="*/ 62351 h 124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736" h="124684">
                    <a:moveTo>
                      <a:pt x="124743" y="62351"/>
                    </a:moveTo>
                    <a:cubicBezTo>
                      <a:pt x="124743" y="96660"/>
                      <a:pt x="96698" y="124693"/>
                      <a:pt x="62375" y="124693"/>
                    </a:cubicBezTo>
                    <a:cubicBezTo>
                      <a:pt x="28051" y="124693"/>
                      <a:pt x="7" y="96660"/>
                      <a:pt x="7" y="62351"/>
                    </a:cubicBezTo>
                    <a:cubicBezTo>
                      <a:pt x="7" y="28042"/>
                      <a:pt x="28051" y="9"/>
                      <a:pt x="62375" y="9"/>
                    </a:cubicBezTo>
                    <a:cubicBezTo>
                      <a:pt x="97116" y="9"/>
                      <a:pt x="124743" y="27624"/>
                      <a:pt x="124743" y="62351"/>
                    </a:cubicBezTo>
                  </a:path>
                </a:pathLst>
              </a:custGeom>
              <a:solidFill>
                <a:srgbClr val="E6BC20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182" name="Freeform 1181">
                <a:extLst>
                  <a:ext uri="{FF2B5EF4-FFF2-40B4-BE49-F238E27FC236}">
                    <a16:creationId xmlns:a16="http://schemas.microsoft.com/office/drawing/2014/main" id="{3515D845-CA16-A0AA-1F4C-318AB0CED294}"/>
                  </a:ext>
                </a:extLst>
              </p:cNvPr>
              <p:cNvSpPr/>
              <p:nvPr/>
            </p:nvSpPr>
            <p:spPr>
              <a:xfrm>
                <a:off x="8942892" y="4518824"/>
                <a:ext cx="111341" cy="111295"/>
              </a:xfrm>
              <a:custGeom>
                <a:avLst/>
                <a:gdLst>
                  <a:gd name="connsiteX0" fmla="*/ 111342 w 111341"/>
                  <a:gd name="connsiteY0" fmla="*/ 55648 h 111295"/>
                  <a:gd name="connsiteX1" fmla="*/ 55671 w 111341"/>
                  <a:gd name="connsiteY1" fmla="*/ 111296 h 111295"/>
                  <a:gd name="connsiteX2" fmla="*/ 0 w 111341"/>
                  <a:gd name="connsiteY2" fmla="*/ 55648 h 111295"/>
                  <a:gd name="connsiteX3" fmla="*/ 55671 w 111341"/>
                  <a:gd name="connsiteY3" fmla="*/ 0 h 111295"/>
                  <a:gd name="connsiteX4" fmla="*/ 111342 w 111341"/>
                  <a:gd name="connsiteY4" fmla="*/ 55648 h 111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341" h="111295">
                    <a:moveTo>
                      <a:pt x="111342" y="55648"/>
                    </a:moveTo>
                    <a:cubicBezTo>
                      <a:pt x="111342" y="86191"/>
                      <a:pt x="86645" y="111296"/>
                      <a:pt x="55671" y="111296"/>
                    </a:cubicBezTo>
                    <a:cubicBezTo>
                      <a:pt x="25115" y="111296"/>
                      <a:pt x="0" y="86610"/>
                      <a:pt x="0" y="55648"/>
                    </a:cubicBezTo>
                    <a:cubicBezTo>
                      <a:pt x="0" y="25104"/>
                      <a:pt x="24696" y="0"/>
                      <a:pt x="55671" y="0"/>
                    </a:cubicBezTo>
                    <a:cubicBezTo>
                      <a:pt x="86645" y="0"/>
                      <a:pt x="111342" y="25104"/>
                      <a:pt x="111342" y="55648"/>
                    </a:cubicBezTo>
                  </a:path>
                </a:pathLst>
              </a:custGeom>
              <a:solidFill>
                <a:srgbClr val="FEFEFE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183" name="TextBox 1182">
                <a:extLst>
                  <a:ext uri="{FF2B5EF4-FFF2-40B4-BE49-F238E27FC236}">
                    <a16:creationId xmlns:a16="http://schemas.microsoft.com/office/drawing/2014/main" id="{2F19B4EC-B33C-408B-91FE-6C94D1EFAA17}"/>
                  </a:ext>
                </a:extLst>
              </p:cNvPr>
              <p:cNvSpPr txBox="1"/>
              <p:nvPr/>
            </p:nvSpPr>
            <p:spPr>
              <a:xfrm>
                <a:off x="8881046" y="4459859"/>
                <a:ext cx="120199" cy="23207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E5BB21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mericanTypewriter"/>
                    <a:rtl val="0"/>
                  </a:rPr>
                  <a:t>$</a:t>
                </a:r>
              </a:p>
            </p:txBody>
          </p:sp>
        </p:grpSp>
        <p:grpSp>
          <p:nvGrpSpPr>
            <p:cNvPr id="1184" name="Graphic 2">
              <a:extLst>
                <a:ext uri="{FF2B5EF4-FFF2-40B4-BE49-F238E27FC236}">
                  <a16:creationId xmlns:a16="http://schemas.microsoft.com/office/drawing/2014/main" id="{4AC3AE3E-8EB2-F58F-3D5D-2D8DA7698A43}"/>
                </a:ext>
              </a:extLst>
            </p:cNvPr>
            <p:cNvGrpSpPr/>
            <p:nvPr/>
          </p:nvGrpSpPr>
          <p:grpSpPr>
            <a:xfrm>
              <a:off x="9127420" y="4408364"/>
              <a:ext cx="479935" cy="449989"/>
              <a:chOff x="9127420" y="4408364"/>
              <a:chExt cx="479935" cy="449989"/>
            </a:xfrm>
          </p:grpSpPr>
          <p:grpSp>
            <p:nvGrpSpPr>
              <p:cNvPr id="1185" name="Graphic 2">
                <a:extLst>
                  <a:ext uri="{FF2B5EF4-FFF2-40B4-BE49-F238E27FC236}">
                    <a16:creationId xmlns:a16="http://schemas.microsoft.com/office/drawing/2014/main" id="{D9868CB4-FBFC-3D26-2971-B018FD7AEFA1}"/>
                  </a:ext>
                </a:extLst>
              </p:cNvPr>
              <p:cNvGrpSpPr/>
              <p:nvPr/>
            </p:nvGrpSpPr>
            <p:grpSpPr>
              <a:xfrm>
                <a:off x="9127420" y="4408364"/>
                <a:ext cx="479935" cy="449989"/>
                <a:chOff x="9127420" y="4408364"/>
                <a:chExt cx="479935" cy="449989"/>
              </a:xfrm>
            </p:grpSpPr>
            <p:grpSp>
              <p:nvGrpSpPr>
                <p:cNvPr id="1188" name="Graphic 2">
                  <a:extLst>
                    <a:ext uri="{FF2B5EF4-FFF2-40B4-BE49-F238E27FC236}">
                      <a16:creationId xmlns:a16="http://schemas.microsoft.com/office/drawing/2014/main" id="{8556FF3F-D7F1-B767-3981-F7AA1BFE180D}"/>
                    </a:ext>
                  </a:extLst>
                </p:cNvPr>
                <p:cNvGrpSpPr/>
                <p:nvPr/>
              </p:nvGrpSpPr>
              <p:grpSpPr>
                <a:xfrm>
                  <a:off x="9127420" y="4621212"/>
                  <a:ext cx="479935" cy="237141"/>
                  <a:chOff x="9127420" y="4621212"/>
                  <a:chExt cx="479935" cy="237141"/>
                </a:xfrm>
                <a:solidFill>
                  <a:srgbClr val="4277BA"/>
                </a:solidFill>
              </p:grpSpPr>
              <p:sp>
                <p:nvSpPr>
                  <p:cNvPr id="1191" name="TextBox 1190">
                    <a:extLst>
                      <a:ext uri="{FF2B5EF4-FFF2-40B4-BE49-F238E27FC236}">
                        <a16:creationId xmlns:a16="http://schemas.microsoft.com/office/drawing/2014/main" id="{9913F136-5E43-F5EA-4296-BF03CA59002C}"/>
                      </a:ext>
                    </a:extLst>
                  </p:cNvPr>
                  <p:cNvSpPr txBox="1"/>
                  <p:nvPr/>
                </p:nvSpPr>
                <p:spPr>
                  <a:xfrm>
                    <a:off x="9127420" y="4623746"/>
                    <a:ext cx="125542" cy="232073"/>
                  </a:xfrm>
                  <a:prstGeom prst="rect">
                    <a:avLst/>
                  </a:prstGeom>
                  <a:noFill/>
                  <a:ln w="3175" cap="flat">
                    <a:noFill/>
                    <a:miter lim="400000"/>
                  </a:ln>
                  <a:effectLst/>
                </p:spPr>
                <p:txBody>
                  <a:bodyPr rot="0" spcFirstLastPara="1" vertOverflow="overflow" horzOverflow="overflow" vert="horz" wrap="none" lIns="39290" tIns="39290" rIns="39290" bIns="39290" numCol="1" spcCol="38100" rtlCol="0" anchor="ctr">
                    <a:spAutoFit/>
                  </a:bodyPr>
                  <a:lstStyle/>
                  <a:p>
                    <a:pPr marL="0" marR="0" indent="0" algn="l" defTabSz="584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400" b="0" i="0" u="none" strike="noStrike" cap="none" spc="0" normalizeH="0" baseline="0">
                        <a:ln>
                          <a:noFill/>
                        </a:ln>
                        <a:solidFill>
                          <a:srgbClr val="4277BA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IBMPlexSans-Medium"/>
                        <a:rtl val="0"/>
                      </a:rPr>
                      <a:t>A</a:t>
                    </a:r>
                  </a:p>
                </p:txBody>
              </p:sp>
              <p:sp>
                <p:nvSpPr>
                  <p:cNvPr id="1192" name="TextBox 1191">
                    <a:extLst>
                      <a:ext uri="{FF2B5EF4-FFF2-40B4-BE49-F238E27FC236}">
                        <a16:creationId xmlns:a16="http://schemas.microsoft.com/office/drawing/2014/main" id="{305AC511-9319-53FA-FD0B-BD56B867EC28}"/>
                      </a:ext>
                    </a:extLst>
                  </p:cNvPr>
                  <p:cNvSpPr txBox="1"/>
                  <p:nvPr/>
                </p:nvSpPr>
                <p:spPr>
                  <a:xfrm>
                    <a:off x="9167603" y="4621212"/>
                    <a:ext cx="173622" cy="237141"/>
                  </a:xfrm>
                  <a:prstGeom prst="rect">
                    <a:avLst/>
                  </a:prstGeom>
                  <a:noFill/>
                  <a:ln w="3175" cap="flat">
                    <a:noFill/>
                    <a:miter lim="400000"/>
                  </a:ln>
                  <a:effectLst/>
                </p:spPr>
                <p:txBody>
                  <a:bodyPr rot="0" spcFirstLastPara="1" vertOverflow="overflow" horzOverflow="overflow" vert="horz" wrap="none" lIns="39290" tIns="39290" rIns="39290" bIns="39290" numCol="1" spcCol="38100" rtlCol="0" anchor="ctr">
                    <a:spAutoFit/>
                  </a:bodyPr>
                  <a:lstStyle/>
                  <a:p>
                    <a:pPr marL="0" marR="0" indent="0" algn="l" defTabSz="584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400" b="0" i="0" u="none" strike="noStrike" cap="none" spc="0" normalizeH="0" baseline="0">
                        <a:ln>
                          <a:noFill/>
                        </a:ln>
                        <a:solidFill>
                          <a:srgbClr val="4277BA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IBMPlexSans-Medium"/>
                        <a:rtl val="0"/>
                      </a:rPr>
                      <a:t>CC</a:t>
                    </a:r>
                  </a:p>
                </p:txBody>
              </p:sp>
              <p:sp>
                <p:nvSpPr>
                  <p:cNvPr id="1193" name="TextBox 1192">
                    <a:extLst>
                      <a:ext uri="{FF2B5EF4-FFF2-40B4-BE49-F238E27FC236}">
                        <a16:creationId xmlns:a16="http://schemas.microsoft.com/office/drawing/2014/main" id="{1E0E184C-F65A-2DFC-0754-FFE437E724B5}"/>
                      </a:ext>
                    </a:extLst>
                  </p:cNvPr>
                  <p:cNvSpPr txBox="1"/>
                  <p:nvPr/>
                </p:nvSpPr>
                <p:spPr>
                  <a:xfrm>
                    <a:off x="9245459" y="4621212"/>
                    <a:ext cx="219921" cy="237141"/>
                  </a:xfrm>
                  <a:prstGeom prst="rect">
                    <a:avLst/>
                  </a:prstGeom>
                  <a:noFill/>
                  <a:ln w="3175" cap="flat">
                    <a:noFill/>
                    <a:miter lim="400000"/>
                  </a:ln>
                  <a:effectLst/>
                </p:spPr>
                <p:txBody>
                  <a:bodyPr rot="0" spcFirstLastPara="1" vertOverflow="overflow" horzOverflow="overflow" vert="horz" wrap="none" lIns="39290" tIns="39290" rIns="39290" bIns="39290" numCol="1" spcCol="38100" rtlCol="0" anchor="ctr">
                    <a:spAutoFit/>
                  </a:bodyPr>
                  <a:lstStyle/>
                  <a:p>
                    <a:pPr marL="0" marR="0" indent="0" algn="l" defTabSz="584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400" b="0" i="0" u="none" strike="noStrike" cap="none" spc="0" normalizeH="0" baseline="0">
                        <a:ln>
                          <a:noFill/>
                        </a:ln>
                        <a:solidFill>
                          <a:srgbClr val="4277BA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IBMPlexSans-Medium"/>
                        <a:rtl val="0"/>
                      </a:rPr>
                      <a:t>OUN</a:t>
                    </a:r>
                  </a:p>
                </p:txBody>
              </p:sp>
              <p:sp>
                <p:nvSpPr>
                  <p:cNvPr id="1194" name="TextBox 1193">
                    <a:extLst>
                      <a:ext uri="{FF2B5EF4-FFF2-40B4-BE49-F238E27FC236}">
                        <a16:creationId xmlns:a16="http://schemas.microsoft.com/office/drawing/2014/main" id="{1E868E79-07A9-64C2-C8B6-BE24858CBB1D}"/>
                      </a:ext>
                    </a:extLst>
                  </p:cNvPr>
                  <p:cNvSpPr txBox="1"/>
                  <p:nvPr/>
                </p:nvSpPr>
                <p:spPr>
                  <a:xfrm>
                    <a:off x="9378148" y="4623746"/>
                    <a:ext cx="123760" cy="232073"/>
                  </a:xfrm>
                  <a:prstGeom prst="rect">
                    <a:avLst/>
                  </a:prstGeom>
                  <a:noFill/>
                  <a:ln w="3175" cap="flat">
                    <a:noFill/>
                    <a:miter lim="400000"/>
                  </a:ln>
                  <a:effectLst/>
                </p:spPr>
                <p:txBody>
                  <a:bodyPr rot="0" spcFirstLastPara="1" vertOverflow="overflow" horzOverflow="overflow" vert="horz" wrap="none" lIns="39290" tIns="39290" rIns="39290" bIns="39290" numCol="1" spcCol="38100" rtlCol="0" anchor="ctr">
                    <a:spAutoFit/>
                  </a:bodyPr>
                  <a:lstStyle/>
                  <a:p>
                    <a:pPr marL="0" marR="0" indent="0" algn="l" defTabSz="584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400" b="0" i="0" u="none" strike="noStrike" cap="none" spc="0" normalizeH="0" baseline="0">
                        <a:ln>
                          <a:noFill/>
                        </a:ln>
                        <a:solidFill>
                          <a:srgbClr val="4277BA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IBMPlexSans-Medium"/>
                        <a:rtl val="0"/>
                      </a:rPr>
                      <a:t>T</a:t>
                    </a:r>
                  </a:p>
                </p:txBody>
              </p:sp>
              <p:sp>
                <p:nvSpPr>
                  <p:cNvPr id="1195" name="TextBox 1194">
                    <a:extLst>
                      <a:ext uri="{FF2B5EF4-FFF2-40B4-BE49-F238E27FC236}">
                        <a16:creationId xmlns:a16="http://schemas.microsoft.com/office/drawing/2014/main" id="{EF566D90-B99C-6ED5-976D-85B028FEDEBB}"/>
                      </a:ext>
                    </a:extLst>
                  </p:cNvPr>
                  <p:cNvSpPr txBox="1"/>
                  <p:nvPr/>
                </p:nvSpPr>
                <p:spPr>
                  <a:xfrm>
                    <a:off x="9414145" y="4621212"/>
                    <a:ext cx="193210" cy="237141"/>
                  </a:xfrm>
                  <a:prstGeom prst="rect">
                    <a:avLst/>
                  </a:prstGeom>
                  <a:noFill/>
                  <a:ln w="3175" cap="flat">
                    <a:noFill/>
                    <a:miter lim="400000"/>
                  </a:ln>
                  <a:effectLst/>
                </p:spPr>
                <p:txBody>
                  <a:bodyPr rot="0" spcFirstLastPara="1" vertOverflow="overflow" horzOverflow="overflow" vert="horz" wrap="none" lIns="39290" tIns="39290" rIns="39290" bIns="39290" numCol="1" spcCol="38100" rtlCol="0" anchor="ctr">
                    <a:spAutoFit/>
                  </a:bodyPr>
                  <a:lstStyle/>
                  <a:p>
                    <a:pPr marL="0" marR="0" indent="0" algn="l" defTabSz="584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400" b="0" i="0" u="none" strike="noStrike" cap="none" spc="0" normalizeH="0" baseline="0">
                        <a:ln>
                          <a:noFill/>
                        </a:ln>
                        <a:solidFill>
                          <a:srgbClr val="4277BA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IBMPlexSans-Medium"/>
                        <a:rtl val="0"/>
                      </a:rPr>
                      <a:t>ING</a:t>
                    </a:r>
                  </a:p>
                </p:txBody>
              </p:sp>
            </p:grpSp>
            <p:sp>
              <p:nvSpPr>
                <p:cNvPr id="1189" name="Freeform 1188">
                  <a:extLst>
                    <a:ext uri="{FF2B5EF4-FFF2-40B4-BE49-F238E27FC236}">
                      <a16:creationId xmlns:a16="http://schemas.microsoft.com/office/drawing/2014/main" id="{A2B07A90-1093-C973-3589-68ED9E2C3234}"/>
                    </a:ext>
                  </a:extLst>
                </p:cNvPr>
                <p:cNvSpPr/>
                <p:nvPr/>
              </p:nvSpPr>
              <p:spPr>
                <a:xfrm>
                  <a:off x="9268126" y="4408364"/>
                  <a:ext cx="303887" cy="303762"/>
                </a:xfrm>
                <a:custGeom>
                  <a:avLst/>
                  <a:gdLst>
                    <a:gd name="connsiteX0" fmla="*/ 303887 w 303887"/>
                    <a:gd name="connsiteY0" fmla="*/ 151882 h 303762"/>
                    <a:gd name="connsiteX1" fmla="*/ 151944 w 303887"/>
                    <a:gd name="connsiteY1" fmla="*/ 303762 h 303762"/>
                    <a:gd name="connsiteX2" fmla="*/ 0 w 303887"/>
                    <a:gd name="connsiteY2" fmla="*/ 151882 h 303762"/>
                    <a:gd name="connsiteX3" fmla="*/ 151944 w 303887"/>
                    <a:gd name="connsiteY3" fmla="*/ 2 h 303762"/>
                    <a:gd name="connsiteX4" fmla="*/ 303887 w 303887"/>
                    <a:gd name="connsiteY4" fmla="*/ 151882 h 303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3887" h="303762">
                      <a:moveTo>
                        <a:pt x="303887" y="151882"/>
                      </a:moveTo>
                      <a:cubicBezTo>
                        <a:pt x="303887" y="235981"/>
                        <a:pt x="235659" y="303762"/>
                        <a:pt x="151944" y="303762"/>
                      </a:cubicBezTo>
                      <a:cubicBezTo>
                        <a:pt x="67809" y="303762"/>
                        <a:pt x="0" y="235562"/>
                        <a:pt x="0" y="151882"/>
                      </a:cubicBezTo>
                      <a:cubicBezTo>
                        <a:pt x="0" y="67783"/>
                        <a:pt x="68228" y="2"/>
                        <a:pt x="151944" y="2"/>
                      </a:cubicBezTo>
                      <a:cubicBezTo>
                        <a:pt x="235659" y="-417"/>
                        <a:pt x="303887" y="67783"/>
                        <a:pt x="303887" y="151882"/>
                      </a:cubicBezTo>
                    </a:path>
                  </a:pathLst>
                </a:custGeom>
                <a:solidFill>
                  <a:srgbClr val="EDC01B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190" name="Freeform 1189">
                  <a:extLst>
                    <a:ext uri="{FF2B5EF4-FFF2-40B4-BE49-F238E27FC236}">
                      <a16:creationId xmlns:a16="http://schemas.microsoft.com/office/drawing/2014/main" id="{197C1742-E121-3BB6-BD4F-4FAAF9390E06}"/>
                    </a:ext>
                  </a:extLst>
                </p:cNvPr>
                <p:cNvSpPr/>
                <p:nvPr/>
              </p:nvSpPr>
              <p:spPr>
                <a:xfrm>
                  <a:off x="9351424" y="4479913"/>
                  <a:ext cx="115526" cy="146022"/>
                </a:xfrm>
                <a:custGeom>
                  <a:avLst/>
                  <a:gdLst>
                    <a:gd name="connsiteX0" fmla="*/ 61112 w 115526"/>
                    <a:gd name="connsiteY0" fmla="*/ 10460 h 146022"/>
                    <a:gd name="connsiteX1" fmla="*/ 57763 w 115526"/>
                    <a:gd name="connsiteY1" fmla="*/ 7113 h 146022"/>
                    <a:gd name="connsiteX2" fmla="*/ 54415 w 115526"/>
                    <a:gd name="connsiteY2" fmla="*/ 10460 h 146022"/>
                    <a:gd name="connsiteX3" fmla="*/ 57763 w 115526"/>
                    <a:gd name="connsiteY3" fmla="*/ 13807 h 146022"/>
                    <a:gd name="connsiteX4" fmla="*/ 61112 w 115526"/>
                    <a:gd name="connsiteY4" fmla="*/ 10460 h 146022"/>
                    <a:gd name="connsiteX5" fmla="*/ 61112 w 115526"/>
                    <a:gd name="connsiteY5" fmla="*/ 10460 h 146022"/>
                    <a:gd name="connsiteX6" fmla="*/ 30555 w 115526"/>
                    <a:gd name="connsiteY6" fmla="*/ 68199 h 146022"/>
                    <a:gd name="connsiteX7" fmla="*/ 23859 w 115526"/>
                    <a:gd name="connsiteY7" fmla="*/ 68199 h 146022"/>
                    <a:gd name="connsiteX8" fmla="*/ 23859 w 115526"/>
                    <a:gd name="connsiteY8" fmla="*/ 58158 h 146022"/>
                    <a:gd name="connsiteX9" fmla="*/ 17161 w 115526"/>
                    <a:gd name="connsiteY9" fmla="*/ 58158 h 146022"/>
                    <a:gd name="connsiteX10" fmla="*/ 17161 w 115526"/>
                    <a:gd name="connsiteY10" fmla="*/ 68199 h 146022"/>
                    <a:gd name="connsiteX11" fmla="*/ 10464 w 115526"/>
                    <a:gd name="connsiteY11" fmla="*/ 68199 h 146022"/>
                    <a:gd name="connsiteX12" fmla="*/ 10464 w 115526"/>
                    <a:gd name="connsiteY12" fmla="*/ 74894 h 146022"/>
                    <a:gd name="connsiteX13" fmla="*/ 57763 w 115526"/>
                    <a:gd name="connsiteY13" fmla="*/ 74894 h 146022"/>
                    <a:gd name="connsiteX14" fmla="*/ 57763 w 115526"/>
                    <a:gd name="connsiteY14" fmla="*/ 68199 h 146022"/>
                    <a:gd name="connsiteX15" fmla="*/ 51066 w 115526"/>
                    <a:gd name="connsiteY15" fmla="*/ 68199 h 146022"/>
                    <a:gd name="connsiteX16" fmla="*/ 51066 w 115526"/>
                    <a:gd name="connsiteY16" fmla="*/ 54811 h 146022"/>
                    <a:gd name="connsiteX17" fmla="*/ 44369 w 115526"/>
                    <a:gd name="connsiteY17" fmla="*/ 54811 h 146022"/>
                    <a:gd name="connsiteX18" fmla="*/ 44369 w 115526"/>
                    <a:gd name="connsiteY18" fmla="*/ 68199 h 146022"/>
                    <a:gd name="connsiteX19" fmla="*/ 37672 w 115526"/>
                    <a:gd name="connsiteY19" fmla="*/ 68199 h 146022"/>
                    <a:gd name="connsiteX20" fmla="*/ 37672 w 115526"/>
                    <a:gd name="connsiteY20" fmla="*/ 48116 h 146022"/>
                    <a:gd name="connsiteX21" fmla="*/ 30974 w 115526"/>
                    <a:gd name="connsiteY21" fmla="*/ 48116 h 146022"/>
                    <a:gd name="connsiteX22" fmla="*/ 30555 w 115526"/>
                    <a:gd name="connsiteY22" fmla="*/ 68199 h 146022"/>
                    <a:gd name="connsiteX23" fmla="*/ 30555 w 115526"/>
                    <a:gd name="connsiteY23" fmla="*/ 68199 h 146022"/>
                    <a:gd name="connsiteX24" fmla="*/ 84552 w 115526"/>
                    <a:gd name="connsiteY24" fmla="*/ 13807 h 146022"/>
                    <a:gd name="connsiteX25" fmla="*/ 83296 w 115526"/>
                    <a:gd name="connsiteY25" fmla="*/ 13807 h 146022"/>
                    <a:gd name="connsiteX26" fmla="*/ 68227 w 115526"/>
                    <a:gd name="connsiteY26" fmla="*/ 13807 h 146022"/>
                    <a:gd name="connsiteX27" fmla="*/ 66553 w 115526"/>
                    <a:gd name="connsiteY27" fmla="*/ 14644 h 146022"/>
                    <a:gd name="connsiteX28" fmla="*/ 50647 w 115526"/>
                    <a:gd name="connsiteY28" fmla="*/ 17573 h 146022"/>
                    <a:gd name="connsiteX29" fmla="*/ 47717 w 115526"/>
                    <a:gd name="connsiteY29" fmla="*/ 13389 h 146022"/>
                    <a:gd name="connsiteX30" fmla="*/ 30555 w 115526"/>
                    <a:gd name="connsiteY30" fmla="*/ 13389 h 146022"/>
                    <a:gd name="connsiteX31" fmla="*/ 30555 w 115526"/>
                    <a:gd name="connsiteY31" fmla="*/ 23430 h 146022"/>
                    <a:gd name="connsiteX32" fmla="*/ 37253 w 115526"/>
                    <a:gd name="connsiteY32" fmla="*/ 30125 h 146022"/>
                    <a:gd name="connsiteX33" fmla="*/ 78274 w 115526"/>
                    <a:gd name="connsiteY33" fmla="*/ 30125 h 146022"/>
                    <a:gd name="connsiteX34" fmla="*/ 84970 w 115526"/>
                    <a:gd name="connsiteY34" fmla="*/ 23849 h 146022"/>
                    <a:gd name="connsiteX35" fmla="*/ 84552 w 115526"/>
                    <a:gd name="connsiteY35" fmla="*/ 13807 h 146022"/>
                    <a:gd name="connsiteX36" fmla="*/ 84552 w 115526"/>
                    <a:gd name="connsiteY36" fmla="*/ 13807 h 146022"/>
                    <a:gd name="connsiteX37" fmla="*/ 53996 w 115526"/>
                    <a:gd name="connsiteY37" fmla="*/ 108785 h 146022"/>
                    <a:gd name="connsiteX38" fmla="*/ 33067 w 115526"/>
                    <a:gd name="connsiteY38" fmla="*/ 88283 h 146022"/>
                    <a:gd name="connsiteX39" fmla="*/ 12975 w 115526"/>
                    <a:gd name="connsiteY39" fmla="*/ 108785 h 146022"/>
                    <a:gd name="connsiteX40" fmla="*/ 33904 w 115526"/>
                    <a:gd name="connsiteY40" fmla="*/ 129287 h 146022"/>
                    <a:gd name="connsiteX41" fmla="*/ 53996 w 115526"/>
                    <a:gd name="connsiteY41" fmla="*/ 108785 h 146022"/>
                    <a:gd name="connsiteX42" fmla="*/ 53996 w 115526"/>
                    <a:gd name="connsiteY42" fmla="*/ 108785 h 146022"/>
                    <a:gd name="connsiteX43" fmla="*/ 64460 w 115526"/>
                    <a:gd name="connsiteY43" fmla="*/ 146023 h 146022"/>
                    <a:gd name="connsiteX44" fmla="*/ 63204 w 115526"/>
                    <a:gd name="connsiteY44" fmla="*/ 146023 h 146022"/>
                    <a:gd name="connsiteX45" fmla="*/ 10464 w 115526"/>
                    <a:gd name="connsiteY45" fmla="*/ 146023 h 146022"/>
                    <a:gd name="connsiteX46" fmla="*/ 0 w 115526"/>
                    <a:gd name="connsiteY46" fmla="*/ 135563 h 146022"/>
                    <a:gd name="connsiteX47" fmla="*/ 0 w 115526"/>
                    <a:gd name="connsiteY47" fmla="*/ 17154 h 146022"/>
                    <a:gd name="connsiteX48" fmla="*/ 10464 w 115526"/>
                    <a:gd name="connsiteY48" fmla="*/ 6694 h 146022"/>
                    <a:gd name="connsiteX49" fmla="*/ 46880 w 115526"/>
                    <a:gd name="connsiteY49" fmla="*/ 6694 h 146022"/>
                    <a:gd name="connsiteX50" fmla="*/ 48136 w 115526"/>
                    <a:gd name="connsiteY50" fmla="*/ 6694 h 146022"/>
                    <a:gd name="connsiteX51" fmla="*/ 57763 w 115526"/>
                    <a:gd name="connsiteY51" fmla="*/ 0 h 146022"/>
                    <a:gd name="connsiteX52" fmla="*/ 67390 w 115526"/>
                    <a:gd name="connsiteY52" fmla="*/ 6694 h 146022"/>
                    <a:gd name="connsiteX53" fmla="*/ 68646 w 115526"/>
                    <a:gd name="connsiteY53" fmla="*/ 6694 h 146022"/>
                    <a:gd name="connsiteX54" fmla="*/ 105062 w 115526"/>
                    <a:gd name="connsiteY54" fmla="*/ 6694 h 146022"/>
                    <a:gd name="connsiteX55" fmla="*/ 115527 w 115526"/>
                    <a:gd name="connsiteY55" fmla="*/ 17154 h 146022"/>
                    <a:gd name="connsiteX56" fmla="*/ 115527 w 115526"/>
                    <a:gd name="connsiteY56" fmla="*/ 49371 h 146022"/>
                    <a:gd name="connsiteX57" fmla="*/ 115527 w 115526"/>
                    <a:gd name="connsiteY57" fmla="*/ 50627 h 146022"/>
                    <a:gd name="connsiteX58" fmla="*/ 114271 w 115526"/>
                    <a:gd name="connsiteY58" fmla="*/ 50627 h 146022"/>
                    <a:gd name="connsiteX59" fmla="*/ 81622 w 115526"/>
                    <a:gd name="connsiteY59" fmla="*/ 50627 h 146022"/>
                    <a:gd name="connsiteX60" fmla="*/ 65297 w 115526"/>
                    <a:gd name="connsiteY60" fmla="*/ 62342 h 146022"/>
                    <a:gd name="connsiteX61" fmla="*/ 64460 w 115526"/>
                    <a:gd name="connsiteY61" fmla="*/ 67363 h 146022"/>
                    <a:gd name="connsiteX62" fmla="*/ 64460 w 115526"/>
                    <a:gd name="connsiteY62" fmla="*/ 143931 h 146022"/>
                    <a:gd name="connsiteX63" fmla="*/ 64460 w 115526"/>
                    <a:gd name="connsiteY63" fmla="*/ 146023 h 1460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</a:cxnLst>
                  <a:rect l="l" t="t" r="r" b="b"/>
                  <a:pathLst>
                    <a:path w="115526" h="146022">
                      <a:moveTo>
                        <a:pt x="61112" y="10460"/>
                      </a:moveTo>
                      <a:cubicBezTo>
                        <a:pt x="61112" y="8786"/>
                        <a:pt x="59438" y="7113"/>
                        <a:pt x="57763" y="7113"/>
                      </a:cubicBezTo>
                      <a:cubicBezTo>
                        <a:pt x="55670" y="7113"/>
                        <a:pt x="54415" y="8786"/>
                        <a:pt x="54415" y="10460"/>
                      </a:cubicBezTo>
                      <a:cubicBezTo>
                        <a:pt x="54415" y="12552"/>
                        <a:pt x="56089" y="13807"/>
                        <a:pt x="57763" y="13807"/>
                      </a:cubicBezTo>
                      <a:cubicBezTo>
                        <a:pt x="59438" y="13807"/>
                        <a:pt x="61112" y="12134"/>
                        <a:pt x="61112" y="10460"/>
                      </a:cubicBezTo>
                      <a:lnTo>
                        <a:pt x="61112" y="10460"/>
                      </a:lnTo>
                      <a:close/>
                      <a:moveTo>
                        <a:pt x="30555" y="68199"/>
                      </a:moveTo>
                      <a:lnTo>
                        <a:pt x="23859" y="68199"/>
                      </a:lnTo>
                      <a:lnTo>
                        <a:pt x="23859" y="58158"/>
                      </a:lnTo>
                      <a:lnTo>
                        <a:pt x="17161" y="58158"/>
                      </a:lnTo>
                      <a:lnTo>
                        <a:pt x="17161" y="68199"/>
                      </a:lnTo>
                      <a:lnTo>
                        <a:pt x="10464" y="68199"/>
                      </a:lnTo>
                      <a:lnTo>
                        <a:pt x="10464" y="74894"/>
                      </a:lnTo>
                      <a:lnTo>
                        <a:pt x="57763" y="74894"/>
                      </a:lnTo>
                      <a:lnTo>
                        <a:pt x="57763" y="68199"/>
                      </a:lnTo>
                      <a:lnTo>
                        <a:pt x="51066" y="68199"/>
                      </a:lnTo>
                      <a:lnTo>
                        <a:pt x="51066" y="54811"/>
                      </a:lnTo>
                      <a:lnTo>
                        <a:pt x="44369" y="54811"/>
                      </a:lnTo>
                      <a:lnTo>
                        <a:pt x="44369" y="68199"/>
                      </a:lnTo>
                      <a:lnTo>
                        <a:pt x="37672" y="68199"/>
                      </a:lnTo>
                      <a:lnTo>
                        <a:pt x="37672" y="48116"/>
                      </a:lnTo>
                      <a:lnTo>
                        <a:pt x="30974" y="48116"/>
                      </a:lnTo>
                      <a:lnTo>
                        <a:pt x="30555" y="68199"/>
                      </a:lnTo>
                      <a:lnTo>
                        <a:pt x="30555" y="68199"/>
                      </a:lnTo>
                      <a:close/>
                      <a:moveTo>
                        <a:pt x="84552" y="13807"/>
                      </a:moveTo>
                      <a:lnTo>
                        <a:pt x="83296" y="13807"/>
                      </a:lnTo>
                      <a:cubicBezTo>
                        <a:pt x="78274" y="13807"/>
                        <a:pt x="73251" y="13807"/>
                        <a:pt x="68227" y="13807"/>
                      </a:cubicBezTo>
                      <a:cubicBezTo>
                        <a:pt x="67390" y="13807"/>
                        <a:pt x="66972" y="13807"/>
                        <a:pt x="66553" y="14644"/>
                      </a:cubicBezTo>
                      <a:cubicBezTo>
                        <a:pt x="63623" y="20920"/>
                        <a:pt x="55670" y="22594"/>
                        <a:pt x="50647" y="17573"/>
                      </a:cubicBezTo>
                      <a:cubicBezTo>
                        <a:pt x="49391" y="16318"/>
                        <a:pt x="48554" y="15062"/>
                        <a:pt x="47717" y="13389"/>
                      </a:cubicBezTo>
                      <a:lnTo>
                        <a:pt x="30555" y="13389"/>
                      </a:lnTo>
                      <a:cubicBezTo>
                        <a:pt x="30555" y="16736"/>
                        <a:pt x="30555" y="20083"/>
                        <a:pt x="30555" y="23430"/>
                      </a:cubicBezTo>
                      <a:cubicBezTo>
                        <a:pt x="30555" y="27196"/>
                        <a:pt x="33486" y="30125"/>
                        <a:pt x="37253" y="30125"/>
                      </a:cubicBezTo>
                      <a:cubicBezTo>
                        <a:pt x="51066" y="30125"/>
                        <a:pt x="64460" y="30125"/>
                        <a:pt x="78274" y="30125"/>
                      </a:cubicBezTo>
                      <a:cubicBezTo>
                        <a:pt x="81622" y="30125"/>
                        <a:pt x="84552" y="27196"/>
                        <a:pt x="84970" y="23849"/>
                      </a:cubicBezTo>
                      <a:cubicBezTo>
                        <a:pt x="84970" y="21338"/>
                        <a:pt x="84552" y="17573"/>
                        <a:pt x="84552" y="13807"/>
                      </a:cubicBezTo>
                      <a:lnTo>
                        <a:pt x="84552" y="13807"/>
                      </a:lnTo>
                      <a:close/>
                      <a:moveTo>
                        <a:pt x="53996" y="108785"/>
                      </a:moveTo>
                      <a:cubicBezTo>
                        <a:pt x="53996" y="97488"/>
                        <a:pt x="44788" y="88283"/>
                        <a:pt x="33067" y="88283"/>
                      </a:cubicBezTo>
                      <a:cubicBezTo>
                        <a:pt x="21766" y="88283"/>
                        <a:pt x="12975" y="97488"/>
                        <a:pt x="12975" y="108785"/>
                      </a:cubicBezTo>
                      <a:cubicBezTo>
                        <a:pt x="12975" y="120081"/>
                        <a:pt x="22184" y="129287"/>
                        <a:pt x="33904" y="129287"/>
                      </a:cubicBezTo>
                      <a:cubicBezTo>
                        <a:pt x="45205" y="128868"/>
                        <a:pt x="53996" y="120081"/>
                        <a:pt x="53996" y="108785"/>
                      </a:cubicBezTo>
                      <a:lnTo>
                        <a:pt x="53996" y="108785"/>
                      </a:lnTo>
                      <a:close/>
                      <a:moveTo>
                        <a:pt x="64460" y="146023"/>
                      </a:moveTo>
                      <a:lnTo>
                        <a:pt x="63204" y="146023"/>
                      </a:lnTo>
                      <a:lnTo>
                        <a:pt x="10464" y="146023"/>
                      </a:lnTo>
                      <a:cubicBezTo>
                        <a:pt x="4604" y="146023"/>
                        <a:pt x="0" y="141420"/>
                        <a:pt x="0" y="135563"/>
                      </a:cubicBezTo>
                      <a:cubicBezTo>
                        <a:pt x="0" y="96233"/>
                        <a:pt x="0" y="56484"/>
                        <a:pt x="0" y="17154"/>
                      </a:cubicBezTo>
                      <a:cubicBezTo>
                        <a:pt x="0" y="11297"/>
                        <a:pt x="4604" y="6694"/>
                        <a:pt x="10464" y="6694"/>
                      </a:cubicBezTo>
                      <a:lnTo>
                        <a:pt x="46880" y="6694"/>
                      </a:lnTo>
                      <a:lnTo>
                        <a:pt x="48136" y="6694"/>
                      </a:lnTo>
                      <a:cubicBezTo>
                        <a:pt x="49810" y="2510"/>
                        <a:pt x="53159" y="0"/>
                        <a:pt x="57763" y="0"/>
                      </a:cubicBezTo>
                      <a:cubicBezTo>
                        <a:pt x="62368" y="0"/>
                        <a:pt x="65297" y="2510"/>
                        <a:pt x="67390" y="6694"/>
                      </a:cubicBezTo>
                      <a:lnTo>
                        <a:pt x="68646" y="6694"/>
                      </a:lnTo>
                      <a:lnTo>
                        <a:pt x="105062" y="6694"/>
                      </a:lnTo>
                      <a:cubicBezTo>
                        <a:pt x="110923" y="6694"/>
                        <a:pt x="115527" y="11297"/>
                        <a:pt x="115527" y="17154"/>
                      </a:cubicBezTo>
                      <a:lnTo>
                        <a:pt x="115527" y="49371"/>
                      </a:lnTo>
                      <a:lnTo>
                        <a:pt x="115527" y="50627"/>
                      </a:lnTo>
                      <a:lnTo>
                        <a:pt x="114271" y="50627"/>
                      </a:lnTo>
                      <a:lnTo>
                        <a:pt x="81622" y="50627"/>
                      </a:lnTo>
                      <a:cubicBezTo>
                        <a:pt x="74088" y="50627"/>
                        <a:pt x="67390" y="55229"/>
                        <a:pt x="65297" y="62342"/>
                      </a:cubicBezTo>
                      <a:cubicBezTo>
                        <a:pt x="64879" y="64015"/>
                        <a:pt x="64460" y="65689"/>
                        <a:pt x="64460" y="67363"/>
                      </a:cubicBezTo>
                      <a:cubicBezTo>
                        <a:pt x="64460" y="92885"/>
                        <a:pt x="64460" y="118408"/>
                        <a:pt x="64460" y="143931"/>
                      </a:cubicBezTo>
                      <a:lnTo>
                        <a:pt x="64460" y="146023"/>
                      </a:lnTo>
                      <a:close/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</p:grpSp>
          <p:sp>
            <p:nvSpPr>
              <p:cNvPr id="1186" name="Freeform 1185">
                <a:extLst>
                  <a:ext uri="{FF2B5EF4-FFF2-40B4-BE49-F238E27FC236}">
                    <a16:creationId xmlns:a16="http://schemas.microsoft.com/office/drawing/2014/main" id="{2DA3ED39-E5B3-6CEF-1E21-0EFC2A278790}"/>
                  </a:ext>
                </a:extLst>
              </p:cNvPr>
              <p:cNvSpPr/>
              <p:nvPr/>
            </p:nvSpPr>
            <p:spPr>
              <a:xfrm>
                <a:off x="9422163" y="4538071"/>
                <a:ext cx="81622" cy="98324"/>
              </a:xfrm>
              <a:custGeom>
                <a:avLst/>
                <a:gdLst>
                  <a:gd name="connsiteX0" fmla="*/ 61531 w 81622"/>
                  <a:gd name="connsiteY0" fmla="*/ 50627 h 98324"/>
                  <a:gd name="connsiteX1" fmla="*/ 64879 w 81622"/>
                  <a:gd name="connsiteY1" fmla="*/ 50627 h 98324"/>
                  <a:gd name="connsiteX2" fmla="*/ 68228 w 81622"/>
                  <a:gd name="connsiteY2" fmla="*/ 47279 h 98324"/>
                  <a:gd name="connsiteX3" fmla="*/ 68228 w 81622"/>
                  <a:gd name="connsiteY3" fmla="*/ 43932 h 98324"/>
                  <a:gd name="connsiteX4" fmla="*/ 64879 w 81622"/>
                  <a:gd name="connsiteY4" fmla="*/ 40585 h 98324"/>
                  <a:gd name="connsiteX5" fmla="*/ 58182 w 81622"/>
                  <a:gd name="connsiteY5" fmla="*/ 40585 h 98324"/>
                  <a:gd name="connsiteX6" fmla="*/ 54834 w 81622"/>
                  <a:gd name="connsiteY6" fmla="*/ 43932 h 98324"/>
                  <a:gd name="connsiteX7" fmla="*/ 54834 w 81622"/>
                  <a:gd name="connsiteY7" fmla="*/ 47279 h 98324"/>
                  <a:gd name="connsiteX8" fmla="*/ 58182 w 81622"/>
                  <a:gd name="connsiteY8" fmla="*/ 50627 h 98324"/>
                  <a:gd name="connsiteX9" fmla="*/ 61531 w 81622"/>
                  <a:gd name="connsiteY9" fmla="*/ 50627 h 98324"/>
                  <a:gd name="connsiteX10" fmla="*/ 61531 w 81622"/>
                  <a:gd name="connsiteY10" fmla="*/ 50627 h 98324"/>
                  <a:gd name="connsiteX11" fmla="*/ 41021 w 81622"/>
                  <a:gd name="connsiteY11" fmla="*/ 40585 h 98324"/>
                  <a:gd name="connsiteX12" fmla="*/ 37672 w 81622"/>
                  <a:gd name="connsiteY12" fmla="*/ 40585 h 98324"/>
                  <a:gd name="connsiteX13" fmla="*/ 34323 w 81622"/>
                  <a:gd name="connsiteY13" fmla="*/ 43932 h 98324"/>
                  <a:gd name="connsiteX14" fmla="*/ 34323 w 81622"/>
                  <a:gd name="connsiteY14" fmla="*/ 47279 h 98324"/>
                  <a:gd name="connsiteX15" fmla="*/ 37672 w 81622"/>
                  <a:gd name="connsiteY15" fmla="*/ 50627 h 98324"/>
                  <a:gd name="connsiteX16" fmla="*/ 44370 w 81622"/>
                  <a:gd name="connsiteY16" fmla="*/ 50627 h 98324"/>
                  <a:gd name="connsiteX17" fmla="*/ 47717 w 81622"/>
                  <a:gd name="connsiteY17" fmla="*/ 47279 h 98324"/>
                  <a:gd name="connsiteX18" fmla="*/ 47717 w 81622"/>
                  <a:gd name="connsiteY18" fmla="*/ 43932 h 98324"/>
                  <a:gd name="connsiteX19" fmla="*/ 44370 w 81622"/>
                  <a:gd name="connsiteY19" fmla="*/ 40585 h 98324"/>
                  <a:gd name="connsiteX20" fmla="*/ 41021 w 81622"/>
                  <a:gd name="connsiteY20" fmla="*/ 40585 h 98324"/>
                  <a:gd name="connsiteX21" fmla="*/ 41021 w 81622"/>
                  <a:gd name="connsiteY21" fmla="*/ 40585 h 98324"/>
                  <a:gd name="connsiteX22" fmla="*/ 20510 w 81622"/>
                  <a:gd name="connsiteY22" fmla="*/ 50627 h 98324"/>
                  <a:gd name="connsiteX23" fmla="*/ 20510 w 81622"/>
                  <a:gd name="connsiteY23" fmla="*/ 50627 h 98324"/>
                  <a:gd name="connsiteX24" fmla="*/ 23859 w 81622"/>
                  <a:gd name="connsiteY24" fmla="*/ 50627 h 98324"/>
                  <a:gd name="connsiteX25" fmla="*/ 27207 w 81622"/>
                  <a:gd name="connsiteY25" fmla="*/ 47279 h 98324"/>
                  <a:gd name="connsiteX26" fmla="*/ 27207 w 81622"/>
                  <a:gd name="connsiteY26" fmla="*/ 43513 h 98324"/>
                  <a:gd name="connsiteX27" fmla="*/ 23859 w 81622"/>
                  <a:gd name="connsiteY27" fmla="*/ 40167 h 98324"/>
                  <a:gd name="connsiteX28" fmla="*/ 17162 w 81622"/>
                  <a:gd name="connsiteY28" fmla="*/ 40167 h 98324"/>
                  <a:gd name="connsiteX29" fmla="*/ 13813 w 81622"/>
                  <a:gd name="connsiteY29" fmla="*/ 43513 h 98324"/>
                  <a:gd name="connsiteX30" fmla="*/ 13813 w 81622"/>
                  <a:gd name="connsiteY30" fmla="*/ 46861 h 98324"/>
                  <a:gd name="connsiteX31" fmla="*/ 17162 w 81622"/>
                  <a:gd name="connsiteY31" fmla="*/ 50208 h 98324"/>
                  <a:gd name="connsiteX32" fmla="*/ 20510 w 81622"/>
                  <a:gd name="connsiteY32" fmla="*/ 50627 h 98324"/>
                  <a:gd name="connsiteX33" fmla="*/ 20510 w 81622"/>
                  <a:gd name="connsiteY33" fmla="*/ 50627 h 98324"/>
                  <a:gd name="connsiteX34" fmla="*/ 61531 w 81622"/>
                  <a:gd name="connsiteY34" fmla="*/ 84517 h 98324"/>
                  <a:gd name="connsiteX35" fmla="*/ 64879 w 81622"/>
                  <a:gd name="connsiteY35" fmla="*/ 84517 h 98324"/>
                  <a:gd name="connsiteX36" fmla="*/ 68228 w 81622"/>
                  <a:gd name="connsiteY36" fmla="*/ 81170 h 98324"/>
                  <a:gd name="connsiteX37" fmla="*/ 68228 w 81622"/>
                  <a:gd name="connsiteY37" fmla="*/ 77823 h 98324"/>
                  <a:gd name="connsiteX38" fmla="*/ 64879 w 81622"/>
                  <a:gd name="connsiteY38" fmla="*/ 74475 h 98324"/>
                  <a:gd name="connsiteX39" fmla="*/ 58182 w 81622"/>
                  <a:gd name="connsiteY39" fmla="*/ 74475 h 98324"/>
                  <a:gd name="connsiteX40" fmla="*/ 54834 w 81622"/>
                  <a:gd name="connsiteY40" fmla="*/ 77823 h 98324"/>
                  <a:gd name="connsiteX41" fmla="*/ 54834 w 81622"/>
                  <a:gd name="connsiteY41" fmla="*/ 81170 h 98324"/>
                  <a:gd name="connsiteX42" fmla="*/ 58182 w 81622"/>
                  <a:gd name="connsiteY42" fmla="*/ 84517 h 98324"/>
                  <a:gd name="connsiteX43" fmla="*/ 61531 w 81622"/>
                  <a:gd name="connsiteY43" fmla="*/ 84517 h 98324"/>
                  <a:gd name="connsiteX44" fmla="*/ 61531 w 81622"/>
                  <a:gd name="connsiteY44" fmla="*/ 84517 h 98324"/>
                  <a:gd name="connsiteX45" fmla="*/ 41021 w 81622"/>
                  <a:gd name="connsiteY45" fmla="*/ 84517 h 98324"/>
                  <a:gd name="connsiteX46" fmla="*/ 44370 w 81622"/>
                  <a:gd name="connsiteY46" fmla="*/ 84517 h 98324"/>
                  <a:gd name="connsiteX47" fmla="*/ 48136 w 81622"/>
                  <a:gd name="connsiteY47" fmla="*/ 80751 h 98324"/>
                  <a:gd name="connsiteX48" fmla="*/ 48136 w 81622"/>
                  <a:gd name="connsiteY48" fmla="*/ 77405 h 98324"/>
                  <a:gd name="connsiteX49" fmla="*/ 44788 w 81622"/>
                  <a:gd name="connsiteY49" fmla="*/ 74057 h 98324"/>
                  <a:gd name="connsiteX50" fmla="*/ 38091 w 81622"/>
                  <a:gd name="connsiteY50" fmla="*/ 74057 h 98324"/>
                  <a:gd name="connsiteX51" fmla="*/ 34742 w 81622"/>
                  <a:gd name="connsiteY51" fmla="*/ 77405 h 98324"/>
                  <a:gd name="connsiteX52" fmla="*/ 34742 w 81622"/>
                  <a:gd name="connsiteY52" fmla="*/ 80751 h 98324"/>
                  <a:gd name="connsiteX53" fmla="*/ 38091 w 81622"/>
                  <a:gd name="connsiteY53" fmla="*/ 84099 h 98324"/>
                  <a:gd name="connsiteX54" fmla="*/ 41021 w 81622"/>
                  <a:gd name="connsiteY54" fmla="*/ 84517 h 98324"/>
                  <a:gd name="connsiteX55" fmla="*/ 41021 w 81622"/>
                  <a:gd name="connsiteY55" fmla="*/ 84517 h 98324"/>
                  <a:gd name="connsiteX56" fmla="*/ 20929 w 81622"/>
                  <a:gd name="connsiteY56" fmla="*/ 74475 h 98324"/>
                  <a:gd name="connsiteX57" fmla="*/ 20929 w 81622"/>
                  <a:gd name="connsiteY57" fmla="*/ 74475 h 98324"/>
                  <a:gd name="connsiteX58" fmla="*/ 17580 w 81622"/>
                  <a:gd name="connsiteY58" fmla="*/ 74475 h 98324"/>
                  <a:gd name="connsiteX59" fmla="*/ 14231 w 81622"/>
                  <a:gd name="connsiteY59" fmla="*/ 77823 h 98324"/>
                  <a:gd name="connsiteX60" fmla="*/ 14231 w 81622"/>
                  <a:gd name="connsiteY60" fmla="*/ 81170 h 98324"/>
                  <a:gd name="connsiteX61" fmla="*/ 17580 w 81622"/>
                  <a:gd name="connsiteY61" fmla="*/ 84517 h 98324"/>
                  <a:gd name="connsiteX62" fmla="*/ 24278 w 81622"/>
                  <a:gd name="connsiteY62" fmla="*/ 84517 h 98324"/>
                  <a:gd name="connsiteX63" fmla="*/ 27626 w 81622"/>
                  <a:gd name="connsiteY63" fmla="*/ 81170 h 98324"/>
                  <a:gd name="connsiteX64" fmla="*/ 27626 w 81622"/>
                  <a:gd name="connsiteY64" fmla="*/ 77823 h 98324"/>
                  <a:gd name="connsiteX65" fmla="*/ 24278 w 81622"/>
                  <a:gd name="connsiteY65" fmla="*/ 74475 h 98324"/>
                  <a:gd name="connsiteX66" fmla="*/ 20929 w 81622"/>
                  <a:gd name="connsiteY66" fmla="*/ 74475 h 98324"/>
                  <a:gd name="connsiteX67" fmla="*/ 20929 w 81622"/>
                  <a:gd name="connsiteY67" fmla="*/ 74475 h 98324"/>
                  <a:gd name="connsiteX68" fmla="*/ 61531 w 81622"/>
                  <a:gd name="connsiteY68" fmla="*/ 57321 h 98324"/>
                  <a:gd name="connsiteX69" fmla="*/ 58182 w 81622"/>
                  <a:gd name="connsiteY69" fmla="*/ 57321 h 98324"/>
                  <a:gd name="connsiteX70" fmla="*/ 54834 w 81622"/>
                  <a:gd name="connsiteY70" fmla="*/ 60668 h 98324"/>
                  <a:gd name="connsiteX71" fmla="*/ 54834 w 81622"/>
                  <a:gd name="connsiteY71" fmla="*/ 64434 h 98324"/>
                  <a:gd name="connsiteX72" fmla="*/ 58182 w 81622"/>
                  <a:gd name="connsiteY72" fmla="*/ 67781 h 98324"/>
                  <a:gd name="connsiteX73" fmla="*/ 65298 w 81622"/>
                  <a:gd name="connsiteY73" fmla="*/ 67781 h 98324"/>
                  <a:gd name="connsiteX74" fmla="*/ 68646 w 81622"/>
                  <a:gd name="connsiteY74" fmla="*/ 64434 h 98324"/>
                  <a:gd name="connsiteX75" fmla="*/ 68646 w 81622"/>
                  <a:gd name="connsiteY75" fmla="*/ 61087 h 98324"/>
                  <a:gd name="connsiteX76" fmla="*/ 65298 w 81622"/>
                  <a:gd name="connsiteY76" fmla="*/ 57739 h 98324"/>
                  <a:gd name="connsiteX77" fmla="*/ 61531 w 81622"/>
                  <a:gd name="connsiteY77" fmla="*/ 57321 h 98324"/>
                  <a:gd name="connsiteX78" fmla="*/ 61531 w 81622"/>
                  <a:gd name="connsiteY78" fmla="*/ 57321 h 98324"/>
                  <a:gd name="connsiteX79" fmla="*/ 41021 w 81622"/>
                  <a:gd name="connsiteY79" fmla="*/ 67781 h 98324"/>
                  <a:gd name="connsiteX80" fmla="*/ 42695 w 81622"/>
                  <a:gd name="connsiteY80" fmla="*/ 67781 h 98324"/>
                  <a:gd name="connsiteX81" fmla="*/ 44370 w 81622"/>
                  <a:gd name="connsiteY81" fmla="*/ 67781 h 98324"/>
                  <a:gd name="connsiteX82" fmla="*/ 47717 w 81622"/>
                  <a:gd name="connsiteY82" fmla="*/ 64434 h 98324"/>
                  <a:gd name="connsiteX83" fmla="*/ 47717 w 81622"/>
                  <a:gd name="connsiteY83" fmla="*/ 60668 h 98324"/>
                  <a:gd name="connsiteX84" fmla="*/ 44370 w 81622"/>
                  <a:gd name="connsiteY84" fmla="*/ 57321 h 98324"/>
                  <a:gd name="connsiteX85" fmla="*/ 37672 w 81622"/>
                  <a:gd name="connsiteY85" fmla="*/ 57321 h 98324"/>
                  <a:gd name="connsiteX86" fmla="*/ 34323 w 81622"/>
                  <a:gd name="connsiteY86" fmla="*/ 60668 h 98324"/>
                  <a:gd name="connsiteX87" fmla="*/ 34323 w 81622"/>
                  <a:gd name="connsiteY87" fmla="*/ 64015 h 98324"/>
                  <a:gd name="connsiteX88" fmla="*/ 37672 w 81622"/>
                  <a:gd name="connsiteY88" fmla="*/ 67363 h 98324"/>
                  <a:gd name="connsiteX89" fmla="*/ 41021 w 81622"/>
                  <a:gd name="connsiteY89" fmla="*/ 67781 h 98324"/>
                  <a:gd name="connsiteX90" fmla="*/ 41021 w 81622"/>
                  <a:gd name="connsiteY90" fmla="*/ 67781 h 98324"/>
                  <a:gd name="connsiteX91" fmla="*/ 20929 w 81622"/>
                  <a:gd name="connsiteY91" fmla="*/ 67781 h 98324"/>
                  <a:gd name="connsiteX92" fmla="*/ 24278 w 81622"/>
                  <a:gd name="connsiteY92" fmla="*/ 67781 h 98324"/>
                  <a:gd name="connsiteX93" fmla="*/ 27626 w 81622"/>
                  <a:gd name="connsiteY93" fmla="*/ 64434 h 98324"/>
                  <a:gd name="connsiteX94" fmla="*/ 27626 w 81622"/>
                  <a:gd name="connsiteY94" fmla="*/ 61087 h 98324"/>
                  <a:gd name="connsiteX95" fmla="*/ 24278 w 81622"/>
                  <a:gd name="connsiteY95" fmla="*/ 57739 h 98324"/>
                  <a:gd name="connsiteX96" fmla="*/ 17580 w 81622"/>
                  <a:gd name="connsiteY96" fmla="*/ 57739 h 98324"/>
                  <a:gd name="connsiteX97" fmla="*/ 14231 w 81622"/>
                  <a:gd name="connsiteY97" fmla="*/ 61087 h 98324"/>
                  <a:gd name="connsiteX98" fmla="*/ 14231 w 81622"/>
                  <a:gd name="connsiteY98" fmla="*/ 64434 h 98324"/>
                  <a:gd name="connsiteX99" fmla="*/ 17580 w 81622"/>
                  <a:gd name="connsiteY99" fmla="*/ 67781 h 98324"/>
                  <a:gd name="connsiteX100" fmla="*/ 20929 w 81622"/>
                  <a:gd name="connsiteY100" fmla="*/ 67781 h 98324"/>
                  <a:gd name="connsiteX101" fmla="*/ 20929 w 81622"/>
                  <a:gd name="connsiteY101" fmla="*/ 67781 h 98324"/>
                  <a:gd name="connsiteX102" fmla="*/ 41021 w 81622"/>
                  <a:gd name="connsiteY102" fmla="*/ 33891 h 98324"/>
                  <a:gd name="connsiteX103" fmla="*/ 64460 w 81622"/>
                  <a:gd name="connsiteY103" fmla="*/ 33891 h 98324"/>
                  <a:gd name="connsiteX104" fmla="*/ 68228 w 81622"/>
                  <a:gd name="connsiteY104" fmla="*/ 30125 h 98324"/>
                  <a:gd name="connsiteX105" fmla="*/ 68228 w 81622"/>
                  <a:gd name="connsiteY105" fmla="*/ 17573 h 98324"/>
                  <a:gd name="connsiteX106" fmla="*/ 64460 w 81622"/>
                  <a:gd name="connsiteY106" fmla="*/ 13807 h 98324"/>
                  <a:gd name="connsiteX107" fmla="*/ 17580 w 81622"/>
                  <a:gd name="connsiteY107" fmla="*/ 13807 h 98324"/>
                  <a:gd name="connsiteX108" fmla="*/ 13813 w 81622"/>
                  <a:gd name="connsiteY108" fmla="*/ 17573 h 98324"/>
                  <a:gd name="connsiteX109" fmla="*/ 13813 w 81622"/>
                  <a:gd name="connsiteY109" fmla="*/ 30543 h 98324"/>
                  <a:gd name="connsiteX110" fmla="*/ 17580 w 81622"/>
                  <a:gd name="connsiteY110" fmla="*/ 34309 h 98324"/>
                  <a:gd name="connsiteX111" fmla="*/ 41021 w 81622"/>
                  <a:gd name="connsiteY111" fmla="*/ 33891 h 98324"/>
                  <a:gd name="connsiteX112" fmla="*/ 41021 w 81622"/>
                  <a:gd name="connsiteY112" fmla="*/ 33891 h 98324"/>
                  <a:gd name="connsiteX113" fmla="*/ 81622 w 81622"/>
                  <a:gd name="connsiteY113" fmla="*/ 48953 h 98324"/>
                  <a:gd name="connsiteX114" fmla="*/ 81622 w 81622"/>
                  <a:gd name="connsiteY114" fmla="*/ 87865 h 98324"/>
                  <a:gd name="connsiteX115" fmla="*/ 71158 w 81622"/>
                  <a:gd name="connsiteY115" fmla="*/ 98325 h 98324"/>
                  <a:gd name="connsiteX116" fmla="*/ 10464 w 81622"/>
                  <a:gd name="connsiteY116" fmla="*/ 98325 h 98324"/>
                  <a:gd name="connsiteX117" fmla="*/ 0 w 81622"/>
                  <a:gd name="connsiteY117" fmla="*/ 87865 h 98324"/>
                  <a:gd name="connsiteX118" fmla="*/ 0 w 81622"/>
                  <a:gd name="connsiteY118" fmla="*/ 10460 h 98324"/>
                  <a:gd name="connsiteX119" fmla="*/ 10464 w 81622"/>
                  <a:gd name="connsiteY119" fmla="*/ 0 h 98324"/>
                  <a:gd name="connsiteX120" fmla="*/ 71158 w 81622"/>
                  <a:gd name="connsiteY120" fmla="*/ 0 h 98324"/>
                  <a:gd name="connsiteX121" fmla="*/ 81622 w 81622"/>
                  <a:gd name="connsiteY121" fmla="*/ 10460 h 98324"/>
                  <a:gd name="connsiteX122" fmla="*/ 81622 w 81622"/>
                  <a:gd name="connsiteY122" fmla="*/ 48953 h 98324"/>
                  <a:gd name="connsiteX123" fmla="*/ 81622 w 81622"/>
                  <a:gd name="connsiteY123" fmla="*/ 48953 h 98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</a:cxnLst>
                <a:rect l="l" t="t" r="r" b="b"/>
                <a:pathLst>
                  <a:path w="81622" h="98324">
                    <a:moveTo>
                      <a:pt x="61531" y="50627"/>
                    </a:moveTo>
                    <a:cubicBezTo>
                      <a:pt x="62787" y="50627"/>
                      <a:pt x="63623" y="50627"/>
                      <a:pt x="64879" y="50627"/>
                    </a:cubicBezTo>
                    <a:cubicBezTo>
                      <a:pt x="66972" y="50627"/>
                      <a:pt x="68228" y="49371"/>
                      <a:pt x="68228" y="47279"/>
                    </a:cubicBezTo>
                    <a:cubicBezTo>
                      <a:pt x="68228" y="46024"/>
                      <a:pt x="68228" y="45187"/>
                      <a:pt x="68228" y="43932"/>
                    </a:cubicBezTo>
                    <a:cubicBezTo>
                      <a:pt x="68228" y="41840"/>
                      <a:pt x="66553" y="40585"/>
                      <a:pt x="64879" y="40585"/>
                    </a:cubicBezTo>
                    <a:cubicBezTo>
                      <a:pt x="62787" y="40585"/>
                      <a:pt x="60694" y="40585"/>
                      <a:pt x="58182" y="40585"/>
                    </a:cubicBezTo>
                    <a:cubicBezTo>
                      <a:pt x="56089" y="40585"/>
                      <a:pt x="54834" y="41840"/>
                      <a:pt x="54834" y="43932"/>
                    </a:cubicBezTo>
                    <a:cubicBezTo>
                      <a:pt x="54834" y="45187"/>
                      <a:pt x="54834" y="46024"/>
                      <a:pt x="54834" y="47279"/>
                    </a:cubicBezTo>
                    <a:cubicBezTo>
                      <a:pt x="54834" y="49371"/>
                      <a:pt x="56089" y="50627"/>
                      <a:pt x="58182" y="50627"/>
                    </a:cubicBezTo>
                    <a:cubicBezTo>
                      <a:pt x="59438" y="50627"/>
                      <a:pt x="60275" y="50627"/>
                      <a:pt x="61531" y="50627"/>
                    </a:cubicBezTo>
                    <a:lnTo>
                      <a:pt x="61531" y="50627"/>
                    </a:lnTo>
                    <a:close/>
                    <a:moveTo>
                      <a:pt x="41021" y="40585"/>
                    </a:moveTo>
                    <a:cubicBezTo>
                      <a:pt x="39765" y="40585"/>
                      <a:pt x="38928" y="40585"/>
                      <a:pt x="37672" y="40585"/>
                    </a:cubicBezTo>
                    <a:cubicBezTo>
                      <a:pt x="35579" y="40585"/>
                      <a:pt x="34323" y="41840"/>
                      <a:pt x="34323" y="43932"/>
                    </a:cubicBezTo>
                    <a:cubicBezTo>
                      <a:pt x="34323" y="45187"/>
                      <a:pt x="34323" y="46024"/>
                      <a:pt x="34323" y="47279"/>
                    </a:cubicBezTo>
                    <a:cubicBezTo>
                      <a:pt x="34323" y="49371"/>
                      <a:pt x="35579" y="50627"/>
                      <a:pt x="37672" y="50627"/>
                    </a:cubicBezTo>
                    <a:cubicBezTo>
                      <a:pt x="39765" y="50627"/>
                      <a:pt x="42277" y="50627"/>
                      <a:pt x="44370" y="50627"/>
                    </a:cubicBezTo>
                    <a:cubicBezTo>
                      <a:pt x="46462" y="50627"/>
                      <a:pt x="47717" y="48953"/>
                      <a:pt x="47717" y="47279"/>
                    </a:cubicBezTo>
                    <a:cubicBezTo>
                      <a:pt x="47717" y="46024"/>
                      <a:pt x="47717" y="45187"/>
                      <a:pt x="47717" y="43932"/>
                    </a:cubicBezTo>
                    <a:cubicBezTo>
                      <a:pt x="47717" y="41840"/>
                      <a:pt x="46043" y="40585"/>
                      <a:pt x="44370" y="40585"/>
                    </a:cubicBezTo>
                    <a:cubicBezTo>
                      <a:pt x="43532" y="40585"/>
                      <a:pt x="42277" y="40585"/>
                      <a:pt x="41021" y="40585"/>
                    </a:cubicBezTo>
                    <a:lnTo>
                      <a:pt x="41021" y="40585"/>
                    </a:lnTo>
                    <a:close/>
                    <a:moveTo>
                      <a:pt x="20510" y="50627"/>
                    </a:moveTo>
                    <a:lnTo>
                      <a:pt x="20510" y="50627"/>
                    </a:lnTo>
                    <a:cubicBezTo>
                      <a:pt x="21766" y="50627"/>
                      <a:pt x="23022" y="50627"/>
                      <a:pt x="23859" y="50627"/>
                    </a:cubicBezTo>
                    <a:cubicBezTo>
                      <a:pt x="25534" y="50627"/>
                      <a:pt x="27207" y="49371"/>
                      <a:pt x="27207" y="47279"/>
                    </a:cubicBezTo>
                    <a:cubicBezTo>
                      <a:pt x="27207" y="46024"/>
                      <a:pt x="27207" y="44769"/>
                      <a:pt x="27207" y="43513"/>
                    </a:cubicBezTo>
                    <a:cubicBezTo>
                      <a:pt x="27207" y="41840"/>
                      <a:pt x="25534" y="40167"/>
                      <a:pt x="23859" y="40167"/>
                    </a:cubicBezTo>
                    <a:cubicBezTo>
                      <a:pt x="21766" y="40167"/>
                      <a:pt x="19255" y="40167"/>
                      <a:pt x="17162" y="40167"/>
                    </a:cubicBezTo>
                    <a:cubicBezTo>
                      <a:pt x="15069" y="40167"/>
                      <a:pt x="13813" y="41840"/>
                      <a:pt x="13813" y="43513"/>
                    </a:cubicBezTo>
                    <a:cubicBezTo>
                      <a:pt x="13813" y="44769"/>
                      <a:pt x="13813" y="45606"/>
                      <a:pt x="13813" y="46861"/>
                    </a:cubicBezTo>
                    <a:cubicBezTo>
                      <a:pt x="13813" y="48953"/>
                      <a:pt x="15069" y="50208"/>
                      <a:pt x="17162" y="50208"/>
                    </a:cubicBezTo>
                    <a:cubicBezTo>
                      <a:pt x="18417" y="50627"/>
                      <a:pt x="19673" y="50627"/>
                      <a:pt x="20510" y="50627"/>
                    </a:cubicBezTo>
                    <a:lnTo>
                      <a:pt x="20510" y="50627"/>
                    </a:lnTo>
                    <a:close/>
                    <a:moveTo>
                      <a:pt x="61531" y="84517"/>
                    </a:moveTo>
                    <a:cubicBezTo>
                      <a:pt x="62787" y="84517"/>
                      <a:pt x="63623" y="84517"/>
                      <a:pt x="64879" y="84517"/>
                    </a:cubicBezTo>
                    <a:cubicBezTo>
                      <a:pt x="66972" y="84517"/>
                      <a:pt x="68228" y="83262"/>
                      <a:pt x="68228" y="81170"/>
                    </a:cubicBezTo>
                    <a:cubicBezTo>
                      <a:pt x="68228" y="79915"/>
                      <a:pt x="68228" y="79078"/>
                      <a:pt x="68228" y="77823"/>
                    </a:cubicBezTo>
                    <a:cubicBezTo>
                      <a:pt x="68228" y="75731"/>
                      <a:pt x="66553" y="74475"/>
                      <a:pt x="64879" y="74475"/>
                    </a:cubicBezTo>
                    <a:cubicBezTo>
                      <a:pt x="62787" y="74475"/>
                      <a:pt x="60275" y="74475"/>
                      <a:pt x="58182" y="74475"/>
                    </a:cubicBezTo>
                    <a:cubicBezTo>
                      <a:pt x="56089" y="74475"/>
                      <a:pt x="54834" y="76149"/>
                      <a:pt x="54834" y="77823"/>
                    </a:cubicBezTo>
                    <a:cubicBezTo>
                      <a:pt x="54834" y="79078"/>
                      <a:pt x="54834" y="79915"/>
                      <a:pt x="54834" y="81170"/>
                    </a:cubicBezTo>
                    <a:cubicBezTo>
                      <a:pt x="54834" y="83262"/>
                      <a:pt x="56089" y="84517"/>
                      <a:pt x="58182" y="84517"/>
                    </a:cubicBezTo>
                    <a:cubicBezTo>
                      <a:pt x="59438" y="84517"/>
                      <a:pt x="60275" y="84517"/>
                      <a:pt x="61531" y="84517"/>
                    </a:cubicBezTo>
                    <a:lnTo>
                      <a:pt x="61531" y="84517"/>
                    </a:lnTo>
                    <a:close/>
                    <a:moveTo>
                      <a:pt x="41021" y="84517"/>
                    </a:moveTo>
                    <a:cubicBezTo>
                      <a:pt x="42277" y="84517"/>
                      <a:pt x="43114" y="84517"/>
                      <a:pt x="44370" y="84517"/>
                    </a:cubicBezTo>
                    <a:cubicBezTo>
                      <a:pt x="46462" y="84517"/>
                      <a:pt x="48136" y="83262"/>
                      <a:pt x="48136" y="80751"/>
                    </a:cubicBezTo>
                    <a:cubicBezTo>
                      <a:pt x="48136" y="79497"/>
                      <a:pt x="48136" y="78659"/>
                      <a:pt x="48136" y="77405"/>
                    </a:cubicBezTo>
                    <a:cubicBezTo>
                      <a:pt x="48136" y="75313"/>
                      <a:pt x="46880" y="74057"/>
                      <a:pt x="44788" y="74057"/>
                    </a:cubicBezTo>
                    <a:cubicBezTo>
                      <a:pt x="42695" y="74057"/>
                      <a:pt x="40184" y="74057"/>
                      <a:pt x="38091" y="74057"/>
                    </a:cubicBezTo>
                    <a:cubicBezTo>
                      <a:pt x="36416" y="74057"/>
                      <a:pt x="34742" y="75731"/>
                      <a:pt x="34742" y="77405"/>
                    </a:cubicBezTo>
                    <a:cubicBezTo>
                      <a:pt x="34742" y="78659"/>
                      <a:pt x="34742" y="79497"/>
                      <a:pt x="34742" y="80751"/>
                    </a:cubicBezTo>
                    <a:cubicBezTo>
                      <a:pt x="34742" y="82843"/>
                      <a:pt x="35998" y="84099"/>
                      <a:pt x="38091" y="84099"/>
                    </a:cubicBezTo>
                    <a:cubicBezTo>
                      <a:pt x="38928" y="84517"/>
                      <a:pt x="39765" y="84517"/>
                      <a:pt x="41021" y="84517"/>
                    </a:cubicBezTo>
                    <a:lnTo>
                      <a:pt x="41021" y="84517"/>
                    </a:lnTo>
                    <a:close/>
                    <a:moveTo>
                      <a:pt x="20929" y="74475"/>
                    </a:moveTo>
                    <a:lnTo>
                      <a:pt x="20929" y="74475"/>
                    </a:lnTo>
                    <a:cubicBezTo>
                      <a:pt x="19673" y="74475"/>
                      <a:pt x="18417" y="74475"/>
                      <a:pt x="17580" y="74475"/>
                    </a:cubicBezTo>
                    <a:cubicBezTo>
                      <a:pt x="15487" y="74475"/>
                      <a:pt x="14231" y="75731"/>
                      <a:pt x="14231" y="77823"/>
                    </a:cubicBezTo>
                    <a:cubicBezTo>
                      <a:pt x="14231" y="79078"/>
                      <a:pt x="14231" y="80333"/>
                      <a:pt x="14231" y="81170"/>
                    </a:cubicBezTo>
                    <a:cubicBezTo>
                      <a:pt x="14231" y="82843"/>
                      <a:pt x="15906" y="84517"/>
                      <a:pt x="17580" y="84517"/>
                    </a:cubicBezTo>
                    <a:cubicBezTo>
                      <a:pt x="19673" y="84517"/>
                      <a:pt x="22185" y="84517"/>
                      <a:pt x="24278" y="84517"/>
                    </a:cubicBezTo>
                    <a:cubicBezTo>
                      <a:pt x="26371" y="84517"/>
                      <a:pt x="27626" y="82843"/>
                      <a:pt x="27626" y="81170"/>
                    </a:cubicBezTo>
                    <a:cubicBezTo>
                      <a:pt x="27626" y="79915"/>
                      <a:pt x="27626" y="79078"/>
                      <a:pt x="27626" y="77823"/>
                    </a:cubicBezTo>
                    <a:cubicBezTo>
                      <a:pt x="27626" y="75731"/>
                      <a:pt x="25952" y="74475"/>
                      <a:pt x="24278" y="74475"/>
                    </a:cubicBezTo>
                    <a:cubicBezTo>
                      <a:pt x="23022" y="74475"/>
                      <a:pt x="21766" y="74475"/>
                      <a:pt x="20929" y="74475"/>
                    </a:cubicBezTo>
                    <a:lnTo>
                      <a:pt x="20929" y="74475"/>
                    </a:lnTo>
                    <a:close/>
                    <a:moveTo>
                      <a:pt x="61531" y="57321"/>
                    </a:moveTo>
                    <a:cubicBezTo>
                      <a:pt x="60275" y="57321"/>
                      <a:pt x="59020" y="57321"/>
                      <a:pt x="58182" y="57321"/>
                    </a:cubicBezTo>
                    <a:cubicBezTo>
                      <a:pt x="56089" y="57321"/>
                      <a:pt x="54834" y="58576"/>
                      <a:pt x="54834" y="60668"/>
                    </a:cubicBezTo>
                    <a:cubicBezTo>
                      <a:pt x="54834" y="61923"/>
                      <a:pt x="54834" y="63179"/>
                      <a:pt x="54834" y="64434"/>
                    </a:cubicBezTo>
                    <a:cubicBezTo>
                      <a:pt x="54834" y="66107"/>
                      <a:pt x="56508" y="67781"/>
                      <a:pt x="58182" y="67781"/>
                    </a:cubicBezTo>
                    <a:cubicBezTo>
                      <a:pt x="60694" y="67781"/>
                      <a:pt x="62787" y="67781"/>
                      <a:pt x="65298" y="67781"/>
                    </a:cubicBezTo>
                    <a:cubicBezTo>
                      <a:pt x="66972" y="67781"/>
                      <a:pt x="68646" y="66107"/>
                      <a:pt x="68646" y="64434"/>
                    </a:cubicBezTo>
                    <a:cubicBezTo>
                      <a:pt x="68646" y="63179"/>
                      <a:pt x="68646" y="61923"/>
                      <a:pt x="68646" y="61087"/>
                    </a:cubicBezTo>
                    <a:cubicBezTo>
                      <a:pt x="68646" y="58995"/>
                      <a:pt x="67391" y="57739"/>
                      <a:pt x="65298" y="57739"/>
                    </a:cubicBezTo>
                    <a:cubicBezTo>
                      <a:pt x="63623" y="57321"/>
                      <a:pt x="62787" y="57321"/>
                      <a:pt x="61531" y="57321"/>
                    </a:cubicBezTo>
                    <a:lnTo>
                      <a:pt x="61531" y="57321"/>
                    </a:lnTo>
                    <a:close/>
                    <a:moveTo>
                      <a:pt x="41021" y="67781"/>
                    </a:moveTo>
                    <a:lnTo>
                      <a:pt x="42695" y="67781"/>
                    </a:lnTo>
                    <a:cubicBezTo>
                      <a:pt x="43114" y="67781"/>
                      <a:pt x="43951" y="67781"/>
                      <a:pt x="44370" y="67781"/>
                    </a:cubicBezTo>
                    <a:cubicBezTo>
                      <a:pt x="46043" y="67781"/>
                      <a:pt x="47717" y="66107"/>
                      <a:pt x="47717" y="64434"/>
                    </a:cubicBezTo>
                    <a:cubicBezTo>
                      <a:pt x="47717" y="63179"/>
                      <a:pt x="47717" y="61923"/>
                      <a:pt x="47717" y="60668"/>
                    </a:cubicBezTo>
                    <a:cubicBezTo>
                      <a:pt x="47717" y="58995"/>
                      <a:pt x="46462" y="57321"/>
                      <a:pt x="44370" y="57321"/>
                    </a:cubicBezTo>
                    <a:cubicBezTo>
                      <a:pt x="42277" y="57321"/>
                      <a:pt x="39765" y="57321"/>
                      <a:pt x="37672" y="57321"/>
                    </a:cubicBezTo>
                    <a:cubicBezTo>
                      <a:pt x="35579" y="57321"/>
                      <a:pt x="34323" y="58576"/>
                      <a:pt x="34323" y="60668"/>
                    </a:cubicBezTo>
                    <a:cubicBezTo>
                      <a:pt x="34323" y="61923"/>
                      <a:pt x="34323" y="62760"/>
                      <a:pt x="34323" y="64015"/>
                    </a:cubicBezTo>
                    <a:cubicBezTo>
                      <a:pt x="34323" y="66107"/>
                      <a:pt x="35998" y="67363"/>
                      <a:pt x="37672" y="67363"/>
                    </a:cubicBezTo>
                    <a:cubicBezTo>
                      <a:pt x="38928" y="67781"/>
                      <a:pt x="39765" y="67781"/>
                      <a:pt x="41021" y="67781"/>
                    </a:cubicBezTo>
                    <a:lnTo>
                      <a:pt x="41021" y="67781"/>
                    </a:lnTo>
                    <a:close/>
                    <a:moveTo>
                      <a:pt x="20929" y="67781"/>
                    </a:moveTo>
                    <a:cubicBezTo>
                      <a:pt x="22185" y="67781"/>
                      <a:pt x="23022" y="67781"/>
                      <a:pt x="24278" y="67781"/>
                    </a:cubicBezTo>
                    <a:cubicBezTo>
                      <a:pt x="26371" y="67781"/>
                      <a:pt x="27626" y="66526"/>
                      <a:pt x="27626" y="64434"/>
                    </a:cubicBezTo>
                    <a:cubicBezTo>
                      <a:pt x="27626" y="63179"/>
                      <a:pt x="27626" y="62342"/>
                      <a:pt x="27626" y="61087"/>
                    </a:cubicBezTo>
                    <a:cubicBezTo>
                      <a:pt x="27626" y="58995"/>
                      <a:pt x="26371" y="57739"/>
                      <a:pt x="24278" y="57739"/>
                    </a:cubicBezTo>
                    <a:cubicBezTo>
                      <a:pt x="22185" y="57739"/>
                      <a:pt x="19673" y="57739"/>
                      <a:pt x="17580" y="57739"/>
                    </a:cubicBezTo>
                    <a:cubicBezTo>
                      <a:pt x="15906" y="57739"/>
                      <a:pt x="14231" y="59413"/>
                      <a:pt x="14231" y="61087"/>
                    </a:cubicBezTo>
                    <a:cubicBezTo>
                      <a:pt x="14231" y="62342"/>
                      <a:pt x="14231" y="63179"/>
                      <a:pt x="14231" y="64434"/>
                    </a:cubicBezTo>
                    <a:cubicBezTo>
                      <a:pt x="14231" y="66526"/>
                      <a:pt x="15487" y="67781"/>
                      <a:pt x="17580" y="67781"/>
                    </a:cubicBezTo>
                    <a:cubicBezTo>
                      <a:pt x="18417" y="67781"/>
                      <a:pt x="19673" y="67781"/>
                      <a:pt x="20929" y="67781"/>
                    </a:cubicBezTo>
                    <a:lnTo>
                      <a:pt x="20929" y="67781"/>
                    </a:lnTo>
                    <a:close/>
                    <a:moveTo>
                      <a:pt x="41021" y="33891"/>
                    </a:moveTo>
                    <a:cubicBezTo>
                      <a:pt x="48973" y="33891"/>
                      <a:pt x="56508" y="33891"/>
                      <a:pt x="64460" y="33891"/>
                    </a:cubicBezTo>
                    <a:cubicBezTo>
                      <a:pt x="66972" y="33891"/>
                      <a:pt x="68228" y="32635"/>
                      <a:pt x="68228" y="30125"/>
                    </a:cubicBezTo>
                    <a:lnTo>
                      <a:pt x="68228" y="17573"/>
                    </a:lnTo>
                    <a:cubicBezTo>
                      <a:pt x="68228" y="15062"/>
                      <a:pt x="66972" y="13807"/>
                      <a:pt x="64460" y="13807"/>
                    </a:cubicBezTo>
                    <a:lnTo>
                      <a:pt x="17580" y="13807"/>
                    </a:lnTo>
                    <a:cubicBezTo>
                      <a:pt x="15487" y="13807"/>
                      <a:pt x="13813" y="15062"/>
                      <a:pt x="13813" y="17573"/>
                    </a:cubicBezTo>
                    <a:lnTo>
                      <a:pt x="13813" y="30543"/>
                    </a:lnTo>
                    <a:cubicBezTo>
                      <a:pt x="13813" y="33053"/>
                      <a:pt x="15069" y="34309"/>
                      <a:pt x="17580" y="34309"/>
                    </a:cubicBezTo>
                    <a:lnTo>
                      <a:pt x="41021" y="33891"/>
                    </a:lnTo>
                    <a:lnTo>
                      <a:pt x="41021" y="33891"/>
                    </a:lnTo>
                    <a:close/>
                    <a:moveTo>
                      <a:pt x="81622" y="48953"/>
                    </a:moveTo>
                    <a:cubicBezTo>
                      <a:pt x="81622" y="61923"/>
                      <a:pt x="81622" y="74894"/>
                      <a:pt x="81622" y="87865"/>
                    </a:cubicBezTo>
                    <a:cubicBezTo>
                      <a:pt x="81622" y="93722"/>
                      <a:pt x="77018" y="98325"/>
                      <a:pt x="71158" y="98325"/>
                    </a:cubicBezTo>
                    <a:lnTo>
                      <a:pt x="10464" y="98325"/>
                    </a:lnTo>
                    <a:cubicBezTo>
                      <a:pt x="4605" y="98325"/>
                      <a:pt x="0" y="93722"/>
                      <a:pt x="0" y="87865"/>
                    </a:cubicBezTo>
                    <a:lnTo>
                      <a:pt x="0" y="10460"/>
                    </a:lnTo>
                    <a:cubicBezTo>
                      <a:pt x="0" y="4602"/>
                      <a:pt x="4605" y="0"/>
                      <a:pt x="10464" y="0"/>
                    </a:cubicBezTo>
                    <a:lnTo>
                      <a:pt x="71158" y="0"/>
                    </a:lnTo>
                    <a:cubicBezTo>
                      <a:pt x="77018" y="0"/>
                      <a:pt x="81622" y="4602"/>
                      <a:pt x="81622" y="10460"/>
                    </a:cubicBezTo>
                    <a:cubicBezTo>
                      <a:pt x="81622" y="23012"/>
                      <a:pt x="81622" y="35983"/>
                      <a:pt x="81622" y="48953"/>
                    </a:cubicBezTo>
                    <a:lnTo>
                      <a:pt x="81622" y="48953"/>
                    </a:lnTo>
                    <a:close/>
                  </a:path>
                </a:pathLst>
              </a:custGeom>
              <a:solidFill>
                <a:srgbClr val="FEFEFE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187" name="Freeform 1186">
                <a:extLst>
                  <a:ext uri="{FF2B5EF4-FFF2-40B4-BE49-F238E27FC236}">
                    <a16:creationId xmlns:a16="http://schemas.microsoft.com/office/drawing/2014/main" id="{3CB7399A-D8A2-93FD-A82B-C87CBF54FE7D}"/>
                  </a:ext>
                </a:extLst>
              </p:cNvPr>
              <p:cNvSpPr/>
              <p:nvPr/>
            </p:nvSpPr>
            <p:spPr>
              <a:xfrm>
                <a:off x="9371914" y="4574890"/>
                <a:ext cx="26808" cy="27215"/>
              </a:xfrm>
              <a:custGeom>
                <a:avLst/>
                <a:gdLst>
                  <a:gd name="connsiteX0" fmla="*/ 26808 w 26808"/>
                  <a:gd name="connsiteY0" fmla="*/ 13808 h 27215"/>
                  <a:gd name="connsiteX1" fmla="*/ 13833 w 26808"/>
                  <a:gd name="connsiteY1" fmla="*/ 27196 h 27215"/>
                  <a:gd name="connsiteX2" fmla="*/ 20 w 26808"/>
                  <a:gd name="connsiteY2" fmla="*/ 13389 h 27215"/>
                  <a:gd name="connsiteX3" fmla="*/ 13414 w 26808"/>
                  <a:gd name="connsiteY3" fmla="*/ 0 h 27215"/>
                  <a:gd name="connsiteX4" fmla="*/ 13414 w 26808"/>
                  <a:gd name="connsiteY4" fmla="*/ 6694 h 27215"/>
                  <a:gd name="connsiteX5" fmla="*/ 13414 w 26808"/>
                  <a:gd name="connsiteY5" fmla="*/ 13389 h 27215"/>
                  <a:gd name="connsiteX6" fmla="*/ 26808 w 26808"/>
                  <a:gd name="connsiteY6" fmla="*/ 13389 h 27215"/>
                  <a:gd name="connsiteX7" fmla="*/ 26808 w 26808"/>
                  <a:gd name="connsiteY7" fmla="*/ 13808 h 27215"/>
                  <a:gd name="connsiteX8" fmla="*/ 26808 w 26808"/>
                  <a:gd name="connsiteY8" fmla="*/ 13808 h 27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808" h="27215">
                    <a:moveTo>
                      <a:pt x="26808" y="13808"/>
                    </a:moveTo>
                    <a:cubicBezTo>
                      <a:pt x="26808" y="20920"/>
                      <a:pt x="21368" y="27196"/>
                      <a:pt x="13833" y="27196"/>
                    </a:cubicBezTo>
                    <a:cubicBezTo>
                      <a:pt x="5879" y="27614"/>
                      <a:pt x="-399" y="21338"/>
                      <a:pt x="20" y="13389"/>
                    </a:cubicBezTo>
                    <a:cubicBezTo>
                      <a:pt x="20" y="5858"/>
                      <a:pt x="6298" y="0"/>
                      <a:pt x="13414" y="0"/>
                    </a:cubicBezTo>
                    <a:lnTo>
                      <a:pt x="13414" y="6694"/>
                    </a:lnTo>
                    <a:lnTo>
                      <a:pt x="13414" y="13389"/>
                    </a:lnTo>
                    <a:lnTo>
                      <a:pt x="26808" y="13389"/>
                    </a:lnTo>
                    <a:lnTo>
                      <a:pt x="26808" y="13808"/>
                    </a:lnTo>
                    <a:lnTo>
                      <a:pt x="26808" y="13808"/>
                    </a:lnTo>
                    <a:close/>
                  </a:path>
                </a:pathLst>
              </a:custGeom>
              <a:solidFill>
                <a:srgbClr val="FEFEFE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</p:grpSp>
        <p:grpSp>
          <p:nvGrpSpPr>
            <p:cNvPr id="1196" name="Graphic 2">
              <a:extLst>
                <a:ext uri="{FF2B5EF4-FFF2-40B4-BE49-F238E27FC236}">
                  <a16:creationId xmlns:a16="http://schemas.microsoft.com/office/drawing/2014/main" id="{FB5B8A31-F387-6BF5-BBCA-3988218AF560}"/>
                </a:ext>
              </a:extLst>
            </p:cNvPr>
            <p:cNvGrpSpPr/>
            <p:nvPr/>
          </p:nvGrpSpPr>
          <p:grpSpPr>
            <a:xfrm>
              <a:off x="8610561" y="5114212"/>
              <a:ext cx="323123" cy="448355"/>
              <a:chOff x="8610561" y="5114212"/>
              <a:chExt cx="323123" cy="448355"/>
            </a:xfrm>
          </p:grpSpPr>
          <p:sp>
            <p:nvSpPr>
              <p:cNvPr id="1197" name="Freeform 1196">
                <a:extLst>
                  <a:ext uri="{FF2B5EF4-FFF2-40B4-BE49-F238E27FC236}">
                    <a16:creationId xmlns:a16="http://schemas.microsoft.com/office/drawing/2014/main" id="{C2936EA1-A887-2DE1-AB86-38AD9EEFC9AA}"/>
                  </a:ext>
                </a:extLst>
              </p:cNvPr>
              <p:cNvSpPr/>
              <p:nvPr/>
            </p:nvSpPr>
            <p:spPr>
              <a:xfrm>
                <a:off x="8632309" y="5114212"/>
                <a:ext cx="301375" cy="301250"/>
              </a:xfrm>
              <a:custGeom>
                <a:avLst/>
                <a:gdLst>
                  <a:gd name="connsiteX0" fmla="*/ 301375 w 301375"/>
                  <a:gd name="connsiteY0" fmla="*/ 150625 h 301250"/>
                  <a:gd name="connsiteX1" fmla="*/ 150688 w 301375"/>
                  <a:gd name="connsiteY1" fmla="*/ 301250 h 301250"/>
                  <a:gd name="connsiteX2" fmla="*/ 0 w 301375"/>
                  <a:gd name="connsiteY2" fmla="*/ 150625 h 301250"/>
                  <a:gd name="connsiteX3" fmla="*/ 150688 w 301375"/>
                  <a:gd name="connsiteY3" fmla="*/ 0 h 301250"/>
                  <a:gd name="connsiteX4" fmla="*/ 301375 w 301375"/>
                  <a:gd name="connsiteY4" fmla="*/ 150625 h 301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375" h="301250">
                    <a:moveTo>
                      <a:pt x="301375" y="150625"/>
                    </a:moveTo>
                    <a:cubicBezTo>
                      <a:pt x="301375" y="233887"/>
                      <a:pt x="233984" y="301250"/>
                      <a:pt x="150688" y="301250"/>
                    </a:cubicBezTo>
                    <a:cubicBezTo>
                      <a:pt x="67390" y="301250"/>
                      <a:pt x="0" y="233887"/>
                      <a:pt x="0" y="150625"/>
                    </a:cubicBezTo>
                    <a:cubicBezTo>
                      <a:pt x="0" y="67363"/>
                      <a:pt x="67390" y="0"/>
                      <a:pt x="150688" y="0"/>
                    </a:cubicBezTo>
                    <a:cubicBezTo>
                      <a:pt x="233984" y="0"/>
                      <a:pt x="301375" y="67363"/>
                      <a:pt x="301375" y="150625"/>
                    </a:cubicBezTo>
                  </a:path>
                </a:pathLst>
              </a:custGeom>
              <a:solidFill>
                <a:srgbClr val="ECBF1C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198" name="Freeform 1197">
                <a:extLst>
                  <a:ext uri="{FF2B5EF4-FFF2-40B4-BE49-F238E27FC236}">
                    <a16:creationId xmlns:a16="http://schemas.microsoft.com/office/drawing/2014/main" id="{47AA95D7-8BCB-7F20-4EA7-B7A746430F84}"/>
                  </a:ext>
                </a:extLst>
              </p:cNvPr>
              <p:cNvSpPr/>
              <p:nvPr/>
            </p:nvSpPr>
            <p:spPr>
              <a:xfrm>
                <a:off x="8732348" y="5327571"/>
                <a:ext cx="88738" cy="18854"/>
              </a:xfrm>
              <a:custGeom>
                <a:avLst/>
                <a:gdLst>
                  <a:gd name="connsiteX0" fmla="*/ 39347 w 88738"/>
                  <a:gd name="connsiteY0" fmla="*/ 18854 h 18854"/>
                  <a:gd name="connsiteX1" fmla="*/ 31812 w 88738"/>
                  <a:gd name="connsiteY1" fmla="*/ 18436 h 18854"/>
                  <a:gd name="connsiteX2" fmla="*/ 10046 w 88738"/>
                  <a:gd name="connsiteY2" fmla="*/ 15089 h 18854"/>
                  <a:gd name="connsiteX3" fmla="*/ 2512 w 88738"/>
                  <a:gd name="connsiteY3" fmla="*/ 12160 h 18854"/>
                  <a:gd name="connsiteX4" fmla="*/ 2512 w 88738"/>
                  <a:gd name="connsiteY4" fmla="*/ 5884 h 18854"/>
                  <a:gd name="connsiteX5" fmla="*/ 14232 w 88738"/>
                  <a:gd name="connsiteY5" fmla="*/ 2118 h 18854"/>
                  <a:gd name="connsiteX6" fmla="*/ 49392 w 88738"/>
                  <a:gd name="connsiteY6" fmla="*/ 26 h 18854"/>
                  <a:gd name="connsiteX7" fmla="*/ 71995 w 88738"/>
                  <a:gd name="connsiteY7" fmla="*/ 1700 h 18854"/>
                  <a:gd name="connsiteX8" fmla="*/ 83715 w 88738"/>
                  <a:gd name="connsiteY8" fmla="*/ 4628 h 18854"/>
                  <a:gd name="connsiteX9" fmla="*/ 87483 w 88738"/>
                  <a:gd name="connsiteY9" fmla="*/ 6720 h 18854"/>
                  <a:gd name="connsiteX10" fmla="*/ 87483 w 88738"/>
                  <a:gd name="connsiteY10" fmla="*/ 10905 h 18854"/>
                  <a:gd name="connsiteX11" fmla="*/ 81622 w 88738"/>
                  <a:gd name="connsiteY11" fmla="*/ 13834 h 18854"/>
                  <a:gd name="connsiteX12" fmla="*/ 61530 w 88738"/>
                  <a:gd name="connsiteY12" fmla="*/ 17599 h 18854"/>
                  <a:gd name="connsiteX13" fmla="*/ 51485 w 88738"/>
                  <a:gd name="connsiteY13" fmla="*/ 18436 h 18854"/>
                  <a:gd name="connsiteX14" fmla="*/ 39347 w 88738"/>
                  <a:gd name="connsiteY14" fmla="*/ 18854 h 18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8738" h="18854">
                    <a:moveTo>
                      <a:pt x="39347" y="18854"/>
                    </a:moveTo>
                    <a:cubicBezTo>
                      <a:pt x="36835" y="18854"/>
                      <a:pt x="34323" y="18436"/>
                      <a:pt x="31812" y="18436"/>
                    </a:cubicBezTo>
                    <a:cubicBezTo>
                      <a:pt x="24696" y="18018"/>
                      <a:pt x="17162" y="17181"/>
                      <a:pt x="10046" y="15089"/>
                    </a:cubicBezTo>
                    <a:cubicBezTo>
                      <a:pt x="7534" y="14252"/>
                      <a:pt x="5022" y="13415"/>
                      <a:pt x="2512" y="12160"/>
                    </a:cubicBezTo>
                    <a:cubicBezTo>
                      <a:pt x="-837" y="10486"/>
                      <a:pt x="-837" y="7976"/>
                      <a:pt x="2512" y="5884"/>
                    </a:cubicBezTo>
                    <a:cubicBezTo>
                      <a:pt x="6278" y="3792"/>
                      <a:pt x="10464" y="2955"/>
                      <a:pt x="14232" y="2118"/>
                    </a:cubicBezTo>
                    <a:cubicBezTo>
                      <a:pt x="25951" y="-392"/>
                      <a:pt x="37672" y="26"/>
                      <a:pt x="49392" y="26"/>
                    </a:cubicBezTo>
                    <a:cubicBezTo>
                      <a:pt x="56927" y="26"/>
                      <a:pt x="64461" y="26"/>
                      <a:pt x="71995" y="1700"/>
                    </a:cubicBezTo>
                    <a:cubicBezTo>
                      <a:pt x="75763" y="2536"/>
                      <a:pt x="79948" y="3792"/>
                      <a:pt x="83715" y="4628"/>
                    </a:cubicBezTo>
                    <a:cubicBezTo>
                      <a:pt x="84971" y="5047"/>
                      <a:pt x="86227" y="5884"/>
                      <a:pt x="87483" y="6720"/>
                    </a:cubicBezTo>
                    <a:cubicBezTo>
                      <a:pt x="89157" y="7976"/>
                      <a:pt x="89157" y="9650"/>
                      <a:pt x="87483" y="10905"/>
                    </a:cubicBezTo>
                    <a:cubicBezTo>
                      <a:pt x="85808" y="12160"/>
                      <a:pt x="83715" y="12997"/>
                      <a:pt x="81622" y="13834"/>
                    </a:cubicBezTo>
                    <a:cubicBezTo>
                      <a:pt x="74926" y="15926"/>
                      <a:pt x="68228" y="16762"/>
                      <a:pt x="61530" y="17599"/>
                    </a:cubicBezTo>
                    <a:cubicBezTo>
                      <a:pt x="58183" y="18018"/>
                      <a:pt x="54834" y="18018"/>
                      <a:pt x="51485" y="18436"/>
                    </a:cubicBezTo>
                    <a:cubicBezTo>
                      <a:pt x="47718" y="18854"/>
                      <a:pt x="43532" y="18854"/>
                      <a:pt x="39347" y="18854"/>
                    </a:cubicBezTo>
                    <a:close/>
                  </a:path>
                </a:pathLst>
              </a:custGeom>
              <a:solidFill>
                <a:srgbClr val="FFFFFF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199" name="Freeform 1198">
                <a:extLst>
                  <a:ext uri="{FF2B5EF4-FFF2-40B4-BE49-F238E27FC236}">
                    <a16:creationId xmlns:a16="http://schemas.microsoft.com/office/drawing/2014/main" id="{956AD1F9-E230-6035-EC52-6624428B7F76}"/>
                  </a:ext>
                </a:extLst>
              </p:cNvPr>
              <p:cNvSpPr/>
              <p:nvPr/>
            </p:nvSpPr>
            <p:spPr>
              <a:xfrm>
                <a:off x="8728162" y="5187015"/>
                <a:ext cx="105932" cy="120080"/>
              </a:xfrm>
              <a:custGeom>
                <a:avLst/>
                <a:gdLst>
                  <a:gd name="connsiteX0" fmla="*/ 66135 w 105932"/>
                  <a:gd name="connsiteY0" fmla="*/ 89537 h 120080"/>
                  <a:gd name="connsiteX1" fmla="*/ 73251 w 105932"/>
                  <a:gd name="connsiteY1" fmla="*/ 90792 h 120080"/>
                  <a:gd name="connsiteX2" fmla="*/ 98785 w 105932"/>
                  <a:gd name="connsiteY2" fmla="*/ 95395 h 120080"/>
                  <a:gd name="connsiteX3" fmla="*/ 105900 w 105932"/>
                  <a:gd name="connsiteY3" fmla="*/ 104600 h 120080"/>
                  <a:gd name="connsiteX4" fmla="*/ 104644 w 105932"/>
                  <a:gd name="connsiteY4" fmla="*/ 114223 h 120080"/>
                  <a:gd name="connsiteX5" fmla="*/ 103807 w 105932"/>
                  <a:gd name="connsiteY5" fmla="*/ 118826 h 120080"/>
                  <a:gd name="connsiteX6" fmla="*/ 102133 w 105932"/>
                  <a:gd name="connsiteY6" fmla="*/ 120080 h 120080"/>
                  <a:gd name="connsiteX7" fmla="*/ 90831 w 105932"/>
                  <a:gd name="connsiteY7" fmla="*/ 117988 h 120080"/>
                  <a:gd name="connsiteX8" fmla="*/ 49392 w 105932"/>
                  <a:gd name="connsiteY8" fmla="*/ 110876 h 120080"/>
                  <a:gd name="connsiteX9" fmla="*/ 9208 w 105932"/>
                  <a:gd name="connsiteY9" fmla="*/ 103763 h 120080"/>
                  <a:gd name="connsiteX10" fmla="*/ 0 w 105932"/>
                  <a:gd name="connsiteY10" fmla="*/ 102089 h 120080"/>
                  <a:gd name="connsiteX11" fmla="*/ 837 w 105932"/>
                  <a:gd name="connsiteY11" fmla="*/ 97487 h 120080"/>
                  <a:gd name="connsiteX12" fmla="*/ 2930 w 105932"/>
                  <a:gd name="connsiteY12" fmla="*/ 87027 h 120080"/>
                  <a:gd name="connsiteX13" fmla="*/ 12976 w 105932"/>
                  <a:gd name="connsiteY13" fmla="*/ 80332 h 120080"/>
                  <a:gd name="connsiteX14" fmla="*/ 35579 w 105932"/>
                  <a:gd name="connsiteY14" fmla="*/ 84098 h 120080"/>
                  <a:gd name="connsiteX15" fmla="*/ 44370 w 105932"/>
                  <a:gd name="connsiteY15" fmla="*/ 85353 h 120080"/>
                  <a:gd name="connsiteX16" fmla="*/ 46043 w 105932"/>
                  <a:gd name="connsiteY16" fmla="*/ 85353 h 120080"/>
                  <a:gd name="connsiteX17" fmla="*/ 45206 w 105932"/>
                  <a:gd name="connsiteY17" fmla="*/ 83680 h 120080"/>
                  <a:gd name="connsiteX18" fmla="*/ 48973 w 105932"/>
                  <a:gd name="connsiteY18" fmla="*/ 71546 h 120080"/>
                  <a:gd name="connsiteX19" fmla="*/ 49811 w 105932"/>
                  <a:gd name="connsiteY19" fmla="*/ 69872 h 120080"/>
                  <a:gd name="connsiteX20" fmla="*/ 46462 w 105932"/>
                  <a:gd name="connsiteY20" fmla="*/ 41839 h 120080"/>
                  <a:gd name="connsiteX21" fmla="*/ 43951 w 105932"/>
                  <a:gd name="connsiteY21" fmla="*/ 23848 h 120080"/>
                  <a:gd name="connsiteX22" fmla="*/ 62787 w 105932"/>
                  <a:gd name="connsiteY22" fmla="*/ 417 h 120080"/>
                  <a:gd name="connsiteX23" fmla="*/ 89994 w 105932"/>
                  <a:gd name="connsiteY23" fmla="*/ 17572 h 120080"/>
                  <a:gd name="connsiteX24" fmla="*/ 87901 w 105932"/>
                  <a:gd name="connsiteY24" fmla="*/ 34726 h 120080"/>
                  <a:gd name="connsiteX25" fmla="*/ 76181 w 105932"/>
                  <a:gd name="connsiteY25" fmla="*/ 54810 h 120080"/>
                  <a:gd name="connsiteX26" fmla="*/ 67809 w 105932"/>
                  <a:gd name="connsiteY26" fmla="*/ 71964 h 120080"/>
                  <a:gd name="connsiteX27" fmla="*/ 68228 w 105932"/>
                  <a:gd name="connsiteY27" fmla="*/ 74056 h 120080"/>
                  <a:gd name="connsiteX28" fmla="*/ 68228 w 105932"/>
                  <a:gd name="connsiteY28" fmla="*/ 86608 h 120080"/>
                  <a:gd name="connsiteX29" fmla="*/ 66135 w 105932"/>
                  <a:gd name="connsiteY29" fmla="*/ 89537 h 12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5932" h="120080">
                    <a:moveTo>
                      <a:pt x="66135" y="89537"/>
                    </a:moveTo>
                    <a:cubicBezTo>
                      <a:pt x="68647" y="89956"/>
                      <a:pt x="71158" y="90374"/>
                      <a:pt x="73251" y="90792"/>
                    </a:cubicBezTo>
                    <a:cubicBezTo>
                      <a:pt x="81622" y="92466"/>
                      <a:pt x="90413" y="94140"/>
                      <a:pt x="98785" y="95395"/>
                    </a:cubicBezTo>
                    <a:cubicBezTo>
                      <a:pt x="102551" y="96232"/>
                      <a:pt x="106319" y="99997"/>
                      <a:pt x="105900" y="104600"/>
                    </a:cubicBezTo>
                    <a:cubicBezTo>
                      <a:pt x="105900" y="107947"/>
                      <a:pt x="105063" y="111294"/>
                      <a:pt x="104644" y="114223"/>
                    </a:cubicBezTo>
                    <a:cubicBezTo>
                      <a:pt x="104644" y="115896"/>
                      <a:pt x="103807" y="117152"/>
                      <a:pt x="103807" y="118826"/>
                    </a:cubicBezTo>
                    <a:cubicBezTo>
                      <a:pt x="103807" y="120080"/>
                      <a:pt x="102970" y="120080"/>
                      <a:pt x="102133" y="120080"/>
                    </a:cubicBezTo>
                    <a:cubicBezTo>
                      <a:pt x="98366" y="119244"/>
                      <a:pt x="94599" y="118826"/>
                      <a:pt x="90831" y="117988"/>
                    </a:cubicBezTo>
                    <a:cubicBezTo>
                      <a:pt x="77019" y="115478"/>
                      <a:pt x="63206" y="113386"/>
                      <a:pt x="49392" y="110876"/>
                    </a:cubicBezTo>
                    <a:cubicBezTo>
                      <a:pt x="35998" y="108365"/>
                      <a:pt x="22604" y="106273"/>
                      <a:pt x="9208" y="103763"/>
                    </a:cubicBezTo>
                    <a:cubicBezTo>
                      <a:pt x="6279" y="103344"/>
                      <a:pt x="3349" y="102508"/>
                      <a:pt x="0" y="102089"/>
                    </a:cubicBezTo>
                    <a:cubicBezTo>
                      <a:pt x="419" y="100416"/>
                      <a:pt x="419" y="99160"/>
                      <a:pt x="837" y="97487"/>
                    </a:cubicBezTo>
                    <a:cubicBezTo>
                      <a:pt x="1675" y="94140"/>
                      <a:pt x="2093" y="90374"/>
                      <a:pt x="2930" y="87027"/>
                    </a:cubicBezTo>
                    <a:cubicBezTo>
                      <a:pt x="4186" y="82424"/>
                      <a:pt x="8372" y="79496"/>
                      <a:pt x="12976" y="80332"/>
                    </a:cubicBezTo>
                    <a:cubicBezTo>
                      <a:pt x="20511" y="81588"/>
                      <a:pt x="28044" y="82843"/>
                      <a:pt x="35579" y="84098"/>
                    </a:cubicBezTo>
                    <a:cubicBezTo>
                      <a:pt x="38509" y="84516"/>
                      <a:pt x="41440" y="84935"/>
                      <a:pt x="44370" y="85353"/>
                    </a:cubicBezTo>
                    <a:cubicBezTo>
                      <a:pt x="44788" y="85353"/>
                      <a:pt x="45206" y="85353"/>
                      <a:pt x="46043" y="85353"/>
                    </a:cubicBezTo>
                    <a:cubicBezTo>
                      <a:pt x="45625" y="84516"/>
                      <a:pt x="45625" y="84098"/>
                      <a:pt x="45206" y="83680"/>
                    </a:cubicBezTo>
                    <a:cubicBezTo>
                      <a:pt x="42277" y="79914"/>
                      <a:pt x="43533" y="73220"/>
                      <a:pt x="48973" y="71546"/>
                    </a:cubicBezTo>
                    <a:cubicBezTo>
                      <a:pt x="49811" y="71128"/>
                      <a:pt x="49811" y="70709"/>
                      <a:pt x="49811" y="69872"/>
                    </a:cubicBezTo>
                    <a:cubicBezTo>
                      <a:pt x="50229" y="60249"/>
                      <a:pt x="48136" y="51044"/>
                      <a:pt x="46462" y="41839"/>
                    </a:cubicBezTo>
                    <a:cubicBezTo>
                      <a:pt x="45206" y="35982"/>
                      <a:pt x="44370" y="30124"/>
                      <a:pt x="43951" y="23848"/>
                    </a:cubicBezTo>
                    <a:cubicBezTo>
                      <a:pt x="43114" y="11714"/>
                      <a:pt x="53159" y="2091"/>
                      <a:pt x="62787" y="417"/>
                    </a:cubicBezTo>
                    <a:cubicBezTo>
                      <a:pt x="77437" y="-2093"/>
                      <a:pt x="87483" y="7112"/>
                      <a:pt x="89994" y="17572"/>
                    </a:cubicBezTo>
                    <a:cubicBezTo>
                      <a:pt x="91250" y="23429"/>
                      <a:pt x="90831" y="29287"/>
                      <a:pt x="87901" y="34726"/>
                    </a:cubicBezTo>
                    <a:cubicBezTo>
                      <a:pt x="84134" y="41421"/>
                      <a:pt x="79949" y="48115"/>
                      <a:pt x="76181" y="54810"/>
                    </a:cubicBezTo>
                    <a:cubicBezTo>
                      <a:pt x="72833" y="60249"/>
                      <a:pt x="69902" y="66106"/>
                      <a:pt x="67809" y="71964"/>
                    </a:cubicBezTo>
                    <a:cubicBezTo>
                      <a:pt x="67391" y="72801"/>
                      <a:pt x="67391" y="73220"/>
                      <a:pt x="68228" y="74056"/>
                    </a:cubicBezTo>
                    <a:cubicBezTo>
                      <a:pt x="72833" y="78240"/>
                      <a:pt x="71995" y="83261"/>
                      <a:pt x="68228" y="86608"/>
                    </a:cubicBezTo>
                    <a:cubicBezTo>
                      <a:pt x="67391" y="87864"/>
                      <a:pt x="66972" y="88700"/>
                      <a:pt x="66135" y="895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200" name="Freeform 1199">
                <a:extLst>
                  <a:ext uri="{FF2B5EF4-FFF2-40B4-BE49-F238E27FC236}">
                    <a16:creationId xmlns:a16="http://schemas.microsoft.com/office/drawing/2014/main" id="{7C94A96B-5BCD-4CF6-CC22-D0BF44E790AB}"/>
                  </a:ext>
                </a:extLst>
              </p:cNvPr>
              <p:cNvSpPr/>
              <p:nvPr/>
            </p:nvSpPr>
            <p:spPr>
              <a:xfrm>
                <a:off x="8729837" y="5292869"/>
                <a:ext cx="97946" cy="26777"/>
              </a:xfrm>
              <a:custGeom>
                <a:avLst/>
                <a:gdLst>
                  <a:gd name="connsiteX0" fmla="*/ 97947 w 97946"/>
                  <a:gd name="connsiteY0" fmla="*/ 17155 h 26777"/>
                  <a:gd name="connsiteX1" fmla="*/ 96273 w 97946"/>
                  <a:gd name="connsiteY1" fmla="*/ 26778 h 26777"/>
                  <a:gd name="connsiteX2" fmla="*/ 0 w 97946"/>
                  <a:gd name="connsiteY2" fmla="*/ 10042 h 26777"/>
                  <a:gd name="connsiteX3" fmla="*/ 418 w 97946"/>
                  <a:gd name="connsiteY3" fmla="*/ 7950 h 26777"/>
                  <a:gd name="connsiteX4" fmla="*/ 2093 w 97946"/>
                  <a:gd name="connsiteY4" fmla="*/ 0 h 26777"/>
                  <a:gd name="connsiteX5" fmla="*/ 97947 w 97946"/>
                  <a:gd name="connsiteY5" fmla="*/ 17155 h 26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7946" h="26777">
                    <a:moveTo>
                      <a:pt x="97947" y="17155"/>
                    </a:moveTo>
                    <a:cubicBezTo>
                      <a:pt x="97528" y="20502"/>
                      <a:pt x="96691" y="23431"/>
                      <a:pt x="96273" y="26778"/>
                    </a:cubicBezTo>
                    <a:cubicBezTo>
                      <a:pt x="64041" y="21339"/>
                      <a:pt x="32230" y="15481"/>
                      <a:pt x="0" y="10042"/>
                    </a:cubicBezTo>
                    <a:cubicBezTo>
                      <a:pt x="0" y="9205"/>
                      <a:pt x="0" y="8787"/>
                      <a:pt x="418" y="7950"/>
                    </a:cubicBezTo>
                    <a:cubicBezTo>
                      <a:pt x="837" y="5439"/>
                      <a:pt x="1255" y="2929"/>
                      <a:pt x="2093" y="0"/>
                    </a:cubicBezTo>
                    <a:cubicBezTo>
                      <a:pt x="33486" y="5858"/>
                      <a:pt x="65716" y="11297"/>
                      <a:pt x="97947" y="1715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grpSp>
            <p:nvGrpSpPr>
              <p:cNvPr id="1201" name="Graphic 2">
                <a:extLst>
                  <a:ext uri="{FF2B5EF4-FFF2-40B4-BE49-F238E27FC236}">
                    <a16:creationId xmlns:a16="http://schemas.microsoft.com/office/drawing/2014/main" id="{7A351DEC-F9C1-1C2F-7BDB-EA7AB7448ADB}"/>
                  </a:ext>
                </a:extLst>
              </p:cNvPr>
              <p:cNvGrpSpPr/>
              <p:nvPr/>
            </p:nvGrpSpPr>
            <p:grpSpPr>
              <a:xfrm>
                <a:off x="8610561" y="5325426"/>
                <a:ext cx="243314" cy="237141"/>
                <a:chOff x="8610561" y="5325426"/>
                <a:chExt cx="243314" cy="237141"/>
              </a:xfrm>
              <a:solidFill>
                <a:srgbClr val="4277BA"/>
              </a:solidFill>
            </p:grpSpPr>
            <p:sp>
              <p:nvSpPr>
                <p:cNvPr id="1202" name="TextBox 1201">
                  <a:extLst>
                    <a:ext uri="{FF2B5EF4-FFF2-40B4-BE49-F238E27FC236}">
                      <a16:creationId xmlns:a16="http://schemas.microsoft.com/office/drawing/2014/main" id="{91167121-A175-991A-87FB-9446861B6A6C}"/>
                    </a:ext>
                  </a:extLst>
                </p:cNvPr>
                <p:cNvSpPr txBox="1"/>
                <p:nvPr/>
              </p:nvSpPr>
              <p:spPr>
                <a:xfrm>
                  <a:off x="8610561" y="5327961"/>
                  <a:ext cx="120198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L</a:t>
                  </a:r>
                </a:p>
              </p:txBody>
            </p:sp>
            <p:sp>
              <p:nvSpPr>
                <p:cNvPr id="1203" name="TextBox 1202">
                  <a:extLst>
                    <a:ext uri="{FF2B5EF4-FFF2-40B4-BE49-F238E27FC236}">
                      <a16:creationId xmlns:a16="http://schemas.microsoft.com/office/drawing/2014/main" id="{7903CAA5-B0F4-DDCA-4FB9-E6303A150A2D}"/>
                    </a:ext>
                  </a:extLst>
                </p:cNvPr>
                <p:cNvSpPr txBox="1"/>
                <p:nvPr/>
              </p:nvSpPr>
              <p:spPr>
                <a:xfrm>
                  <a:off x="8640699" y="5327961"/>
                  <a:ext cx="132665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O</a:t>
                  </a:r>
                </a:p>
              </p:txBody>
            </p:sp>
            <p:sp>
              <p:nvSpPr>
                <p:cNvPr id="1204" name="TextBox 1203">
                  <a:extLst>
                    <a:ext uri="{FF2B5EF4-FFF2-40B4-BE49-F238E27FC236}">
                      <a16:creationId xmlns:a16="http://schemas.microsoft.com/office/drawing/2014/main" id="{238F15BB-18B4-1501-42AD-E84EA4CC50B5}"/>
                    </a:ext>
                  </a:extLst>
                </p:cNvPr>
                <p:cNvSpPr txBox="1"/>
                <p:nvPr/>
              </p:nvSpPr>
              <p:spPr>
                <a:xfrm>
                  <a:off x="8683815" y="5325426"/>
                  <a:ext cx="170060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AN</a:t>
                  </a:r>
                </a:p>
              </p:txBody>
            </p:sp>
          </p:grpSp>
        </p:grpSp>
        <p:grpSp>
          <p:nvGrpSpPr>
            <p:cNvPr id="1205" name="Graphic 2">
              <a:extLst>
                <a:ext uri="{FF2B5EF4-FFF2-40B4-BE49-F238E27FC236}">
                  <a16:creationId xmlns:a16="http://schemas.microsoft.com/office/drawing/2014/main" id="{810F740B-928A-3823-8D40-A9A58141370B}"/>
                </a:ext>
              </a:extLst>
            </p:cNvPr>
            <p:cNvGrpSpPr/>
            <p:nvPr/>
          </p:nvGrpSpPr>
          <p:grpSpPr>
            <a:xfrm>
              <a:off x="7930835" y="5120488"/>
              <a:ext cx="428535" cy="446013"/>
              <a:chOff x="7930835" y="5120488"/>
              <a:chExt cx="428535" cy="446013"/>
            </a:xfrm>
          </p:grpSpPr>
          <p:sp>
            <p:nvSpPr>
              <p:cNvPr id="1206" name="Freeform 1205">
                <a:extLst>
                  <a:ext uri="{FF2B5EF4-FFF2-40B4-BE49-F238E27FC236}">
                    <a16:creationId xmlns:a16="http://schemas.microsoft.com/office/drawing/2014/main" id="{7EE141B3-7D4D-71E6-BEF5-F52C2317DF6F}"/>
                  </a:ext>
                </a:extLst>
              </p:cNvPr>
              <p:cNvSpPr/>
              <p:nvPr/>
            </p:nvSpPr>
            <p:spPr>
              <a:xfrm>
                <a:off x="8039604" y="5120488"/>
                <a:ext cx="301375" cy="301250"/>
              </a:xfrm>
              <a:custGeom>
                <a:avLst/>
                <a:gdLst>
                  <a:gd name="connsiteX0" fmla="*/ 301375 w 301375"/>
                  <a:gd name="connsiteY0" fmla="*/ 150625 h 301250"/>
                  <a:gd name="connsiteX1" fmla="*/ 150687 w 301375"/>
                  <a:gd name="connsiteY1" fmla="*/ 301250 h 301250"/>
                  <a:gd name="connsiteX2" fmla="*/ 0 w 301375"/>
                  <a:gd name="connsiteY2" fmla="*/ 150625 h 301250"/>
                  <a:gd name="connsiteX3" fmla="*/ 150687 w 301375"/>
                  <a:gd name="connsiteY3" fmla="*/ 0 h 301250"/>
                  <a:gd name="connsiteX4" fmla="*/ 301375 w 301375"/>
                  <a:gd name="connsiteY4" fmla="*/ 150625 h 301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375" h="301250">
                    <a:moveTo>
                      <a:pt x="301375" y="150625"/>
                    </a:moveTo>
                    <a:cubicBezTo>
                      <a:pt x="301375" y="233813"/>
                      <a:pt x="233910" y="301250"/>
                      <a:pt x="150687" y="301250"/>
                    </a:cubicBezTo>
                    <a:cubicBezTo>
                      <a:pt x="67465" y="301250"/>
                      <a:pt x="0" y="233813"/>
                      <a:pt x="0" y="150625"/>
                    </a:cubicBezTo>
                    <a:cubicBezTo>
                      <a:pt x="0" y="67437"/>
                      <a:pt x="67465" y="0"/>
                      <a:pt x="150687" y="0"/>
                    </a:cubicBezTo>
                    <a:cubicBezTo>
                      <a:pt x="233910" y="0"/>
                      <a:pt x="301375" y="67437"/>
                      <a:pt x="301375" y="150625"/>
                    </a:cubicBezTo>
                    <a:close/>
                  </a:path>
                </a:pathLst>
              </a:custGeom>
              <a:solidFill>
                <a:srgbClr val="ECBF1C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grpSp>
            <p:nvGrpSpPr>
              <p:cNvPr id="1207" name="Graphic 2">
                <a:extLst>
                  <a:ext uri="{FF2B5EF4-FFF2-40B4-BE49-F238E27FC236}">
                    <a16:creationId xmlns:a16="http://schemas.microsoft.com/office/drawing/2014/main" id="{8FC9BCD6-F067-0231-FDB1-2054599C9061}"/>
                  </a:ext>
                </a:extLst>
              </p:cNvPr>
              <p:cNvGrpSpPr/>
              <p:nvPr/>
            </p:nvGrpSpPr>
            <p:grpSpPr>
              <a:xfrm>
                <a:off x="8116622" y="5192034"/>
                <a:ext cx="163403" cy="147278"/>
                <a:chOff x="8116622" y="5192034"/>
                <a:chExt cx="163403" cy="147278"/>
              </a:xfrm>
            </p:grpSpPr>
            <p:grpSp>
              <p:nvGrpSpPr>
                <p:cNvPr id="1215" name="Graphic 2">
                  <a:extLst>
                    <a:ext uri="{FF2B5EF4-FFF2-40B4-BE49-F238E27FC236}">
                      <a16:creationId xmlns:a16="http://schemas.microsoft.com/office/drawing/2014/main" id="{4F00DA00-F1F3-E323-8095-96301FD4EDF8}"/>
                    </a:ext>
                  </a:extLst>
                </p:cNvPr>
                <p:cNvGrpSpPr/>
                <p:nvPr/>
              </p:nvGrpSpPr>
              <p:grpSpPr>
                <a:xfrm>
                  <a:off x="8204523" y="5197543"/>
                  <a:ext cx="75502" cy="80263"/>
                  <a:chOff x="8204523" y="5197543"/>
                  <a:chExt cx="75502" cy="80263"/>
                </a:xfrm>
                <a:solidFill>
                  <a:srgbClr val="FFFFFF"/>
                </a:solidFill>
              </p:grpSpPr>
              <p:sp>
                <p:nvSpPr>
                  <p:cNvPr id="1224" name="Freeform 1223">
                    <a:extLst>
                      <a:ext uri="{FF2B5EF4-FFF2-40B4-BE49-F238E27FC236}">
                        <a16:creationId xmlns:a16="http://schemas.microsoft.com/office/drawing/2014/main" id="{32FBD51F-B900-148D-3600-6E57BA49CF6F}"/>
                      </a:ext>
                    </a:extLst>
                  </p:cNvPr>
                  <p:cNvSpPr/>
                  <p:nvPr/>
                </p:nvSpPr>
                <p:spPr>
                  <a:xfrm>
                    <a:off x="8228702" y="5197543"/>
                    <a:ext cx="51322" cy="53485"/>
                  </a:xfrm>
                  <a:custGeom>
                    <a:avLst/>
                    <a:gdLst>
                      <a:gd name="connsiteX0" fmla="*/ 13074 w 51322"/>
                      <a:gd name="connsiteY0" fmla="*/ 53486 h 53485"/>
                      <a:gd name="connsiteX1" fmla="*/ 935 w 51322"/>
                      <a:gd name="connsiteY1" fmla="*/ 44281 h 53485"/>
                      <a:gd name="connsiteX2" fmla="*/ 3446 w 51322"/>
                      <a:gd name="connsiteY2" fmla="*/ 34240 h 53485"/>
                      <a:gd name="connsiteX3" fmla="*/ 32747 w 51322"/>
                      <a:gd name="connsiteY3" fmla="*/ 2441 h 53485"/>
                      <a:gd name="connsiteX4" fmla="*/ 39863 w 51322"/>
                      <a:gd name="connsiteY4" fmla="*/ 1186 h 53485"/>
                      <a:gd name="connsiteX5" fmla="*/ 46979 w 51322"/>
                      <a:gd name="connsiteY5" fmla="*/ 7043 h 53485"/>
                      <a:gd name="connsiteX6" fmla="*/ 46560 w 51322"/>
                      <a:gd name="connsiteY6" fmla="*/ 22106 h 53485"/>
                      <a:gd name="connsiteX7" fmla="*/ 18097 w 51322"/>
                      <a:gd name="connsiteY7" fmla="*/ 50557 h 53485"/>
                      <a:gd name="connsiteX8" fmla="*/ 13074 w 51322"/>
                      <a:gd name="connsiteY8" fmla="*/ 53486 h 534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1322" h="53485">
                        <a:moveTo>
                          <a:pt x="13074" y="53486"/>
                        </a:moveTo>
                        <a:cubicBezTo>
                          <a:pt x="6377" y="52649"/>
                          <a:pt x="3446" y="48465"/>
                          <a:pt x="935" y="44281"/>
                        </a:cubicBezTo>
                        <a:cubicBezTo>
                          <a:pt x="-1158" y="40516"/>
                          <a:pt x="517" y="37169"/>
                          <a:pt x="3446" y="34240"/>
                        </a:cubicBezTo>
                        <a:cubicBezTo>
                          <a:pt x="13492" y="23779"/>
                          <a:pt x="23120" y="12901"/>
                          <a:pt x="32747" y="2441"/>
                        </a:cubicBezTo>
                        <a:cubicBezTo>
                          <a:pt x="35259" y="-69"/>
                          <a:pt x="37352" y="-906"/>
                          <a:pt x="39863" y="1186"/>
                        </a:cubicBezTo>
                        <a:cubicBezTo>
                          <a:pt x="42374" y="2859"/>
                          <a:pt x="44886" y="4533"/>
                          <a:pt x="46979" y="7043"/>
                        </a:cubicBezTo>
                        <a:cubicBezTo>
                          <a:pt x="52839" y="13738"/>
                          <a:pt x="52839" y="15830"/>
                          <a:pt x="46560" y="22106"/>
                        </a:cubicBezTo>
                        <a:cubicBezTo>
                          <a:pt x="36933" y="31311"/>
                          <a:pt x="27724" y="40934"/>
                          <a:pt x="18097" y="50557"/>
                        </a:cubicBezTo>
                        <a:cubicBezTo>
                          <a:pt x="16841" y="51394"/>
                          <a:pt x="14748" y="52649"/>
                          <a:pt x="13074" y="5348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1225" name="Freeform 1224">
                    <a:extLst>
                      <a:ext uri="{FF2B5EF4-FFF2-40B4-BE49-F238E27FC236}">
                        <a16:creationId xmlns:a16="http://schemas.microsoft.com/office/drawing/2014/main" id="{ED9522D0-4587-5FEE-ADE6-6A797E840C51}"/>
                      </a:ext>
                    </a:extLst>
                  </p:cNvPr>
                  <p:cNvSpPr/>
                  <p:nvPr/>
                </p:nvSpPr>
                <p:spPr>
                  <a:xfrm>
                    <a:off x="8204523" y="5243785"/>
                    <a:ext cx="30452" cy="34021"/>
                  </a:xfrm>
                  <a:custGeom>
                    <a:avLst/>
                    <a:gdLst>
                      <a:gd name="connsiteX0" fmla="*/ 0 w 30452"/>
                      <a:gd name="connsiteY0" fmla="*/ 30675 h 34021"/>
                      <a:gd name="connsiteX1" fmla="*/ 5442 w 30452"/>
                      <a:gd name="connsiteY1" fmla="*/ 8918 h 34021"/>
                      <a:gd name="connsiteX2" fmla="*/ 7953 w 30452"/>
                      <a:gd name="connsiteY2" fmla="*/ 6407 h 34021"/>
                      <a:gd name="connsiteX3" fmla="*/ 21347 w 30452"/>
                      <a:gd name="connsiteY3" fmla="*/ 549 h 34021"/>
                      <a:gd name="connsiteX4" fmla="*/ 25952 w 30452"/>
                      <a:gd name="connsiteY4" fmla="*/ 1387 h 34021"/>
                      <a:gd name="connsiteX5" fmla="*/ 28882 w 30452"/>
                      <a:gd name="connsiteY5" fmla="*/ 14775 h 34021"/>
                      <a:gd name="connsiteX6" fmla="*/ 12976 w 30452"/>
                      <a:gd name="connsiteY6" fmla="*/ 29001 h 34021"/>
                      <a:gd name="connsiteX7" fmla="*/ 0 w 30452"/>
                      <a:gd name="connsiteY7" fmla="*/ 34022 h 34021"/>
                      <a:gd name="connsiteX8" fmla="*/ 12139 w 30452"/>
                      <a:gd name="connsiteY8" fmla="*/ 22307 h 34021"/>
                      <a:gd name="connsiteX9" fmla="*/ 16743 w 30452"/>
                      <a:gd name="connsiteY9" fmla="*/ 20633 h 34021"/>
                      <a:gd name="connsiteX10" fmla="*/ 19673 w 30452"/>
                      <a:gd name="connsiteY10" fmla="*/ 16867 h 34021"/>
                      <a:gd name="connsiteX11" fmla="*/ 16325 w 30452"/>
                      <a:gd name="connsiteY11" fmla="*/ 12683 h 34021"/>
                      <a:gd name="connsiteX12" fmla="*/ 12139 w 30452"/>
                      <a:gd name="connsiteY12" fmla="*/ 14775 h 34021"/>
                      <a:gd name="connsiteX13" fmla="*/ 5023 w 30452"/>
                      <a:gd name="connsiteY13" fmla="*/ 25654 h 34021"/>
                      <a:gd name="connsiteX14" fmla="*/ 0 w 30452"/>
                      <a:gd name="connsiteY14" fmla="*/ 30675 h 34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452" h="34021">
                        <a:moveTo>
                          <a:pt x="0" y="30675"/>
                        </a:moveTo>
                        <a:cubicBezTo>
                          <a:pt x="1674" y="23562"/>
                          <a:pt x="3349" y="16449"/>
                          <a:pt x="5442" y="8918"/>
                        </a:cubicBezTo>
                        <a:cubicBezTo>
                          <a:pt x="5860" y="8081"/>
                          <a:pt x="6697" y="6826"/>
                          <a:pt x="7953" y="6407"/>
                        </a:cubicBezTo>
                        <a:cubicBezTo>
                          <a:pt x="12557" y="4315"/>
                          <a:pt x="17162" y="2642"/>
                          <a:pt x="21347" y="549"/>
                        </a:cubicBezTo>
                        <a:cubicBezTo>
                          <a:pt x="23440" y="-287"/>
                          <a:pt x="24696" y="-287"/>
                          <a:pt x="25952" y="1387"/>
                        </a:cubicBezTo>
                        <a:cubicBezTo>
                          <a:pt x="31812" y="7244"/>
                          <a:pt x="30975" y="6826"/>
                          <a:pt x="28882" y="14775"/>
                        </a:cubicBezTo>
                        <a:cubicBezTo>
                          <a:pt x="26371" y="23143"/>
                          <a:pt x="22185" y="28164"/>
                          <a:pt x="12976" y="29001"/>
                        </a:cubicBezTo>
                        <a:cubicBezTo>
                          <a:pt x="8790" y="29419"/>
                          <a:pt x="5023" y="31930"/>
                          <a:pt x="0" y="34022"/>
                        </a:cubicBezTo>
                        <a:cubicBezTo>
                          <a:pt x="4604" y="29419"/>
                          <a:pt x="8372" y="25654"/>
                          <a:pt x="12139" y="22307"/>
                        </a:cubicBezTo>
                        <a:cubicBezTo>
                          <a:pt x="13395" y="21470"/>
                          <a:pt x="15488" y="21470"/>
                          <a:pt x="16743" y="20633"/>
                        </a:cubicBezTo>
                        <a:cubicBezTo>
                          <a:pt x="17999" y="19796"/>
                          <a:pt x="20092" y="18123"/>
                          <a:pt x="19673" y="16867"/>
                        </a:cubicBezTo>
                        <a:cubicBezTo>
                          <a:pt x="19673" y="15194"/>
                          <a:pt x="17999" y="13102"/>
                          <a:pt x="16325" y="12683"/>
                        </a:cubicBezTo>
                        <a:cubicBezTo>
                          <a:pt x="15069" y="12265"/>
                          <a:pt x="12139" y="13939"/>
                          <a:pt x="12139" y="14775"/>
                        </a:cubicBezTo>
                        <a:cubicBezTo>
                          <a:pt x="12139" y="20215"/>
                          <a:pt x="7535" y="22307"/>
                          <a:pt x="5023" y="25654"/>
                        </a:cubicBezTo>
                        <a:cubicBezTo>
                          <a:pt x="3349" y="27327"/>
                          <a:pt x="1256" y="29001"/>
                          <a:pt x="0" y="306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</p:grpSp>
            <p:sp>
              <p:nvSpPr>
                <p:cNvPr id="1216" name="Freeform 1215">
                  <a:extLst>
                    <a:ext uri="{FF2B5EF4-FFF2-40B4-BE49-F238E27FC236}">
                      <a16:creationId xmlns:a16="http://schemas.microsoft.com/office/drawing/2014/main" id="{4EB6C52D-DCFB-D9E1-4886-E35ACAB0FA65}"/>
                    </a:ext>
                  </a:extLst>
                </p:cNvPr>
                <p:cNvSpPr/>
                <p:nvPr/>
              </p:nvSpPr>
              <p:spPr>
                <a:xfrm>
                  <a:off x="8135039" y="5192034"/>
                  <a:ext cx="89157" cy="131796"/>
                </a:xfrm>
                <a:custGeom>
                  <a:avLst/>
                  <a:gdLst>
                    <a:gd name="connsiteX0" fmla="*/ 89157 w 89157"/>
                    <a:gd name="connsiteY0" fmla="*/ 33891 h 131796"/>
                    <a:gd name="connsiteX1" fmla="*/ 89157 w 89157"/>
                    <a:gd name="connsiteY1" fmla="*/ 0 h 131796"/>
                    <a:gd name="connsiteX2" fmla="*/ 0 w 89157"/>
                    <a:gd name="connsiteY2" fmla="*/ 0 h 131796"/>
                    <a:gd name="connsiteX3" fmla="*/ 0 w 89157"/>
                    <a:gd name="connsiteY3" fmla="*/ 131797 h 131796"/>
                    <a:gd name="connsiteX4" fmla="*/ 89157 w 89157"/>
                    <a:gd name="connsiteY4" fmla="*/ 131797 h 131796"/>
                    <a:gd name="connsiteX5" fmla="*/ 89157 w 89157"/>
                    <a:gd name="connsiteY5" fmla="*/ 93304 h 1317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9157" h="131796">
                      <a:moveTo>
                        <a:pt x="89157" y="33891"/>
                      </a:moveTo>
                      <a:lnTo>
                        <a:pt x="89157" y="0"/>
                      </a:lnTo>
                      <a:lnTo>
                        <a:pt x="0" y="0"/>
                      </a:lnTo>
                      <a:lnTo>
                        <a:pt x="0" y="131797"/>
                      </a:lnTo>
                      <a:lnTo>
                        <a:pt x="89157" y="131797"/>
                      </a:lnTo>
                      <a:lnTo>
                        <a:pt x="89157" y="93304"/>
                      </a:lnTo>
                    </a:path>
                  </a:pathLst>
                </a:custGeom>
                <a:noFill/>
                <a:ln w="11671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217" name="Freeform 1216">
                  <a:extLst>
                    <a:ext uri="{FF2B5EF4-FFF2-40B4-BE49-F238E27FC236}">
                      <a16:creationId xmlns:a16="http://schemas.microsoft.com/office/drawing/2014/main" id="{51FF0359-9E66-647D-3CFF-ECFADDDB0E64}"/>
                    </a:ext>
                  </a:extLst>
                </p:cNvPr>
                <p:cNvSpPr/>
                <p:nvPr/>
              </p:nvSpPr>
              <p:spPr>
                <a:xfrm>
                  <a:off x="8116622" y="5202495"/>
                  <a:ext cx="93761" cy="136818"/>
                </a:xfrm>
                <a:custGeom>
                  <a:avLst/>
                  <a:gdLst>
                    <a:gd name="connsiteX0" fmla="*/ 9209 w 93761"/>
                    <a:gd name="connsiteY0" fmla="*/ 0 h 136818"/>
                    <a:gd name="connsiteX1" fmla="*/ 0 w 93761"/>
                    <a:gd name="connsiteY1" fmla="*/ 0 h 136818"/>
                    <a:gd name="connsiteX2" fmla="*/ 0 w 93761"/>
                    <a:gd name="connsiteY2" fmla="*/ 136818 h 136818"/>
                    <a:gd name="connsiteX3" fmla="*/ 93761 w 93761"/>
                    <a:gd name="connsiteY3" fmla="*/ 136818 h 136818"/>
                    <a:gd name="connsiteX4" fmla="*/ 93761 w 93761"/>
                    <a:gd name="connsiteY4" fmla="*/ 129705 h 136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3761" h="136818">
                      <a:moveTo>
                        <a:pt x="9209" y="0"/>
                      </a:moveTo>
                      <a:cubicBezTo>
                        <a:pt x="6279" y="0"/>
                        <a:pt x="3349" y="0"/>
                        <a:pt x="0" y="0"/>
                      </a:cubicBezTo>
                      <a:lnTo>
                        <a:pt x="0" y="136818"/>
                      </a:lnTo>
                      <a:lnTo>
                        <a:pt x="93761" y="136818"/>
                      </a:lnTo>
                      <a:cubicBezTo>
                        <a:pt x="93761" y="134307"/>
                        <a:pt x="93761" y="132215"/>
                        <a:pt x="93761" y="129705"/>
                      </a:cubicBezTo>
                    </a:path>
                  </a:pathLst>
                </a:custGeom>
                <a:noFill/>
                <a:ln w="12192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218" name="Freeform 1217">
                  <a:extLst>
                    <a:ext uri="{FF2B5EF4-FFF2-40B4-BE49-F238E27FC236}">
                      <a16:creationId xmlns:a16="http://schemas.microsoft.com/office/drawing/2014/main" id="{6271815B-00F0-F613-5895-CD60A692909B}"/>
                    </a:ext>
                  </a:extLst>
                </p:cNvPr>
                <p:cNvSpPr/>
                <p:nvPr/>
              </p:nvSpPr>
              <p:spPr>
                <a:xfrm>
                  <a:off x="8142155" y="5233456"/>
                  <a:ext cx="71158" cy="4184"/>
                </a:xfrm>
                <a:custGeom>
                  <a:avLst/>
                  <a:gdLst>
                    <a:gd name="connsiteX0" fmla="*/ 0 w 71158"/>
                    <a:gd name="connsiteY0" fmla="*/ 0 h 4184"/>
                    <a:gd name="connsiteX1" fmla="*/ 71158 w 71158"/>
                    <a:gd name="connsiteY1" fmla="*/ 0 h 41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1158" h="4184">
                      <a:moveTo>
                        <a:pt x="0" y="0"/>
                      </a:moveTo>
                      <a:lnTo>
                        <a:pt x="71158" y="0"/>
                      </a:lnTo>
                    </a:path>
                  </a:pathLst>
                </a:custGeom>
                <a:ln w="6681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219" name="Freeform 1218">
                  <a:extLst>
                    <a:ext uri="{FF2B5EF4-FFF2-40B4-BE49-F238E27FC236}">
                      <a16:creationId xmlns:a16="http://schemas.microsoft.com/office/drawing/2014/main" id="{A2B2E3BF-592F-DAC9-B67A-7D6A36F1F952}"/>
                    </a:ext>
                  </a:extLst>
                </p:cNvPr>
                <p:cNvSpPr/>
                <p:nvPr/>
              </p:nvSpPr>
              <p:spPr>
                <a:xfrm>
                  <a:off x="8142155" y="5212536"/>
                  <a:ext cx="71158" cy="4184"/>
                </a:xfrm>
                <a:custGeom>
                  <a:avLst/>
                  <a:gdLst>
                    <a:gd name="connsiteX0" fmla="*/ 0 w 71158"/>
                    <a:gd name="connsiteY0" fmla="*/ 0 h 4184"/>
                    <a:gd name="connsiteX1" fmla="*/ 71158 w 71158"/>
                    <a:gd name="connsiteY1" fmla="*/ 0 h 41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1158" h="4184">
                      <a:moveTo>
                        <a:pt x="0" y="0"/>
                      </a:moveTo>
                      <a:lnTo>
                        <a:pt x="71158" y="0"/>
                      </a:lnTo>
                    </a:path>
                  </a:pathLst>
                </a:custGeom>
                <a:ln w="6681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220" name="Freeform 1219">
                  <a:extLst>
                    <a:ext uri="{FF2B5EF4-FFF2-40B4-BE49-F238E27FC236}">
                      <a16:creationId xmlns:a16="http://schemas.microsoft.com/office/drawing/2014/main" id="{4C2A38D9-7245-86FB-4675-7B7A5EF72483}"/>
                    </a:ext>
                  </a:extLst>
                </p:cNvPr>
                <p:cNvSpPr/>
                <p:nvPr/>
              </p:nvSpPr>
              <p:spPr>
                <a:xfrm>
                  <a:off x="8142155" y="5251029"/>
                  <a:ext cx="62367" cy="4184"/>
                </a:xfrm>
                <a:custGeom>
                  <a:avLst/>
                  <a:gdLst>
                    <a:gd name="connsiteX0" fmla="*/ 0 w 62367"/>
                    <a:gd name="connsiteY0" fmla="*/ 0 h 4184"/>
                    <a:gd name="connsiteX1" fmla="*/ 62368 w 62367"/>
                    <a:gd name="connsiteY1" fmla="*/ 0 h 41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2367" h="4184">
                      <a:moveTo>
                        <a:pt x="0" y="0"/>
                      </a:moveTo>
                      <a:lnTo>
                        <a:pt x="62368" y="0"/>
                      </a:lnTo>
                    </a:path>
                  </a:pathLst>
                </a:custGeom>
                <a:ln w="6681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221" name="Freeform 1220">
                  <a:extLst>
                    <a:ext uri="{FF2B5EF4-FFF2-40B4-BE49-F238E27FC236}">
                      <a16:creationId xmlns:a16="http://schemas.microsoft.com/office/drawing/2014/main" id="{74AAD8E0-C4A9-84D5-EE99-5ACD54659F65}"/>
                    </a:ext>
                  </a:extLst>
                </p:cNvPr>
                <p:cNvSpPr/>
                <p:nvPr/>
              </p:nvSpPr>
              <p:spPr>
                <a:xfrm>
                  <a:off x="8142155" y="5268602"/>
                  <a:ext cx="52322" cy="4184"/>
                </a:xfrm>
                <a:custGeom>
                  <a:avLst/>
                  <a:gdLst>
                    <a:gd name="connsiteX0" fmla="*/ 0 w 52322"/>
                    <a:gd name="connsiteY0" fmla="*/ 0 h 4184"/>
                    <a:gd name="connsiteX1" fmla="*/ 52322 w 52322"/>
                    <a:gd name="connsiteY1" fmla="*/ 0 h 41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2322" h="4184">
                      <a:moveTo>
                        <a:pt x="0" y="0"/>
                      </a:moveTo>
                      <a:lnTo>
                        <a:pt x="52322" y="0"/>
                      </a:lnTo>
                    </a:path>
                  </a:pathLst>
                </a:custGeom>
                <a:ln w="6681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222" name="Freeform 1221">
                  <a:extLst>
                    <a:ext uri="{FF2B5EF4-FFF2-40B4-BE49-F238E27FC236}">
                      <a16:creationId xmlns:a16="http://schemas.microsoft.com/office/drawing/2014/main" id="{D5446FAC-7D81-3B9B-24DF-B371FB6B8E30}"/>
                    </a:ext>
                  </a:extLst>
                </p:cNvPr>
                <p:cNvSpPr/>
                <p:nvPr/>
              </p:nvSpPr>
              <p:spPr>
                <a:xfrm>
                  <a:off x="8142155" y="5286175"/>
                  <a:ext cx="45624" cy="4184"/>
                </a:xfrm>
                <a:custGeom>
                  <a:avLst/>
                  <a:gdLst>
                    <a:gd name="connsiteX0" fmla="*/ 0 w 45624"/>
                    <a:gd name="connsiteY0" fmla="*/ 0 h 4184"/>
                    <a:gd name="connsiteX1" fmla="*/ 45625 w 45624"/>
                    <a:gd name="connsiteY1" fmla="*/ 0 h 41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5624" h="4184">
                      <a:moveTo>
                        <a:pt x="0" y="0"/>
                      </a:moveTo>
                      <a:lnTo>
                        <a:pt x="45625" y="0"/>
                      </a:lnTo>
                    </a:path>
                  </a:pathLst>
                </a:custGeom>
                <a:ln w="6681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223" name="Freeform 1222">
                  <a:extLst>
                    <a:ext uri="{FF2B5EF4-FFF2-40B4-BE49-F238E27FC236}">
                      <a16:creationId xmlns:a16="http://schemas.microsoft.com/office/drawing/2014/main" id="{AB37975B-FD51-BD0A-B1B4-AB6600E2DD85}"/>
                    </a:ext>
                  </a:extLst>
                </p:cNvPr>
                <p:cNvSpPr/>
                <p:nvPr/>
              </p:nvSpPr>
              <p:spPr>
                <a:xfrm>
                  <a:off x="8142155" y="5303748"/>
                  <a:ext cx="59019" cy="4184"/>
                </a:xfrm>
                <a:custGeom>
                  <a:avLst/>
                  <a:gdLst>
                    <a:gd name="connsiteX0" fmla="*/ 0 w 59019"/>
                    <a:gd name="connsiteY0" fmla="*/ 0 h 4184"/>
                    <a:gd name="connsiteX1" fmla="*/ 59020 w 59019"/>
                    <a:gd name="connsiteY1" fmla="*/ 0 h 41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9" h="4184">
                      <a:moveTo>
                        <a:pt x="0" y="0"/>
                      </a:moveTo>
                      <a:lnTo>
                        <a:pt x="59020" y="0"/>
                      </a:lnTo>
                    </a:path>
                  </a:pathLst>
                </a:custGeom>
                <a:ln w="6681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</p:grpSp>
          <p:grpSp>
            <p:nvGrpSpPr>
              <p:cNvPr id="1208" name="Graphic 2">
                <a:extLst>
                  <a:ext uri="{FF2B5EF4-FFF2-40B4-BE49-F238E27FC236}">
                    <a16:creationId xmlns:a16="http://schemas.microsoft.com/office/drawing/2014/main" id="{7A89D19D-EBD3-453C-7962-5A9A4ED5C82E}"/>
                  </a:ext>
                </a:extLst>
              </p:cNvPr>
              <p:cNvGrpSpPr/>
              <p:nvPr/>
            </p:nvGrpSpPr>
            <p:grpSpPr>
              <a:xfrm>
                <a:off x="7930835" y="5329360"/>
                <a:ext cx="428535" cy="237141"/>
                <a:chOff x="7930835" y="5329360"/>
                <a:chExt cx="428535" cy="237141"/>
              </a:xfrm>
              <a:solidFill>
                <a:srgbClr val="4277BA"/>
              </a:solidFill>
            </p:grpSpPr>
            <p:sp>
              <p:nvSpPr>
                <p:cNvPr id="1209" name="TextBox 1208">
                  <a:extLst>
                    <a:ext uri="{FF2B5EF4-FFF2-40B4-BE49-F238E27FC236}">
                      <a16:creationId xmlns:a16="http://schemas.microsoft.com/office/drawing/2014/main" id="{CBA9729D-26F4-19DD-34C9-57FAF9F75DD6}"/>
                    </a:ext>
                  </a:extLst>
                </p:cNvPr>
                <p:cNvSpPr txBox="1"/>
                <p:nvPr/>
              </p:nvSpPr>
              <p:spPr>
                <a:xfrm>
                  <a:off x="7930835" y="5331895"/>
                  <a:ext cx="180745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MO</a:t>
                  </a:r>
                </a:p>
              </p:txBody>
            </p:sp>
            <p:sp>
              <p:nvSpPr>
                <p:cNvPr id="1210" name="TextBox 1209">
                  <a:extLst>
                    <a:ext uri="{FF2B5EF4-FFF2-40B4-BE49-F238E27FC236}">
                      <a16:creationId xmlns:a16="http://schemas.microsoft.com/office/drawing/2014/main" id="{5908EAE5-A3BC-D66A-B9A6-7A9E76AFBC43}"/>
                    </a:ext>
                  </a:extLst>
                </p:cNvPr>
                <p:cNvSpPr txBox="1"/>
                <p:nvPr/>
              </p:nvSpPr>
              <p:spPr>
                <a:xfrm>
                  <a:off x="8026689" y="5331895"/>
                  <a:ext cx="129103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R</a:t>
                  </a:r>
                </a:p>
              </p:txBody>
            </p:sp>
            <p:sp>
              <p:nvSpPr>
                <p:cNvPr id="1211" name="TextBox 1210">
                  <a:extLst>
                    <a:ext uri="{FF2B5EF4-FFF2-40B4-BE49-F238E27FC236}">
                      <a16:creationId xmlns:a16="http://schemas.microsoft.com/office/drawing/2014/main" id="{F1599814-7215-049B-3F7B-BE3692D64F6C}"/>
                    </a:ext>
                  </a:extLst>
                </p:cNvPr>
                <p:cNvSpPr txBox="1"/>
                <p:nvPr/>
              </p:nvSpPr>
              <p:spPr>
                <a:xfrm>
                  <a:off x="8066453" y="5331895"/>
                  <a:ext cx="123760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T</a:t>
                  </a:r>
                </a:p>
              </p:txBody>
            </p:sp>
            <p:sp>
              <p:nvSpPr>
                <p:cNvPr id="1212" name="TextBox 1211">
                  <a:extLst>
                    <a:ext uri="{FF2B5EF4-FFF2-40B4-BE49-F238E27FC236}">
                      <a16:creationId xmlns:a16="http://schemas.microsoft.com/office/drawing/2014/main" id="{F14A3144-EF2A-3C21-FED8-637EBEFA2471}"/>
                    </a:ext>
                  </a:extLst>
                </p:cNvPr>
                <p:cNvSpPr txBox="1"/>
                <p:nvPr/>
              </p:nvSpPr>
              <p:spPr>
                <a:xfrm>
                  <a:off x="8101197" y="5331895"/>
                  <a:ext cx="132665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G</a:t>
                  </a:r>
                </a:p>
              </p:txBody>
            </p:sp>
            <p:sp>
              <p:nvSpPr>
                <p:cNvPr id="1213" name="TextBox 1212">
                  <a:extLst>
                    <a:ext uri="{FF2B5EF4-FFF2-40B4-BE49-F238E27FC236}">
                      <a16:creationId xmlns:a16="http://schemas.microsoft.com/office/drawing/2014/main" id="{8F2578F3-36CF-AF4F-3E64-3F49651CF67C}"/>
                    </a:ext>
                  </a:extLst>
                </p:cNvPr>
                <p:cNvSpPr txBox="1"/>
                <p:nvPr/>
              </p:nvSpPr>
              <p:spPr>
                <a:xfrm>
                  <a:off x="8145565" y="5331895"/>
                  <a:ext cx="125542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A</a:t>
                  </a:r>
                </a:p>
              </p:txBody>
            </p:sp>
            <p:sp>
              <p:nvSpPr>
                <p:cNvPr id="1214" name="TextBox 1213">
                  <a:extLst>
                    <a:ext uri="{FF2B5EF4-FFF2-40B4-BE49-F238E27FC236}">
                      <a16:creationId xmlns:a16="http://schemas.microsoft.com/office/drawing/2014/main" id="{EC8D1DC1-76A8-4387-5847-7BA9EF2598AA}"/>
                    </a:ext>
                  </a:extLst>
                </p:cNvPr>
                <p:cNvSpPr txBox="1"/>
                <p:nvPr/>
              </p:nvSpPr>
              <p:spPr>
                <a:xfrm>
                  <a:off x="8185748" y="5329360"/>
                  <a:ext cx="173622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GE</a:t>
                  </a:r>
                </a:p>
              </p:txBody>
            </p:sp>
          </p:grpSp>
        </p:grpSp>
        <p:grpSp>
          <p:nvGrpSpPr>
            <p:cNvPr id="1226" name="Graphic 2">
              <a:extLst>
                <a:ext uri="{FF2B5EF4-FFF2-40B4-BE49-F238E27FC236}">
                  <a16:creationId xmlns:a16="http://schemas.microsoft.com/office/drawing/2014/main" id="{80CA903C-0410-8622-A946-9B0627C8C44A}"/>
                </a:ext>
              </a:extLst>
            </p:cNvPr>
            <p:cNvGrpSpPr/>
            <p:nvPr/>
          </p:nvGrpSpPr>
          <p:grpSpPr>
            <a:xfrm>
              <a:off x="9148935" y="5117140"/>
              <a:ext cx="383731" cy="521534"/>
              <a:chOff x="9148935" y="5117140"/>
              <a:chExt cx="383731" cy="521534"/>
            </a:xfrm>
          </p:grpSpPr>
          <p:sp>
            <p:nvSpPr>
              <p:cNvPr id="1227" name="Freeform 1226">
                <a:extLst>
                  <a:ext uri="{FF2B5EF4-FFF2-40B4-BE49-F238E27FC236}">
                    <a16:creationId xmlns:a16="http://schemas.microsoft.com/office/drawing/2014/main" id="{B3CC1FD2-0A56-0C14-2407-D9962F243F5E}"/>
                  </a:ext>
                </a:extLst>
              </p:cNvPr>
              <p:cNvSpPr/>
              <p:nvPr/>
            </p:nvSpPr>
            <p:spPr>
              <a:xfrm>
                <a:off x="9231291" y="5117140"/>
                <a:ext cx="301375" cy="301250"/>
              </a:xfrm>
              <a:custGeom>
                <a:avLst/>
                <a:gdLst>
                  <a:gd name="connsiteX0" fmla="*/ 301375 w 301375"/>
                  <a:gd name="connsiteY0" fmla="*/ 150625 h 301250"/>
                  <a:gd name="connsiteX1" fmla="*/ 150688 w 301375"/>
                  <a:gd name="connsiteY1" fmla="*/ 301250 h 301250"/>
                  <a:gd name="connsiteX2" fmla="*/ 0 w 301375"/>
                  <a:gd name="connsiteY2" fmla="*/ 150625 h 301250"/>
                  <a:gd name="connsiteX3" fmla="*/ 150688 w 301375"/>
                  <a:gd name="connsiteY3" fmla="*/ 0 h 301250"/>
                  <a:gd name="connsiteX4" fmla="*/ 301375 w 301375"/>
                  <a:gd name="connsiteY4" fmla="*/ 150625 h 301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375" h="301250">
                    <a:moveTo>
                      <a:pt x="301375" y="150625"/>
                    </a:moveTo>
                    <a:cubicBezTo>
                      <a:pt x="301375" y="233887"/>
                      <a:pt x="233985" y="301250"/>
                      <a:pt x="150688" y="301250"/>
                    </a:cubicBezTo>
                    <a:cubicBezTo>
                      <a:pt x="67391" y="301250"/>
                      <a:pt x="0" y="233887"/>
                      <a:pt x="0" y="150625"/>
                    </a:cubicBezTo>
                    <a:cubicBezTo>
                      <a:pt x="0" y="67363"/>
                      <a:pt x="67391" y="0"/>
                      <a:pt x="150688" y="0"/>
                    </a:cubicBezTo>
                    <a:cubicBezTo>
                      <a:pt x="233985" y="0"/>
                      <a:pt x="301375" y="67363"/>
                      <a:pt x="301375" y="150625"/>
                    </a:cubicBezTo>
                  </a:path>
                </a:pathLst>
              </a:custGeom>
              <a:solidFill>
                <a:srgbClr val="ECBF1C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grpSp>
            <p:nvGrpSpPr>
              <p:cNvPr id="1228" name="Graphic 2">
                <a:extLst>
                  <a:ext uri="{FF2B5EF4-FFF2-40B4-BE49-F238E27FC236}">
                    <a16:creationId xmlns:a16="http://schemas.microsoft.com/office/drawing/2014/main" id="{06D012D4-3F9B-39C0-14BC-DBEC23D032E8}"/>
                  </a:ext>
                </a:extLst>
              </p:cNvPr>
              <p:cNvGrpSpPr/>
              <p:nvPr/>
            </p:nvGrpSpPr>
            <p:grpSpPr>
              <a:xfrm>
                <a:off x="9289392" y="5186177"/>
                <a:ext cx="184680" cy="160666"/>
                <a:chOff x="9289392" y="5186177"/>
                <a:chExt cx="184680" cy="160666"/>
              </a:xfrm>
            </p:grpSpPr>
            <p:sp>
              <p:nvSpPr>
                <p:cNvPr id="1234" name="Freeform 1233">
                  <a:extLst>
                    <a:ext uri="{FF2B5EF4-FFF2-40B4-BE49-F238E27FC236}">
                      <a16:creationId xmlns:a16="http://schemas.microsoft.com/office/drawing/2014/main" id="{3068F93C-2C66-FEF7-6C63-88543DB2DA1B}"/>
                    </a:ext>
                  </a:extLst>
                </p:cNvPr>
                <p:cNvSpPr/>
                <p:nvPr/>
              </p:nvSpPr>
              <p:spPr>
                <a:xfrm>
                  <a:off x="9310403" y="5235548"/>
                  <a:ext cx="11720" cy="45268"/>
                </a:xfrm>
                <a:custGeom>
                  <a:avLst/>
                  <a:gdLst>
                    <a:gd name="connsiteX0" fmla="*/ 11720 w 11720"/>
                    <a:gd name="connsiteY0" fmla="*/ 22594 h 45268"/>
                    <a:gd name="connsiteX1" fmla="*/ 11720 w 11720"/>
                    <a:gd name="connsiteY1" fmla="*/ 41422 h 45268"/>
                    <a:gd name="connsiteX2" fmla="*/ 7116 w 11720"/>
                    <a:gd name="connsiteY2" fmla="*/ 45188 h 45268"/>
                    <a:gd name="connsiteX3" fmla="*/ 418 w 11720"/>
                    <a:gd name="connsiteY3" fmla="*/ 42677 h 45268"/>
                    <a:gd name="connsiteX4" fmla="*/ 0 w 11720"/>
                    <a:gd name="connsiteY4" fmla="*/ 41004 h 45268"/>
                    <a:gd name="connsiteX5" fmla="*/ 0 w 11720"/>
                    <a:gd name="connsiteY5" fmla="*/ 4184 h 45268"/>
                    <a:gd name="connsiteX6" fmla="*/ 5860 w 11720"/>
                    <a:gd name="connsiteY6" fmla="*/ 0 h 45268"/>
                    <a:gd name="connsiteX7" fmla="*/ 11720 w 11720"/>
                    <a:gd name="connsiteY7" fmla="*/ 4184 h 45268"/>
                    <a:gd name="connsiteX8" fmla="*/ 11720 w 11720"/>
                    <a:gd name="connsiteY8" fmla="*/ 22594 h 45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20" h="45268">
                      <a:moveTo>
                        <a:pt x="11720" y="22594"/>
                      </a:moveTo>
                      <a:cubicBezTo>
                        <a:pt x="11720" y="28870"/>
                        <a:pt x="11720" y="35146"/>
                        <a:pt x="11720" y="41422"/>
                      </a:cubicBezTo>
                      <a:cubicBezTo>
                        <a:pt x="11720" y="43514"/>
                        <a:pt x="9627" y="44769"/>
                        <a:pt x="7116" y="45188"/>
                      </a:cubicBezTo>
                      <a:cubicBezTo>
                        <a:pt x="4186" y="45606"/>
                        <a:pt x="1674" y="44351"/>
                        <a:pt x="418" y="42677"/>
                      </a:cubicBezTo>
                      <a:cubicBezTo>
                        <a:pt x="0" y="42259"/>
                        <a:pt x="0" y="41422"/>
                        <a:pt x="0" y="41004"/>
                      </a:cubicBezTo>
                      <a:cubicBezTo>
                        <a:pt x="0" y="28870"/>
                        <a:pt x="0" y="16318"/>
                        <a:pt x="0" y="4184"/>
                      </a:cubicBezTo>
                      <a:cubicBezTo>
                        <a:pt x="0" y="1674"/>
                        <a:pt x="2093" y="0"/>
                        <a:pt x="5860" y="0"/>
                      </a:cubicBezTo>
                      <a:cubicBezTo>
                        <a:pt x="9208" y="0"/>
                        <a:pt x="11720" y="1674"/>
                        <a:pt x="11720" y="4184"/>
                      </a:cubicBezTo>
                      <a:cubicBezTo>
                        <a:pt x="11720" y="10460"/>
                        <a:pt x="11720" y="16736"/>
                        <a:pt x="11720" y="22594"/>
                      </a:cubicBezTo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235" name="Freeform 1234">
                  <a:extLst>
                    <a:ext uri="{FF2B5EF4-FFF2-40B4-BE49-F238E27FC236}">
                      <a16:creationId xmlns:a16="http://schemas.microsoft.com/office/drawing/2014/main" id="{F7FD04EA-F69E-0507-9A8F-CF5005E1D839}"/>
                    </a:ext>
                  </a:extLst>
                </p:cNvPr>
                <p:cNvSpPr/>
                <p:nvPr/>
              </p:nvSpPr>
              <p:spPr>
                <a:xfrm>
                  <a:off x="9339284" y="5235548"/>
                  <a:ext cx="11720" cy="45268"/>
                </a:xfrm>
                <a:custGeom>
                  <a:avLst/>
                  <a:gdLst>
                    <a:gd name="connsiteX0" fmla="*/ 11720 w 11720"/>
                    <a:gd name="connsiteY0" fmla="*/ 22594 h 45268"/>
                    <a:gd name="connsiteX1" fmla="*/ 11720 w 11720"/>
                    <a:gd name="connsiteY1" fmla="*/ 41422 h 45268"/>
                    <a:gd name="connsiteX2" fmla="*/ 7116 w 11720"/>
                    <a:gd name="connsiteY2" fmla="*/ 45188 h 45268"/>
                    <a:gd name="connsiteX3" fmla="*/ 419 w 11720"/>
                    <a:gd name="connsiteY3" fmla="*/ 42677 h 45268"/>
                    <a:gd name="connsiteX4" fmla="*/ 0 w 11720"/>
                    <a:gd name="connsiteY4" fmla="*/ 41004 h 45268"/>
                    <a:gd name="connsiteX5" fmla="*/ 0 w 11720"/>
                    <a:gd name="connsiteY5" fmla="*/ 4184 h 45268"/>
                    <a:gd name="connsiteX6" fmla="*/ 5861 w 11720"/>
                    <a:gd name="connsiteY6" fmla="*/ 0 h 45268"/>
                    <a:gd name="connsiteX7" fmla="*/ 11720 w 11720"/>
                    <a:gd name="connsiteY7" fmla="*/ 4184 h 45268"/>
                    <a:gd name="connsiteX8" fmla="*/ 11720 w 11720"/>
                    <a:gd name="connsiteY8" fmla="*/ 22594 h 45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20" h="45268">
                      <a:moveTo>
                        <a:pt x="11720" y="22594"/>
                      </a:moveTo>
                      <a:cubicBezTo>
                        <a:pt x="11720" y="28870"/>
                        <a:pt x="11720" y="35146"/>
                        <a:pt x="11720" y="41422"/>
                      </a:cubicBezTo>
                      <a:cubicBezTo>
                        <a:pt x="11720" y="43514"/>
                        <a:pt x="9627" y="44769"/>
                        <a:pt x="7116" y="45188"/>
                      </a:cubicBezTo>
                      <a:cubicBezTo>
                        <a:pt x="4186" y="45606"/>
                        <a:pt x="1675" y="44351"/>
                        <a:pt x="419" y="42677"/>
                      </a:cubicBezTo>
                      <a:cubicBezTo>
                        <a:pt x="0" y="42259"/>
                        <a:pt x="0" y="41422"/>
                        <a:pt x="0" y="41004"/>
                      </a:cubicBezTo>
                      <a:cubicBezTo>
                        <a:pt x="0" y="28870"/>
                        <a:pt x="0" y="16318"/>
                        <a:pt x="0" y="4184"/>
                      </a:cubicBezTo>
                      <a:cubicBezTo>
                        <a:pt x="0" y="1674"/>
                        <a:pt x="2093" y="0"/>
                        <a:pt x="5861" y="0"/>
                      </a:cubicBezTo>
                      <a:cubicBezTo>
                        <a:pt x="9208" y="0"/>
                        <a:pt x="11720" y="1674"/>
                        <a:pt x="11720" y="4184"/>
                      </a:cubicBezTo>
                      <a:cubicBezTo>
                        <a:pt x="11720" y="10460"/>
                        <a:pt x="11720" y="16736"/>
                        <a:pt x="11720" y="22594"/>
                      </a:cubicBezTo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236" name="Freeform 1235">
                  <a:extLst>
                    <a:ext uri="{FF2B5EF4-FFF2-40B4-BE49-F238E27FC236}">
                      <a16:creationId xmlns:a16="http://schemas.microsoft.com/office/drawing/2014/main" id="{1B4ABC91-C20C-2DD3-24BF-E8360889A45D}"/>
                    </a:ext>
                  </a:extLst>
                </p:cNvPr>
                <p:cNvSpPr/>
                <p:nvPr/>
              </p:nvSpPr>
              <p:spPr>
                <a:xfrm>
                  <a:off x="9368167" y="5235548"/>
                  <a:ext cx="11719" cy="45268"/>
                </a:xfrm>
                <a:custGeom>
                  <a:avLst/>
                  <a:gdLst>
                    <a:gd name="connsiteX0" fmla="*/ 11719 w 11719"/>
                    <a:gd name="connsiteY0" fmla="*/ 22594 h 45268"/>
                    <a:gd name="connsiteX1" fmla="*/ 11719 w 11719"/>
                    <a:gd name="connsiteY1" fmla="*/ 41422 h 45268"/>
                    <a:gd name="connsiteX2" fmla="*/ 7116 w 11719"/>
                    <a:gd name="connsiteY2" fmla="*/ 45188 h 45268"/>
                    <a:gd name="connsiteX3" fmla="*/ 418 w 11719"/>
                    <a:gd name="connsiteY3" fmla="*/ 42677 h 45268"/>
                    <a:gd name="connsiteX4" fmla="*/ 0 w 11719"/>
                    <a:gd name="connsiteY4" fmla="*/ 41004 h 45268"/>
                    <a:gd name="connsiteX5" fmla="*/ 0 w 11719"/>
                    <a:gd name="connsiteY5" fmla="*/ 4184 h 45268"/>
                    <a:gd name="connsiteX6" fmla="*/ 5860 w 11719"/>
                    <a:gd name="connsiteY6" fmla="*/ 0 h 45268"/>
                    <a:gd name="connsiteX7" fmla="*/ 11719 w 11719"/>
                    <a:gd name="connsiteY7" fmla="*/ 4184 h 45268"/>
                    <a:gd name="connsiteX8" fmla="*/ 11719 w 11719"/>
                    <a:gd name="connsiteY8" fmla="*/ 22594 h 45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19" h="45268">
                      <a:moveTo>
                        <a:pt x="11719" y="22594"/>
                      </a:moveTo>
                      <a:cubicBezTo>
                        <a:pt x="11719" y="28870"/>
                        <a:pt x="11719" y="35146"/>
                        <a:pt x="11719" y="41422"/>
                      </a:cubicBezTo>
                      <a:cubicBezTo>
                        <a:pt x="11719" y="43514"/>
                        <a:pt x="9626" y="44769"/>
                        <a:pt x="7116" y="45188"/>
                      </a:cubicBezTo>
                      <a:cubicBezTo>
                        <a:pt x="4186" y="45606"/>
                        <a:pt x="1674" y="44351"/>
                        <a:pt x="418" y="42677"/>
                      </a:cubicBezTo>
                      <a:cubicBezTo>
                        <a:pt x="0" y="42259"/>
                        <a:pt x="0" y="41422"/>
                        <a:pt x="0" y="41004"/>
                      </a:cubicBezTo>
                      <a:cubicBezTo>
                        <a:pt x="0" y="28870"/>
                        <a:pt x="0" y="16318"/>
                        <a:pt x="0" y="4184"/>
                      </a:cubicBezTo>
                      <a:cubicBezTo>
                        <a:pt x="0" y="1674"/>
                        <a:pt x="2093" y="0"/>
                        <a:pt x="5860" y="0"/>
                      </a:cubicBezTo>
                      <a:cubicBezTo>
                        <a:pt x="9208" y="0"/>
                        <a:pt x="11719" y="1674"/>
                        <a:pt x="11719" y="4184"/>
                      </a:cubicBezTo>
                      <a:cubicBezTo>
                        <a:pt x="11719" y="10460"/>
                        <a:pt x="11719" y="16736"/>
                        <a:pt x="11719" y="22594"/>
                      </a:cubicBezTo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237" name="Freeform 1236">
                  <a:extLst>
                    <a:ext uri="{FF2B5EF4-FFF2-40B4-BE49-F238E27FC236}">
                      <a16:creationId xmlns:a16="http://schemas.microsoft.com/office/drawing/2014/main" id="{DC39B653-03BA-D9A4-705F-D1C98CF78088}"/>
                    </a:ext>
                  </a:extLst>
                </p:cNvPr>
                <p:cNvSpPr/>
                <p:nvPr/>
              </p:nvSpPr>
              <p:spPr>
                <a:xfrm>
                  <a:off x="9299363" y="5186177"/>
                  <a:ext cx="145972" cy="38911"/>
                </a:xfrm>
                <a:custGeom>
                  <a:avLst/>
                  <a:gdLst>
                    <a:gd name="connsiteX0" fmla="*/ 144148 w 145972"/>
                    <a:gd name="connsiteY0" fmla="*/ 32636 h 38911"/>
                    <a:gd name="connsiteX1" fmla="*/ 142892 w 145972"/>
                    <a:gd name="connsiteY1" fmla="*/ 31799 h 38911"/>
                    <a:gd name="connsiteX2" fmla="*/ 75920 w 145972"/>
                    <a:gd name="connsiteY2" fmla="*/ 1255 h 38911"/>
                    <a:gd name="connsiteX3" fmla="*/ 73408 w 145972"/>
                    <a:gd name="connsiteY3" fmla="*/ 0 h 38911"/>
                    <a:gd name="connsiteX4" fmla="*/ 71315 w 145972"/>
                    <a:gd name="connsiteY4" fmla="*/ 0 h 38911"/>
                    <a:gd name="connsiteX5" fmla="*/ 69641 w 145972"/>
                    <a:gd name="connsiteY5" fmla="*/ 837 h 38911"/>
                    <a:gd name="connsiteX6" fmla="*/ 3087 w 145972"/>
                    <a:gd name="connsiteY6" fmla="*/ 32217 h 38911"/>
                    <a:gd name="connsiteX7" fmla="*/ 1413 w 145972"/>
                    <a:gd name="connsiteY7" fmla="*/ 33054 h 38911"/>
                    <a:gd name="connsiteX8" fmla="*/ 157 w 145972"/>
                    <a:gd name="connsiteY8" fmla="*/ 36820 h 38911"/>
                    <a:gd name="connsiteX9" fmla="*/ 3087 w 145972"/>
                    <a:gd name="connsiteY9" fmla="*/ 38912 h 38911"/>
                    <a:gd name="connsiteX10" fmla="*/ 4761 w 145972"/>
                    <a:gd name="connsiteY10" fmla="*/ 38912 h 38911"/>
                    <a:gd name="connsiteX11" fmla="*/ 140799 w 145972"/>
                    <a:gd name="connsiteY11" fmla="*/ 38912 h 38911"/>
                    <a:gd name="connsiteX12" fmla="*/ 142473 w 145972"/>
                    <a:gd name="connsiteY12" fmla="*/ 38912 h 38911"/>
                    <a:gd name="connsiteX13" fmla="*/ 145822 w 145972"/>
                    <a:gd name="connsiteY13" fmla="*/ 35983 h 38911"/>
                    <a:gd name="connsiteX14" fmla="*/ 144148 w 145972"/>
                    <a:gd name="connsiteY14" fmla="*/ 32636 h 38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972" h="38911">
                      <a:moveTo>
                        <a:pt x="144148" y="32636"/>
                      </a:moveTo>
                      <a:cubicBezTo>
                        <a:pt x="143729" y="32217"/>
                        <a:pt x="143310" y="32217"/>
                        <a:pt x="142892" y="31799"/>
                      </a:cubicBezTo>
                      <a:cubicBezTo>
                        <a:pt x="120707" y="21757"/>
                        <a:pt x="98522" y="11297"/>
                        <a:pt x="75920" y="1255"/>
                      </a:cubicBezTo>
                      <a:cubicBezTo>
                        <a:pt x="75083" y="837"/>
                        <a:pt x="74245" y="419"/>
                        <a:pt x="73408" y="0"/>
                      </a:cubicBezTo>
                      <a:lnTo>
                        <a:pt x="71315" y="0"/>
                      </a:lnTo>
                      <a:cubicBezTo>
                        <a:pt x="70897" y="419"/>
                        <a:pt x="70478" y="837"/>
                        <a:pt x="69641" y="837"/>
                      </a:cubicBezTo>
                      <a:cubicBezTo>
                        <a:pt x="47456" y="11297"/>
                        <a:pt x="25271" y="21757"/>
                        <a:pt x="3087" y="32217"/>
                      </a:cubicBezTo>
                      <a:cubicBezTo>
                        <a:pt x="2250" y="32636"/>
                        <a:pt x="1832" y="32636"/>
                        <a:pt x="1413" y="33054"/>
                      </a:cubicBezTo>
                      <a:cubicBezTo>
                        <a:pt x="157" y="33891"/>
                        <a:pt x="-261" y="35146"/>
                        <a:pt x="157" y="36820"/>
                      </a:cubicBezTo>
                      <a:cubicBezTo>
                        <a:pt x="576" y="38075"/>
                        <a:pt x="1832" y="38912"/>
                        <a:pt x="3087" y="38912"/>
                      </a:cubicBezTo>
                      <a:cubicBezTo>
                        <a:pt x="3506" y="38912"/>
                        <a:pt x="4342" y="38912"/>
                        <a:pt x="4761" y="38912"/>
                      </a:cubicBezTo>
                      <a:cubicBezTo>
                        <a:pt x="49968" y="38912"/>
                        <a:pt x="95592" y="38912"/>
                        <a:pt x="140799" y="38912"/>
                      </a:cubicBezTo>
                      <a:cubicBezTo>
                        <a:pt x="141217" y="38912"/>
                        <a:pt x="142055" y="38912"/>
                        <a:pt x="142473" y="38912"/>
                      </a:cubicBezTo>
                      <a:cubicBezTo>
                        <a:pt x="144148" y="38912"/>
                        <a:pt x="145403" y="37656"/>
                        <a:pt x="145822" y="35983"/>
                      </a:cubicBezTo>
                      <a:cubicBezTo>
                        <a:pt x="146241" y="35146"/>
                        <a:pt x="145822" y="33472"/>
                        <a:pt x="144148" y="32636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grpSp>
              <p:nvGrpSpPr>
                <p:cNvPr id="1238" name="Graphic 2">
                  <a:extLst>
                    <a:ext uri="{FF2B5EF4-FFF2-40B4-BE49-F238E27FC236}">
                      <a16:creationId xmlns:a16="http://schemas.microsoft.com/office/drawing/2014/main" id="{A6D7A05C-2A1B-AB7A-E450-0169D4626BEF}"/>
                    </a:ext>
                  </a:extLst>
                </p:cNvPr>
                <p:cNvGrpSpPr/>
                <p:nvPr/>
              </p:nvGrpSpPr>
              <p:grpSpPr>
                <a:xfrm>
                  <a:off x="9289392" y="5235548"/>
                  <a:ext cx="151187" cy="85772"/>
                  <a:chOff x="9289392" y="5235548"/>
                  <a:chExt cx="151187" cy="85772"/>
                </a:xfrm>
                <a:solidFill>
                  <a:srgbClr val="FEFEFE"/>
                </a:solidFill>
              </p:grpSpPr>
              <p:sp>
                <p:nvSpPr>
                  <p:cNvPr id="1243" name="Freeform 1242">
                    <a:extLst>
                      <a:ext uri="{FF2B5EF4-FFF2-40B4-BE49-F238E27FC236}">
                        <a16:creationId xmlns:a16="http://schemas.microsoft.com/office/drawing/2014/main" id="{917FC083-7C43-AEFD-F180-B9E71687F34F}"/>
                      </a:ext>
                    </a:extLst>
                  </p:cNvPr>
                  <p:cNvSpPr/>
                  <p:nvPr/>
                </p:nvSpPr>
                <p:spPr>
                  <a:xfrm>
                    <a:off x="9428860" y="5235548"/>
                    <a:ext cx="11719" cy="16736"/>
                  </a:xfrm>
                  <a:custGeom>
                    <a:avLst/>
                    <a:gdLst>
                      <a:gd name="connsiteX0" fmla="*/ 2093 w 11719"/>
                      <a:gd name="connsiteY0" fmla="*/ 15900 h 16736"/>
                      <a:gd name="connsiteX1" fmla="*/ 11719 w 11719"/>
                      <a:gd name="connsiteY1" fmla="*/ 16736 h 16736"/>
                      <a:gd name="connsiteX2" fmla="*/ 11719 w 11719"/>
                      <a:gd name="connsiteY2" fmla="*/ 4184 h 16736"/>
                      <a:gd name="connsiteX3" fmla="*/ 5860 w 11719"/>
                      <a:gd name="connsiteY3" fmla="*/ 0 h 16736"/>
                      <a:gd name="connsiteX4" fmla="*/ 0 w 11719"/>
                      <a:gd name="connsiteY4" fmla="*/ 4184 h 16736"/>
                      <a:gd name="connsiteX5" fmla="*/ 0 w 11719"/>
                      <a:gd name="connsiteY5" fmla="*/ 15900 h 16736"/>
                      <a:gd name="connsiteX6" fmla="*/ 2093 w 11719"/>
                      <a:gd name="connsiteY6" fmla="*/ 15900 h 167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719" h="16736">
                        <a:moveTo>
                          <a:pt x="2093" y="15900"/>
                        </a:moveTo>
                        <a:cubicBezTo>
                          <a:pt x="5441" y="15900"/>
                          <a:pt x="8789" y="16318"/>
                          <a:pt x="11719" y="16736"/>
                        </a:cubicBezTo>
                        <a:cubicBezTo>
                          <a:pt x="11719" y="12552"/>
                          <a:pt x="11719" y="8368"/>
                          <a:pt x="11719" y="4184"/>
                        </a:cubicBezTo>
                        <a:cubicBezTo>
                          <a:pt x="11719" y="1674"/>
                          <a:pt x="9208" y="0"/>
                          <a:pt x="5860" y="0"/>
                        </a:cubicBezTo>
                        <a:cubicBezTo>
                          <a:pt x="2511" y="0"/>
                          <a:pt x="0" y="1674"/>
                          <a:pt x="0" y="4184"/>
                        </a:cubicBezTo>
                        <a:cubicBezTo>
                          <a:pt x="0" y="7950"/>
                          <a:pt x="0" y="11715"/>
                          <a:pt x="0" y="15900"/>
                        </a:cubicBezTo>
                        <a:cubicBezTo>
                          <a:pt x="837" y="15900"/>
                          <a:pt x="1674" y="15900"/>
                          <a:pt x="2093" y="15900"/>
                        </a:cubicBezTo>
                        <a:close/>
                      </a:path>
                    </a:pathLst>
                  </a:custGeom>
                  <a:solidFill>
                    <a:srgbClr val="FEFEFE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1244" name="Freeform 1243">
                    <a:extLst>
                      <a:ext uri="{FF2B5EF4-FFF2-40B4-BE49-F238E27FC236}">
                        <a16:creationId xmlns:a16="http://schemas.microsoft.com/office/drawing/2014/main" id="{BFF9EAB2-6428-31FF-9134-10293B2317A0}"/>
                      </a:ext>
                    </a:extLst>
                  </p:cNvPr>
                  <p:cNvSpPr/>
                  <p:nvPr/>
                </p:nvSpPr>
                <p:spPr>
                  <a:xfrm>
                    <a:off x="9289392" y="5310443"/>
                    <a:ext cx="94679" cy="10878"/>
                  </a:xfrm>
                  <a:custGeom>
                    <a:avLst/>
                    <a:gdLst>
                      <a:gd name="connsiteX0" fmla="*/ 92587 w 94679"/>
                      <a:gd name="connsiteY0" fmla="*/ 0 h 10878"/>
                      <a:gd name="connsiteX1" fmla="*/ 5105 w 94679"/>
                      <a:gd name="connsiteY1" fmla="*/ 0 h 10878"/>
                      <a:gd name="connsiteX2" fmla="*/ 3431 w 94679"/>
                      <a:gd name="connsiteY2" fmla="*/ 0 h 10878"/>
                      <a:gd name="connsiteX3" fmla="*/ 82 w 94679"/>
                      <a:gd name="connsiteY3" fmla="*/ 4602 h 10878"/>
                      <a:gd name="connsiteX4" fmla="*/ 2175 w 94679"/>
                      <a:gd name="connsiteY4" fmla="*/ 10460 h 10878"/>
                      <a:gd name="connsiteX5" fmla="*/ 4686 w 94679"/>
                      <a:gd name="connsiteY5" fmla="*/ 10878 h 10878"/>
                      <a:gd name="connsiteX6" fmla="*/ 94680 w 94679"/>
                      <a:gd name="connsiteY6" fmla="*/ 10878 h 10878"/>
                      <a:gd name="connsiteX7" fmla="*/ 92587 w 94679"/>
                      <a:gd name="connsiteY7" fmla="*/ 0 h 108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4679" h="10878">
                        <a:moveTo>
                          <a:pt x="92587" y="0"/>
                        </a:moveTo>
                        <a:cubicBezTo>
                          <a:pt x="63287" y="0"/>
                          <a:pt x="34405" y="0"/>
                          <a:pt x="5105" y="0"/>
                        </a:cubicBezTo>
                        <a:cubicBezTo>
                          <a:pt x="4686" y="0"/>
                          <a:pt x="4268" y="0"/>
                          <a:pt x="3431" y="0"/>
                        </a:cubicBezTo>
                        <a:cubicBezTo>
                          <a:pt x="1756" y="0"/>
                          <a:pt x="500" y="2092"/>
                          <a:pt x="82" y="4602"/>
                        </a:cubicBezTo>
                        <a:cubicBezTo>
                          <a:pt x="-337" y="7113"/>
                          <a:pt x="919" y="9623"/>
                          <a:pt x="2175" y="10460"/>
                        </a:cubicBezTo>
                        <a:cubicBezTo>
                          <a:pt x="3012" y="10878"/>
                          <a:pt x="3849" y="10878"/>
                          <a:pt x="4686" y="10878"/>
                        </a:cubicBezTo>
                        <a:cubicBezTo>
                          <a:pt x="34824" y="10878"/>
                          <a:pt x="64962" y="10878"/>
                          <a:pt x="94680" y="10878"/>
                        </a:cubicBezTo>
                        <a:cubicBezTo>
                          <a:pt x="93843" y="7531"/>
                          <a:pt x="93006" y="3766"/>
                          <a:pt x="92587" y="0"/>
                        </a:cubicBezTo>
                        <a:close/>
                      </a:path>
                    </a:pathLst>
                  </a:custGeom>
                  <a:solidFill>
                    <a:srgbClr val="FEFEFE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1245" name="Freeform 1244">
                    <a:extLst>
                      <a:ext uri="{FF2B5EF4-FFF2-40B4-BE49-F238E27FC236}">
                        <a16:creationId xmlns:a16="http://schemas.microsoft.com/office/drawing/2014/main" id="{388B46C1-7180-593C-F163-987AAF6888E1}"/>
                      </a:ext>
                    </a:extLst>
                  </p:cNvPr>
                  <p:cNvSpPr/>
                  <p:nvPr/>
                </p:nvSpPr>
                <p:spPr>
                  <a:xfrm>
                    <a:off x="9297009" y="5288685"/>
                    <a:ext cx="87063" cy="10878"/>
                  </a:xfrm>
                  <a:custGeom>
                    <a:avLst/>
                    <a:gdLst>
                      <a:gd name="connsiteX0" fmla="*/ 87063 w 87063"/>
                      <a:gd name="connsiteY0" fmla="*/ 0 h 10878"/>
                      <a:gd name="connsiteX1" fmla="*/ 80367 w 87063"/>
                      <a:gd name="connsiteY1" fmla="*/ 0 h 10878"/>
                      <a:gd name="connsiteX2" fmla="*/ 5023 w 87063"/>
                      <a:gd name="connsiteY2" fmla="*/ 0 h 10878"/>
                      <a:gd name="connsiteX3" fmla="*/ 3348 w 87063"/>
                      <a:gd name="connsiteY3" fmla="*/ 0 h 10878"/>
                      <a:gd name="connsiteX4" fmla="*/ 0 w 87063"/>
                      <a:gd name="connsiteY4" fmla="*/ 4603 h 10878"/>
                      <a:gd name="connsiteX5" fmla="*/ 2511 w 87063"/>
                      <a:gd name="connsiteY5" fmla="*/ 10460 h 10878"/>
                      <a:gd name="connsiteX6" fmla="*/ 4604 w 87063"/>
                      <a:gd name="connsiteY6" fmla="*/ 10879 h 10878"/>
                      <a:gd name="connsiteX7" fmla="*/ 84552 w 87063"/>
                      <a:gd name="connsiteY7" fmla="*/ 10879 h 10878"/>
                      <a:gd name="connsiteX8" fmla="*/ 87063 w 87063"/>
                      <a:gd name="connsiteY8" fmla="*/ 0 h 108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7063" h="10878">
                        <a:moveTo>
                          <a:pt x="87063" y="0"/>
                        </a:moveTo>
                        <a:lnTo>
                          <a:pt x="80367" y="0"/>
                        </a:lnTo>
                        <a:lnTo>
                          <a:pt x="5023" y="0"/>
                        </a:lnTo>
                        <a:cubicBezTo>
                          <a:pt x="4604" y="0"/>
                          <a:pt x="3767" y="0"/>
                          <a:pt x="3348" y="0"/>
                        </a:cubicBezTo>
                        <a:cubicBezTo>
                          <a:pt x="1674" y="0"/>
                          <a:pt x="0" y="2092"/>
                          <a:pt x="0" y="4603"/>
                        </a:cubicBezTo>
                        <a:cubicBezTo>
                          <a:pt x="0" y="7531"/>
                          <a:pt x="837" y="9623"/>
                          <a:pt x="2511" y="10460"/>
                        </a:cubicBezTo>
                        <a:cubicBezTo>
                          <a:pt x="3348" y="10879"/>
                          <a:pt x="4186" y="10879"/>
                          <a:pt x="4604" y="10879"/>
                        </a:cubicBezTo>
                        <a:cubicBezTo>
                          <a:pt x="31393" y="10879"/>
                          <a:pt x="57763" y="10879"/>
                          <a:pt x="84552" y="10879"/>
                        </a:cubicBezTo>
                        <a:cubicBezTo>
                          <a:pt x="84970" y="6695"/>
                          <a:pt x="85808" y="3347"/>
                          <a:pt x="87063" y="0"/>
                        </a:cubicBezTo>
                        <a:close/>
                      </a:path>
                    </a:pathLst>
                  </a:custGeom>
                  <a:solidFill>
                    <a:srgbClr val="FEFEFE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1246" name="Freeform 1245">
                    <a:extLst>
                      <a:ext uri="{FF2B5EF4-FFF2-40B4-BE49-F238E27FC236}">
                        <a16:creationId xmlns:a16="http://schemas.microsoft.com/office/drawing/2014/main" id="{2B2369FF-A885-538F-89C9-393541832F4A}"/>
                      </a:ext>
                    </a:extLst>
                  </p:cNvPr>
                  <p:cNvSpPr/>
                  <p:nvPr/>
                </p:nvSpPr>
                <p:spPr>
                  <a:xfrm>
                    <a:off x="9400397" y="5235548"/>
                    <a:ext cx="11720" cy="26359"/>
                  </a:xfrm>
                  <a:custGeom>
                    <a:avLst/>
                    <a:gdLst>
                      <a:gd name="connsiteX0" fmla="*/ 11720 w 11720"/>
                      <a:gd name="connsiteY0" fmla="*/ 19665 h 26359"/>
                      <a:gd name="connsiteX1" fmla="*/ 11720 w 11720"/>
                      <a:gd name="connsiteY1" fmla="*/ 4184 h 26359"/>
                      <a:gd name="connsiteX2" fmla="*/ 5860 w 11720"/>
                      <a:gd name="connsiteY2" fmla="*/ 0 h 26359"/>
                      <a:gd name="connsiteX3" fmla="*/ 0 w 11720"/>
                      <a:gd name="connsiteY3" fmla="*/ 4184 h 26359"/>
                      <a:gd name="connsiteX4" fmla="*/ 0 w 11720"/>
                      <a:gd name="connsiteY4" fmla="*/ 26360 h 26359"/>
                      <a:gd name="connsiteX5" fmla="*/ 11720 w 11720"/>
                      <a:gd name="connsiteY5" fmla="*/ 19665 h 2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720" h="26359">
                        <a:moveTo>
                          <a:pt x="11720" y="19665"/>
                        </a:moveTo>
                        <a:cubicBezTo>
                          <a:pt x="11720" y="14644"/>
                          <a:pt x="11720" y="9623"/>
                          <a:pt x="11720" y="4184"/>
                        </a:cubicBezTo>
                        <a:cubicBezTo>
                          <a:pt x="11720" y="1674"/>
                          <a:pt x="9208" y="0"/>
                          <a:pt x="5860" y="0"/>
                        </a:cubicBezTo>
                        <a:cubicBezTo>
                          <a:pt x="2511" y="0"/>
                          <a:pt x="0" y="1674"/>
                          <a:pt x="0" y="4184"/>
                        </a:cubicBezTo>
                        <a:cubicBezTo>
                          <a:pt x="0" y="11715"/>
                          <a:pt x="0" y="18828"/>
                          <a:pt x="0" y="26360"/>
                        </a:cubicBezTo>
                        <a:cubicBezTo>
                          <a:pt x="3349" y="23849"/>
                          <a:pt x="7535" y="21338"/>
                          <a:pt x="11720" y="19665"/>
                        </a:cubicBezTo>
                        <a:close/>
                      </a:path>
                    </a:pathLst>
                  </a:custGeom>
                  <a:solidFill>
                    <a:srgbClr val="FEFEFE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</p:grpSp>
            <p:grpSp>
              <p:nvGrpSpPr>
                <p:cNvPr id="1239" name="Graphic 2">
                  <a:extLst>
                    <a:ext uri="{FF2B5EF4-FFF2-40B4-BE49-F238E27FC236}">
                      <a16:creationId xmlns:a16="http://schemas.microsoft.com/office/drawing/2014/main" id="{136767C3-9A5F-DA80-31A2-966E18F96D1D}"/>
                    </a:ext>
                  </a:extLst>
                </p:cNvPr>
                <p:cNvGrpSpPr/>
                <p:nvPr/>
              </p:nvGrpSpPr>
              <p:grpSpPr>
                <a:xfrm>
                  <a:off x="9387421" y="5260234"/>
                  <a:ext cx="86651" cy="86609"/>
                  <a:chOff x="9387421" y="5260234"/>
                  <a:chExt cx="86651" cy="86609"/>
                </a:xfrm>
              </p:grpSpPr>
              <p:sp>
                <p:nvSpPr>
                  <p:cNvPr id="1240" name="Freeform 1239">
                    <a:extLst>
                      <a:ext uri="{FF2B5EF4-FFF2-40B4-BE49-F238E27FC236}">
                        <a16:creationId xmlns:a16="http://schemas.microsoft.com/office/drawing/2014/main" id="{8BD6BCDC-CB36-A01F-C860-7FCD5162D011}"/>
                      </a:ext>
                    </a:extLst>
                  </p:cNvPr>
                  <p:cNvSpPr/>
                  <p:nvPr/>
                </p:nvSpPr>
                <p:spPr>
                  <a:xfrm>
                    <a:off x="9393699" y="5266092"/>
                    <a:ext cx="74506" cy="74475"/>
                  </a:xfrm>
                  <a:custGeom>
                    <a:avLst/>
                    <a:gdLst>
                      <a:gd name="connsiteX0" fmla="*/ 37254 w 74506"/>
                      <a:gd name="connsiteY0" fmla="*/ 0 h 74475"/>
                      <a:gd name="connsiteX1" fmla="*/ 0 w 74506"/>
                      <a:gd name="connsiteY1" fmla="*/ 37237 h 74475"/>
                      <a:gd name="connsiteX2" fmla="*/ 37254 w 74506"/>
                      <a:gd name="connsiteY2" fmla="*/ 74475 h 74475"/>
                      <a:gd name="connsiteX3" fmla="*/ 74507 w 74506"/>
                      <a:gd name="connsiteY3" fmla="*/ 37237 h 74475"/>
                      <a:gd name="connsiteX4" fmla="*/ 37254 w 74506"/>
                      <a:gd name="connsiteY4" fmla="*/ 0 h 74475"/>
                      <a:gd name="connsiteX5" fmla="*/ 62369 w 74506"/>
                      <a:gd name="connsiteY5" fmla="*/ 41840 h 74475"/>
                      <a:gd name="connsiteX6" fmla="*/ 62369 w 74506"/>
                      <a:gd name="connsiteY6" fmla="*/ 41840 h 74475"/>
                      <a:gd name="connsiteX7" fmla="*/ 43951 w 74506"/>
                      <a:gd name="connsiteY7" fmla="*/ 41840 h 74475"/>
                      <a:gd name="connsiteX8" fmla="*/ 43114 w 74506"/>
                      <a:gd name="connsiteY8" fmla="*/ 41840 h 74475"/>
                      <a:gd name="connsiteX9" fmla="*/ 43114 w 74506"/>
                      <a:gd name="connsiteY9" fmla="*/ 42677 h 74475"/>
                      <a:gd name="connsiteX10" fmla="*/ 43114 w 74506"/>
                      <a:gd name="connsiteY10" fmla="*/ 63597 h 74475"/>
                      <a:gd name="connsiteX11" fmla="*/ 42277 w 74506"/>
                      <a:gd name="connsiteY11" fmla="*/ 64434 h 74475"/>
                      <a:gd name="connsiteX12" fmla="*/ 32230 w 74506"/>
                      <a:gd name="connsiteY12" fmla="*/ 64434 h 74475"/>
                      <a:gd name="connsiteX13" fmla="*/ 31393 w 74506"/>
                      <a:gd name="connsiteY13" fmla="*/ 63597 h 74475"/>
                      <a:gd name="connsiteX14" fmla="*/ 31393 w 74506"/>
                      <a:gd name="connsiteY14" fmla="*/ 42677 h 74475"/>
                      <a:gd name="connsiteX15" fmla="*/ 31393 w 74506"/>
                      <a:gd name="connsiteY15" fmla="*/ 41840 h 74475"/>
                      <a:gd name="connsiteX16" fmla="*/ 30556 w 74506"/>
                      <a:gd name="connsiteY16" fmla="*/ 41840 h 74475"/>
                      <a:gd name="connsiteX17" fmla="*/ 9627 w 74506"/>
                      <a:gd name="connsiteY17" fmla="*/ 41840 h 74475"/>
                      <a:gd name="connsiteX18" fmla="*/ 8791 w 74506"/>
                      <a:gd name="connsiteY18" fmla="*/ 41003 h 74475"/>
                      <a:gd name="connsiteX19" fmla="*/ 8791 w 74506"/>
                      <a:gd name="connsiteY19" fmla="*/ 30961 h 74475"/>
                      <a:gd name="connsiteX20" fmla="*/ 9627 w 74506"/>
                      <a:gd name="connsiteY20" fmla="*/ 30125 h 74475"/>
                      <a:gd name="connsiteX21" fmla="*/ 30556 w 74506"/>
                      <a:gd name="connsiteY21" fmla="*/ 30125 h 74475"/>
                      <a:gd name="connsiteX22" fmla="*/ 31393 w 74506"/>
                      <a:gd name="connsiteY22" fmla="*/ 30125 h 74475"/>
                      <a:gd name="connsiteX23" fmla="*/ 31393 w 74506"/>
                      <a:gd name="connsiteY23" fmla="*/ 29288 h 74475"/>
                      <a:gd name="connsiteX24" fmla="*/ 31393 w 74506"/>
                      <a:gd name="connsiteY24" fmla="*/ 11297 h 74475"/>
                      <a:gd name="connsiteX25" fmla="*/ 31393 w 74506"/>
                      <a:gd name="connsiteY25" fmla="*/ 10460 h 74475"/>
                      <a:gd name="connsiteX26" fmla="*/ 43114 w 74506"/>
                      <a:gd name="connsiteY26" fmla="*/ 10460 h 74475"/>
                      <a:gd name="connsiteX27" fmla="*/ 43114 w 74506"/>
                      <a:gd name="connsiteY27" fmla="*/ 11297 h 74475"/>
                      <a:gd name="connsiteX28" fmla="*/ 43114 w 74506"/>
                      <a:gd name="connsiteY28" fmla="*/ 29288 h 74475"/>
                      <a:gd name="connsiteX29" fmla="*/ 43114 w 74506"/>
                      <a:gd name="connsiteY29" fmla="*/ 30125 h 74475"/>
                      <a:gd name="connsiteX30" fmla="*/ 43951 w 74506"/>
                      <a:gd name="connsiteY30" fmla="*/ 30125 h 74475"/>
                      <a:gd name="connsiteX31" fmla="*/ 62787 w 74506"/>
                      <a:gd name="connsiteY31" fmla="*/ 30125 h 74475"/>
                      <a:gd name="connsiteX32" fmla="*/ 62787 w 74506"/>
                      <a:gd name="connsiteY32" fmla="*/ 30125 h 74475"/>
                      <a:gd name="connsiteX33" fmla="*/ 62787 w 74506"/>
                      <a:gd name="connsiteY33" fmla="*/ 41840 h 74475"/>
                      <a:gd name="connsiteX34" fmla="*/ 62369 w 74506"/>
                      <a:gd name="connsiteY34" fmla="*/ 41840 h 74475"/>
                      <a:gd name="connsiteX35" fmla="*/ 62369 w 74506"/>
                      <a:gd name="connsiteY35" fmla="*/ 41840 h 74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74506" h="74475">
                        <a:moveTo>
                          <a:pt x="37254" y="0"/>
                        </a:moveTo>
                        <a:cubicBezTo>
                          <a:pt x="16743" y="0"/>
                          <a:pt x="0" y="16736"/>
                          <a:pt x="0" y="37237"/>
                        </a:cubicBezTo>
                        <a:cubicBezTo>
                          <a:pt x="0" y="57739"/>
                          <a:pt x="16743" y="74475"/>
                          <a:pt x="37254" y="74475"/>
                        </a:cubicBezTo>
                        <a:cubicBezTo>
                          <a:pt x="57764" y="74475"/>
                          <a:pt x="74507" y="57739"/>
                          <a:pt x="74507" y="37237"/>
                        </a:cubicBezTo>
                        <a:cubicBezTo>
                          <a:pt x="74507" y="16736"/>
                          <a:pt x="57764" y="0"/>
                          <a:pt x="37254" y="0"/>
                        </a:cubicBezTo>
                        <a:close/>
                        <a:moveTo>
                          <a:pt x="62369" y="41840"/>
                        </a:moveTo>
                        <a:lnTo>
                          <a:pt x="62369" y="41840"/>
                        </a:lnTo>
                        <a:cubicBezTo>
                          <a:pt x="56090" y="41840"/>
                          <a:pt x="50648" y="41840"/>
                          <a:pt x="43951" y="41840"/>
                        </a:cubicBezTo>
                        <a:lnTo>
                          <a:pt x="43114" y="41840"/>
                        </a:lnTo>
                        <a:lnTo>
                          <a:pt x="43114" y="42677"/>
                        </a:lnTo>
                        <a:cubicBezTo>
                          <a:pt x="43114" y="49790"/>
                          <a:pt x="43114" y="56484"/>
                          <a:pt x="43114" y="63597"/>
                        </a:cubicBezTo>
                        <a:cubicBezTo>
                          <a:pt x="43114" y="64015"/>
                          <a:pt x="42695" y="64434"/>
                          <a:pt x="42277" y="64434"/>
                        </a:cubicBezTo>
                        <a:cubicBezTo>
                          <a:pt x="38928" y="64434"/>
                          <a:pt x="35579" y="64434"/>
                          <a:pt x="32230" y="64434"/>
                        </a:cubicBezTo>
                        <a:cubicBezTo>
                          <a:pt x="31812" y="64434"/>
                          <a:pt x="31393" y="64015"/>
                          <a:pt x="31393" y="63597"/>
                        </a:cubicBezTo>
                        <a:cubicBezTo>
                          <a:pt x="31393" y="56484"/>
                          <a:pt x="31393" y="49790"/>
                          <a:pt x="31393" y="42677"/>
                        </a:cubicBezTo>
                        <a:lnTo>
                          <a:pt x="31393" y="41840"/>
                        </a:lnTo>
                        <a:lnTo>
                          <a:pt x="30556" y="41840"/>
                        </a:lnTo>
                        <a:cubicBezTo>
                          <a:pt x="23441" y="41840"/>
                          <a:pt x="16743" y="41840"/>
                          <a:pt x="9627" y="41840"/>
                        </a:cubicBezTo>
                        <a:cubicBezTo>
                          <a:pt x="8791" y="41840"/>
                          <a:pt x="8791" y="41840"/>
                          <a:pt x="8791" y="41003"/>
                        </a:cubicBezTo>
                        <a:cubicBezTo>
                          <a:pt x="8791" y="37656"/>
                          <a:pt x="8791" y="34309"/>
                          <a:pt x="8791" y="30961"/>
                        </a:cubicBezTo>
                        <a:cubicBezTo>
                          <a:pt x="8791" y="30125"/>
                          <a:pt x="8791" y="30125"/>
                          <a:pt x="9627" y="30125"/>
                        </a:cubicBezTo>
                        <a:cubicBezTo>
                          <a:pt x="16743" y="30125"/>
                          <a:pt x="23441" y="30125"/>
                          <a:pt x="30556" y="30125"/>
                        </a:cubicBezTo>
                        <a:lnTo>
                          <a:pt x="31393" y="30125"/>
                        </a:lnTo>
                        <a:lnTo>
                          <a:pt x="31393" y="29288"/>
                        </a:lnTo>
                        <a:cubicBezTo>
                          <a:pt x="31393" y="23430"/>
                          <a:pt x="31393" y="17154"/>
                          <a:pt x="31393" y="11297"/>
                        </a:cubicBezTo>
                        <a:cubicBezTo>
                          <a:pt x="31393" y="10878"/>
                          <a:pt x="31393" y="10878"/>
                          <a:pt x="31393" y="10460"/>
                        </a:cubicBezTo>
                        <a:lnTo>
                          <a:pt x="43114" y="10460"/>
                        </a:lnTo>
                        <a:cubicBezTo>
                          <a:pt x="43114" y="10878"/>
                          <a:pt x="43114" y="10878"/>
                          <a:pt x="43114" y="11297"/>
                        </a:cubicBezTo>
                        <a:cubicBezTo>
                          <a:pt x="43114" y="17154"/>
                          <a:pt x="43114" y="23430"/>
                          <a:pt x="43114" y="29288"/>
                        </a:cubicBezTo>
                        <a:lnTo>
                          <a:pt x="43114" y="30125"/>
                        </a:lnTo>
                        <a:lnTo>
                          <a:pt x="43951" y="30125"/>
                        </a:lnTo>
                        <a:cubicBezTo>
                          <a:pt x="50229" y="30125"/>
                          <a:pt x="56508" y="30125"/>
                          <a:pt x="62787" y="30125"/>
                        </a:cubicBezTo>
                        <a:lnTo>
                          <a:pt x="62787" y="30125"/>
                        </a:lnTo>
                        <a:lnTo>
                          <a:pt x="62787" y="41840"/>
                        </a:lnTo>
                        <a:lnTo>
                          <a:pt x="62369" y="41840"/>
                        </a:lnTo>
                        <a:lnTo>
                          <a:pt x="62369" y="41840"/>
                        </a:lnTo>
                        <a:close/>
                      </a:path>
                    </a:pathLst>
                  </a:custGeom>
                  <a:noFill/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1241" name="Freeform 1240">
                    <a:extLst>
                      <a:ext uri="{FF2B5EF4-FFF2-40B4-BE49-F238E27FC236}">
                        <a16:creationId xmlns:a16="http://schemas.microsoft.com/office/drawing/2014/main" id="{79EE2CCA-33E8-8A01-A26C-416915B79C36}"/>
                      </a:ext>
                    </a:extLst>
                  </p:cNvPr>
                  <p:cNvSpPr/>
                  <p:nvPr/>
                </p:nvSpPr>
                <p:spPr>
                  <a:xfrm>
                    <a:off x="9387421" y="5260234"/>
                    <a:ext cx="86651" cy="86609"/>
                  </a:xfrm>
                  <a:custGeom>
                    <a:avLst/>
                    <a:gdLst>
                      <a:gd name="connsiteX0" fmla="*/ 43533 w 86651"/>
                      <a:gd name="connsiteY0" fmla="*/ 0 h 86609"/>
                      <a:gd name="connsiteX1" fmla="*/ 0 w 86651"/>
                      <a:gd name="connsiteY1" fmla="*/ 43095 h 86609"/>
                      <a:gd name="connsiteX2" fmla="*/ 43114 w 86651"/>
                      <a:gd name="connsiteY2" fmla="*/ 86609 h 86609"/>
                      <a:gd name="connsiteX3" fmla="*/ 86645 w 86651"/>
                      <a:gd name="connsiteY3" fmla="*/ 43514 h 86609"/>
                      <a:gd name="connsiteX4" fmla="*/ 43533 w 86651"/>
                      <a:gd name="connsiteY4" fmla="*/ 0 h 86609"/>
                      <a:gd name="connsiteX5" fmla="*/ 43533 w 86651"/>
                      <a:gd name="connsiteY5" fmla="*/ 80333 h 86609"/>
                      <a:gd name="connsiteX6" fmla="*/ 6279 w 86651"/>
                      <a:gd name="connsiteY6" fmla="*/ 43095 h 86609"/>
                      <a:gd name="connsiteX7" fmla="*/ 43533 w 86651"/>
                      <a:gd name="connsiteY7" fmla="*/ 5858 h 86609"/>
                      <a:gd name="connsiteX8" fmla="*/ 80786 w 86651"/>
                      <a:gd name="connsiteY8" fmla="*/ 43095 h 86609"/>
                      <a:gd name="connsiteX9" fmla="*/ 43533 w 86651"/>
                      <a:gd name="connsiteY9" fmla="*/ 80333 h 86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6651" h="86609">
                        <a:moveTo>
                          <a:pt x="43533" y="0"/>
                        </a:moveTo>
                        <a:cubicBezTo>
                          <a:pt x="19673" y="0"/>
                          <a:pt x="0" y="19246"/>
                          <a:pt x="0" y="43095"/>
                        </a:cubicBezTo>
                        <a:cubicBezTo>
                          <a:pt x="0" y="66944"/>
                          <a:pt x="19255" y="86609"/>
                          <a:pt x="43114" y="86609"/>
                        </a:cubicBezTo>
                        <a:cubicBezTo>
                          <a:pt x="66972" y="86609"/>
                          <a:pt x="86645" y="67363"/>
                          <a:pt x="86645" y="43514"/>
                        </a:cubicBezTo>
                        <a:cubicBezTo>
                          <a:pt x="87064" y="19246"/>
                          <a:pt x="67809" y="0"/>
                          <a:pt x="43533" y="0"/>
                        </a:cubicBezTo>
                        <a:close/>
                        <a:moveTo>
                          <a:pt x="43533" y="80333"/>
                        </a:moveTo>
                        <a:cubicBezTo>
                          <a:pt x="23022" y="80333"/>
                          <a:pt x="6279" y="63597"/>
                          <a:pt x="6279" y="43095"/>
                        </a:cubicBezTo>
                        <a:cubicBezTo>
                          <a:pt x="6279" y="22594"/>
                          <a:pt x="23022" y="5858"/>
                          <a:pt x="43533" y="5858"/>
                        </a:cubicBezTo>
                        <a:cubicBezTo>
                          <a:pt x="64042" y="5858"/>
                          <a:pt x="80786" y="22594"/>
                          <a:pt x="80786" y="43095"/>
                        </a:cubicBezTo>
                        <a:cubicBezTo>
                          <a:pt x="80786" y="63597"/>
                          <a:pt x="64042" y="80333"/>
                          <a:pt x="43533" y="80333"/>
                        </a:cubicBezTo>
                        <a:close/>
                      </a:path>
                    </a:pathLst>
                  </a:custGeom>
                  <a:solidFill>
                    <a:srgbClr val="FEFEFE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1242" name="Freeform 1241">
                    <a:extLst>
                      <a:ext uri="{FF2B5EF4-FFF2-40B4-BE49-F238E27FC236}">
                        <a16:creationId xmlns:a16="http://schemas.microsoft.com/office/drawing/2014/main" id="{84B77A5A-61EE-4461-0579-1F039CC319A6}"/>
                      </a:ext>
                    </a:extLst>
                  </p:cNvPr>
                  <p:cNvSpPr/>
                  <p:nvPr/>
                </p:nvSpPr>
                <p:spPr>
                  <a:xfrm>
                    <a:off x="9402071" y="5276552"/>
                    <a:ext cx="53578" cy="53973"/>
                  </a:xfrm>
                  <a:custGeom>
                    <a:avLst/>
                    <a:gdLst>
                      <a:gd name="connsiteX0" fmla="*/ 35161 w 53578"/>
                      <a:gd name="connsiteY0" fmla="*/ 19665 h 53973"/>
                      <a:gd name="connsiteX1" fmla="*/ 34323 w 53578"/>
                      <a:gd name="connsiteY1" fmla="*/ 19665 h 53973"/>
                      <a:gd name="connsiteX2" fmla="*/ 34323 w 53578"/>
                      <a:gd name="connsiteY2" fmla="*/ 18828 h 53973"/>
                      <a:gd name="connsiteX3" fmla="*/ 34323 w 53578"/>
                      <a:gd name="connsiteY3" fmla="*/ 837 h 53973"/>
                      <a:gd name="connsiteX4" fmla="*/ 34323 w 53578"/>
                      <a:gd name="connsiteY4" fmla="*/ 0 h 53973"/>
                      <a:gd name="connsiteX5" fmla="*/ 22604 w 53578"/>
                      <a:gd name="connsiteY5" fmla="*/ 0 h 53973"/>
                      <a:gd name="connsiteX6" fmla="*/ 22604 w 53578"/>
                      <a:gd name="connsiteY6" fmla="*/ 837 h 53973"/>
                      <a:gd name="connsiteX7" fmla="*/ 22604 w 53578"/>
                      <a:gd name="connsiteY7" fmla="*/ 18828 h 53973"/>
                      <a:gd name="connsiteX8" fmla="*/ 22604 w 53578"/>
                      <a:gd name="connsiteY8" fmla="*/ 19665 h 53973"/>
                      <a:gd name="connsiteX9" fmla="*/ 21766 w 53578"/>
                      <a:gd name="connsiteY9" fmla="*/ 19665 h 53973"/>
                      <a:gd name="connsiteX10" fmla="*/ 837 w 53578"/>
                      <a:gd name="connsiteY10" fmla="*/ 19665 h 53973"/>
                      <a:gd name="connsiteX11" fmla="*/ 0 w 53578"/>
                      <a:gd name="connsiteY11" fmla="*/ 20501 h 53973"/>
                      <a:gd name="connsiteX12" fmla="*/ 0 w 53578"/>
                      <a:gd name="connsiteY12" fmla="*/ 30543 h 53973"/>
                      <a:gd name="connsiteX13" fmla="*/ 837 w 53578"/>
                      <a:gd name="connsiteY13" fmla="*/ 31380 h 53973"/>
                      <a:gd name="connsiteX14" fmla="*/ 21766 w 53578"/>
                      <a:gd name="connsiteY14" fmla="*/ 31380 h 53973"/>
                      <a:gd name="connsiteX15" fmla="*/ 22604 w 53578"/>
                      <a:gd name="connsiteY15" fmla="*/ 31380 h 53973"/>
                      <a:gd name="connsiteX16" fmla="*/ 22604 w 53578"/>
                      <a:gd name="connsiteY16" fmla="*/ 32217 h 53973"/>
                      <a:gd name="connsiteX17" fmla="*/ 22604 w 53578"/>
                      <a:gd name="connsiteY17" fmla="*/ 53137 h 53973"/>
                      <a:gd name="connsiteX18" fmla="*/ 23441 w 53578"/>
                      <a:gd name="connsiteY18" fmla="*/ 53974 h 53973"/>
                      <a:gd name="connsiteX19" fmla="*/ 33486 w 53578"/>
                      <a:gd name="connsiteY19" fmla="*/ 53974 h 53973"/>
                      <a:gd name="connsiteX20" fmla="*/ 34323 w 53578"/>
                      <a:gd name="connsiteY20" fmla="*/ 53137 h 53973"/>
                      <a:gd name="connsiteX21" fmla="*/ 34323 w 53578"/>
                      <a:gd name="connsiteY21" fmla="*/ 32217 h 53973"/>
                      <a:gd name="connsiteX22" fmla="*/ 34323 w 53578"/>
                      <a:gd name="connsiteY22" fmla="*/ 31380 h 53973"/>
                      <a:gd name="connsiteX23" fmla="*/ 35161 w 53578"/>
                      <a:gd name="connsiteY23" fmla="*/ 31380 h 53973"/>
                      <a:gd name="connsiteX24" fmla="*/ 53578 w 53578"/>
                      <a:gd name="connsiteY24" fmla="*/ 31380 h 53973"/>
                      <a:gd name="connsiteX25" fmla="*/ 53578 w 53578"/>
                      <a:gd name="connsiteY25" fmla="*/ 31380 h 53973"/>
                      <a:gd name="connsiteX26" fmla="*/ 53578 w 53578"/>
                      <a:gd name="connsiteY26" fmla="*/ 19665 h 53973"/>
                      <a:gd name="connsiteX27" fmla="*/ 53578 w 53578"/>
                      <a:gd name="connsiteY27" fmla="*/ 19665 h 53973"/>
                      <a:gd name="connsiteX28" fmla="*/ 35161 w 53578"/>
                      <a:gd name="connsiteY28" fmla="*/ 19665 h 539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53578" h="53973">
                        <a:moveTo>
                          <a:pt x="35161" y="19665"/>
                        </a:moveTo>
                        <a:lnTo>
                          <a:pt x="34323" y="19665"/>
                        </a:lnTo>
                        <a:lnTo>
                          <a:pt x="34323" y="18828"/>
                        </a:lnTo>
                        <a:cubicBezTo>
                          <a:pt x="34323" y="12970"/>
                          <a:pt x="34323" y="6694"/>
                          <a:pt x="34323" y="837"/>
                        </a:cubicBezTo>
                        <a:cubicBezTo>
                          <a:pt x="34323" y="418"/>
                          <a:pt x="34323" y="418"/>
                          <a:pt x="34323" y="0"/>
                        </a:cubicBezTo>
                        <a:lnTo>
                          <a:pt x="22604" y="0"/>
                        </a:lnTo>
                        <a:cubicBezTo>
                          <a:pt x="22604" y="418"/>
                          <a:pt x="22604" y="418"/>
                          <a:pt x="22604" y="837"/>
                        </a:cubicBezTo>
                        <a:cubicBezTo>
                          <a:pt x="22604" y="6694"/>
                          <a:pt x="22604" y="12970"/>
                          <a:pt x="22604" y="18828"/>
                        </a:cubicBezTo>
                        <a:lnTo>
                          <a:pt x="22604" y="19665"/>
                        </a:lnTo>
                        <a:lnTo>
                          <a:pt x="21766" y="19665"/>
                        </a:lnTo>
                        <a:cubicBezTo>
                          <a:pt x="14650" y="19665"/>
                          <a:pt x="7954" y="19665"/>
                          <a:pt x="837" y="19665"/>
                        </a:cubicBezTo>
                        <a:cubicBezTo>
                          <a:pt x="0" y="19665"/>
                          <a:pt x="0" y="20083"/>
                          <a:pt x="0" y="20501"/>
                        </a:cubicBezTo>
                        <a:cubicBezTo>
                          <a:pt x="0" y="23849"/>
                          <a:pt x="0" y="27196"/>
                          <a:pt x="0" y="30543"/>
                        </a:cubicBezTo>
                        <a:cubicBezTo>
                          <a:pt x="0" y="31380"/>
                          <a:pt x="419" y="31380"/>
                          <a:pt x="837" y="31380"/>
                        </a:cubicBezTo>
                        <a:cubicBezTo>
                          <a:pt x="7954" y="31380"/>
                          <a:pt x="14650" y="31380"/>
                          <a:pt x="21766" y="31380"/>
                        </a:cubicBezTo>
                        <a:lnTo>
                          <a:pt x="22604" y="31380"/>
                        </a:lnTo>
                        <a:lnTo>
                          <a:pt x="22604" y="32217"/>
                        </a:lnTo>
                        <a:cubicBezTo>
                          <a:pt x="22604" y="39329"/>
                          <a:pt x="22604" y="46024"/>
                          <a:pt x="22604" y="53137"/>
                        </a:cubicBezTo>
                        <a:cubicBezTo>
                          <a:pt x="22604" y="53555"/>
                          <a:pt x="23022" y="53974"/>
                          <a:pt x="23441" y="53974"/>
                        </a:cubicBezTo>
                        <a:cubicBezTo>
                          <a:pt x="26790" y="53974"/>
                          <a:pt x="30137" y="53974"/>
                          <a:pt x="33486" y="53974"/>
                        </a:cubicBezTo>
                        <a:cubicBezTo>
                          <a:pt x="33905" y="53974"/>
                          <a:pt x="34323" y="53555"/>
                          <a:pt x="34323" y="53137"/>
                        </a:cubicBezTo>
                        <a:cubicBezTo>
                          <a:pt x="34323" y="46024"/>
                          <a:pt x="34323" y="39329"/>
                          <a:pt x="34323" y="32217"/>
                        </a:cubicBezTo>
                        <a:lnTo>
                          <a:pt x="34323" y="31380"/>
                        </a:lnTo>
                        <a:lnTo>
                          <a:pt x="35161" y="31380"/>
                        </a:lnTo>
                        <a:cubicBezTo>
                          <a:pt x="42277" y="31380"/>
                          <a:pt x="47299" y="31380"/>
                          <a:pt x="53578" y="31380"/>
                        </a:cubicBezTo>
                        <a:lnTo>
                          <a:pt x="53578" y="31380"/>
                        </a:lnTo>
                        <a:lnTo>
                          <a:pt x="53578" y="19665"/>
                        </a:lnTo>
                        <a:lnTo>
                          <a:pt x="53578" y="19665"/>
                        </a:lnTo>
                        <a:cubicBezTo>
                          <a:pt x="47718" y="19665"/>
                          <a:pt x="41440" y="19665"/>
                          <a:pt x="35161" y="19665"/>
                        </a:cubicBezTo>
                        <a:close/>
                      </a:path>
                    </a:pathLst>
                  </a:custGeom>
                  <a:solidFill>
                    <a:srgbClr val="FEFEFE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</p:grpSp>
          </p:grpSp>
          <p:grpSp>
            <p:nvGrpSpPr>
              <p:cNvPr id="1229" name="Graphic 2">
                <a:extLst>
                  <a:ext uri="{FF2B5EF4-FFF2-40B4-BE49-F238E27FC236}">
                    <a16:creationId xmlns:a16="http://schemas.microsoft.com/office/drawing/2014/main" id="{A17313E0-492B-4863-2F90-0B0BF941DED7}"/>
                  </a:ext>
                </a:extLst>
              </p:cNvPr>
              <p:cNvGrpSpPr/>
              <p:nvPr/>
            </p:nvGrpSpPr>
            <p:grpSpPr>
              <a:xfrm>
                <a:off x="9148935" y="5326219"/>
                <a:ext cx="354903" cy="312455"/>
                <a:chOff x="9148935" y="5326219"/>
                <a:chExt cx="354903" cy="312455"/>
              </a:xfrm>
              <a:solidFill>
                <a:srgbClr val="4277BA"/>
              </a:solidFill>
            </p:grpSpPr>
            <p:sp>
              <p:nvSpPr>
                <p:cNvPr id="1230" name="TextBox 1229">
                  <a:extLst>
                    <a:ext uri="{FF2B5EF4-FFF2-40B4-BE49-F238E27FC236}">
                      <a16:creationId xmlns:a16="http://schemas.microsoft.com/office/drawing/2014/main" id="{475A22D8-B957-D882-E646-B82F96236AC8}"/>
                    </a:ext>
                  </a:extLst>
                </p:cNvPr>
                <p:cNvSpPr txBox="1"/>
                <p:nvPr/>
              </p:nvSpPr>
              <p:spPr>
                <a:xfrm>
                  <a:off x="9209629" y="5328754"/>
                  <a:ext cx="129104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C</a:t>
                  </a:r>
                </a:p>
              </p:txBody>
            </p:sp>
            <p:sp>
              <p:nvSpPr>
                <p:cNvPr id="1231" name="TextBox 1230">
                  <a:extLst>
                    <a:ext uri="{FF2B5EF4-FFF2-40B4-BE49-F238E27FC236}">
                      <a16:creationId xmlns:a16="http://schemas.microsoft.com/office/drawing/2014/main" id="{699539BF-0197-FB8A-7279-683569381693}"/>
                    </a:ext>
                  </a:extLst>
                </p:cNvPr>
                <p:cNvSpPr txBox="1"/>
                <p:nvPr/>
              </p:nvSpPr>
              <p:spPr>
                <a:xfrm>
                  <a:off x="9248556" y="5326219"/>
                  <a:ext cx="216360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ORE</a:t>
                  </a:r>
                </a:p>
              </p:txBody>
            </p:sp>
            <p:sp>
              <p:nvSpPr>
                <p:cNvPr id="1232" name="TextBox 1231">
                  <a:extLst>
                    <a:ext uri="{FF2B5EF4-FFF2-40B4-BE49-F238E27FC236}">
                      <a16:creationId xmlns:a16="http://schemas.microsoft.com/office/drawing/2014/main" id="{8BABB392-A5F7-CA66-7494-8ACCAE4082A8}"/>
                    </a:ext>
                  </a:extLst>
                </p:cNvPr>
                <p:cNvSpPr txBox="1"/>
                <p:nvPr/>
              </p:nvSpPr>
              <p:spPr>
                <a:xfrm>
                  <a:off x="9148935" y="5404068"/>
                  <a:ext cx="125542" cy="232072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B</a:t>
                  </a:r>
                </a:p>
              </p:txBody>
            </p:sp>
            <p:sp>
              <p:nvSpPr>
                <p:cNvPr id="1233" name="TextBox 1232">
                  <a:extLst>
                    <a:ext uri="{FF2B5EF4-FFF2-40B4-BE49-F238E27FC236}">
                      <a16:creationId xmlns:a16="http://schemas.microsoft.com/office/drawing/2014/main" id="{1B1FC3DF-B7E4-676D-DD1D-B84472AEC06D}"/>
                    </a:ext>
                  </a:extLst>
                </p:cNvPr>
                <p:cNvSpPr txBox="1"/>
                <p:nvPr/>
              </p:nvSpPr>
              <p:spPr>
                <a:xfrm>
                  <a:off x="9189537" y="5401533"/>
                  <a:ext cx="314301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ANKING</a:t>
                  </a:r>
                </a:p>
              </p:txBody>
            </p:sp>
          </p:grpSp>
        </p:grpSp>
        <p:grpSp>
          <p:nvGrpSpPr>
            <p:cNvPr id="1247" name="Graphic 2">
              <a:extLst>
                <a:ext uri="{FF2B5EF4-FFF2-40B4-BE49-F238E27FC236}">
                  <a16:creationId xmlns:a16="http://schemas.microsoft.com/office/drawing/2014/main" id="{035AD06B-0C45-9B0F-D3EB-3E5B41C46666}"/>
                </a:ext>
              </a:extLst>
            </p:cNvPr>
            <p:cNvGrpSpPr/>
            <p:nvPr/>
          </p:nvGrpSpPr>
          <p:grpSpPr>
            <a:xfrm>
              <a:off x="9139056" y="5631286"/>
              <a:ext cx="409340" cy="448929"/>
              <a:chOff x="9139056" y="5631286"/>
              <a:chExt cx="409340" cy="448929"/>
            </a:xfrm>
          </p:grpSpPr>
          <p:grpSp>
            <p:nvGrpSpPr>
              <p:cNvPr id="1248" name="Graphic 2">
                <a:extLst>
                  <a:ext uri="{FF2B5EF4-FFF2-40B4-BE49-F238E27FC236}">
                    <a16:creationId xmlns:a16="http://schemas.microsoft.com/office/drawing/2014/main" id="{8B0BA462-88DA-ECEE-C3A9-45712243C685}"/>
                  </a:ext>
                </a:extLst>
              </p:cNvPr>
              <p:cNvGrpSpPr/>
              <p:nvPr/>
            </p:nvGrpSpPr>
            <p:grpSpPr>
              <a:xfrm>
                <a:off x="9238826" y="5631286"/>
                <a:ext cx="301375" cy="301250"/>
                <a:chOff x="9238826" y="5631286"/>
                <a:chExt cx="301375" cy="301250"/>
              </a:xfrm>
            </p:grpSpPr>
            <p:sp>
              <p:nvSpPr>
                <p:cNvPr id="1253" name="Freeform 1252">
                  <a:extLst>
                    <a:ext uri="{FF2B5EF4-FFF2-40B4-BE49-F238E27FC236}">
                      <a16:creationId xmlns:a16="http://schemas.microsoft.com/office/drawing/2014/main" id="{44DDE2CA-D968-F528-2033-E814E07D9341}"/>
                    </a:ext>
                  </a:extLst>
                </p:cNvPr>
                <p:cNvSpPr/>
                <p:nvPr/>
              </p:nvSpPr>
              <p:spPr>
                <a:xfrm>
                  <a:off x="9238826" y="5631286"/>
                  <a:ext cx="301375" cy="301250"/>
                </a:xfrm>
                <a:custGeom>
                  <a:avLst/>
                  <a:gdLst>
                    <a:gd name="connsiteX0" fmla="*/ 301375 w 301375"/>
                    <a:gd name="connsiteY0" fmla="*/ 150624 h 301250"/>
                    <a:gd name="connsiteX1" fmla="*/ 150688 w 301375"/>
                    <a:gd name="connsiteY1" fmla="*/ 301249 h 301250"/>
                    <a:gd name="connsiteX2" fmla="*/ 0 w 301375"/>
                    <a:gd name="connsiteY2" fmla="*/ 150624 h 301250"/>
                    <a:gd name="connsiteX3" fmla="*/ 150688 w 301375"/>
                    <a:gd name="connsiteY3" fmla="*/ -1 h 301250"/>
                    <a:gd name="connsiteX4" fmla="*/ 301375 w 301375"/>
                    <a:gd name="connsiteY4" fmla="*/ 150624 h 301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1375" h="301250">
                      <a:moveTo>
                        <a:pt x="301375" y="150624"/>
                      </a:moveTo>
                      <a:cubicBezTo>
                        <a:pt x="301375" y="233886"/>
                        <a:pt x="233985" y="301249"/>
                        <a:pt x="150688" y="301249"/>
                      </a:cubicBezTo>
                      <a:cubicBezTo>
                        <a:pt x="67391" y="301249"/>
                        <a:pt x="0" y="233886"/>
                        <a:pt x="0" y="150624"/>
                      </a:cubicBezTo>
                      <a:cubicBezTo>
                        <a:pt x="0" y="67362"/>
                        <a:pt x="67391" y="-1"/>
                        <a:pt x="150688" y="-1"/>
                      </a:cubicBezTo>
                      <a:cubicBezTo>
                        <a:pt x="233985" y="-1"/>
                        <a:pt x="301375" y="67362"/>
                        <a:pt x="301375" y="150624"/>
                      </a:cubicBezTo>
                    </a:path>
                  </a:pathLst>
                </a:custGeom>
                <a:solidFill>
                  <a:srgbClr val="EDC01B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254" name="Freeform 1253">
                  <a:extLst>
                    <a:ext uri="{FF2B5EF4-FFF2-40B4-BE49-F238E27FC236}">
                      <a16:creationId xmlns:a16="http://schemas.microsoft.com/office/drawing/2014/main" id="{ED43183D-9086-D2D1-89CA-5D09945F7903}"/>
                    </a:ext>
                  </a:extLst>
                </p:cNvPr>
                <p:cNvSpPr/>
                <p:nvPr/>
              </p:nvSpPr>
              <p:spPr>
                <a:xfrm>
                  <a:off x="9291148" y="5713364"/>
                  <a:ext cx="199660" cy="136399"/>
                </a:xfrm>
                <a:custGeom>
                  <a:avLst/>
                  <a:gdLst>
                    <a:gd name="connsiteX0" fmla="*/ 199661 w 199660"/>
                    <a:gd name="connsiteY0" fmla="*/ 135980 h 136399"/>
                    <a:gd name="connsiteX1" fmla="*/ 1256 w 199660"/>
                    <a:gd name="connsiteY1" fmla="*/ 135980 h 136399"/>
                    <a:gd name="connsiteX2" fmla="*/ 0 w 199660"/>
                    <a:gd name="connsiteY2" fmla="*/ 134725 h 136399"/>
                    <a:gd name="connsiteX3" fmla="*/ 0 w 199660"/>
                    <a:gd name="connsiteY3" fmla="*/ 1254 h 136399"/>
                    <a:gd name="connsiteX4" fmla="*/ 1256 w 199660"/>
                    <a:gd name="connsiteY4" fmla="*/ -1 h 136399"/>
                    <a:gd name="connsiteX5" fmla="*/ 198406 w 199660"/>
                    <a:gd name="connsiteY5" fmla="*/ -1 h 136399"/>
                    <a:gd name="connsiteX6" fmla="*/ 199661 w 199660"/>
                    <a:gd name="connsiteY6" fmla="*/ 1254 h 136399"/>
                    <a:gd name="connsiteX7" fmla="*/ 199661 w 199660"/>
                    <a:gd name="connsiteY7" fmla="*/ 134725 h 136399"/>
                    <a:gd name="connsiteX8" fmla="*/ 198406 w 199660"/>
                    <a:gd name="connsiteY8" fmla="*/ 136399 h 136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9660" h="136399">
                      <a:moveTo>
                        <a:pt x="199661" y="135980"/>
                      </a:moveTo>
                      <a:lnTo>
                        <a:pt x="1256" y="135980"/>
                      </a:lnTo>
                      <a:cubicBezTo>
                        <a:pt x="419" y="135980"/>
                        <a:pt x="0" y="135143"/>
                        <a:pt x="0" y="134725"/>
                      </a:cubicBezTo>
                      <a:lnTo>
                        <a:pt x="0" y="1254"/>
                      </a:lnTo>
                      <a:cubicBezTo>
                        <a:pt x="0" y="418"/>
                        <a:pt x="837" y="-1"/>
                        <a:pt x="1256" y="-1"/>
                      </a:cubicBezTo>
                      <a:lnTo>
                        <a:pt x="198406" y="-1"/>
                      </a:lnTo>
                      <a:cubicBezTo>
                        <a:pt x="199243" y="-1"/>
                        <a:pt x="199661" y="836"/>
                        <a:pt x="199661" y="1254"/>
                      </a:cubicBezTo>
                      <a:lnTo>
                        <a:pt x="199661" y="134725"/>
                      </a:lnTo>
                      <a:cubicBezTo>
                        <a:pt x="199661" y="135562"/>
                        <a:pt x="198824" y="136399"/>
                        <a:pt x="198406" y="136399"/>
                      </a:cubicBezTo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255" name="Freeform 1254">
                  <a:extLst>
                    <a:ext uri="{FF2B5EF4-FFF2-40B4-BE49-F238E27FC236}">
                      <a16:creationId xmlns:a16="http://schemas.microsoft.com/office/drawing/2014/main" id="{F55AFC05-9455-F81D-3199-A25AC03DF61E}"/>
                    </a:ext>
                  </a:extLst>
                </p:cNvPr>
                <p:cNvSpPr/>
                <p:nvPr/>
              </p:nvSpPr>
              <p:spPr>
                <a:xfrm>
                  <a:off x="9295753" y="5722988"/>
                  <a:ext cx="186266" cy="122173"/>
                </a:xfrm>
                <a:custGeom>
                  <a:avLst/>
                  <a:gdLst>
                    <a:gd name="connsiteX0" fmla="*/ 186267 w 186266"/>
                    <a:gd name="connsiteY0" fmla="*/ 122172 h 122173"/>
                    <a:gd name="connsiteX1" fmla="*/ 1256 w 186266"/>
                    <a:gd name="connsiteY1" fmla="*/ 122172 h 122173"/>
                    <a:gd name="connsiteX2" fmla="*/ 0 w 186266"/>
                    <a:gd name="connsiteY2" fmla="*/ 120918 h 122173"/>
                    <a:gd name="connsiteX3" fmla="*/ 0 w 186266"/>
                    <a:gd name="connsiteY3" fmla="*/ 1254 h 122173"/>
                    <a:gd name="connsiteX4" fmla="*/ 1256 w 186266"/>
                    <a:gd name="connsiteY4" fmla="*/ -1 h 122173"/>
                    <a:gd name="connsiteX5" fmla="*/ 184592 w 186266"/>
                    <a:gd name="connsiteY5" fmla="*/ -1 h 122173"/>
                    <a:gd name="connsiteX6" fmla="*/ 185848 w 186266"/>
                    <a:gd name="connsiteY6" fmla="*/ 1254 h 122173"/>
                    <a:gd name="connsiteX7" fmla="*/ 185848 w 186266"/>
                    <a:gd name="connsiteY7" fmla="*/ 120918 h 122173"/>
                    <a:gd name="connsiteX8" fmla="*/ 184592 w 186266"/>
                    <a:gd name="connsiteY8" fmla="*/ 122172 h 122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6266" h="122173">
                      <a:moveTo>
                        <a:pt x="186267" y="122172"/>
                      </a:moveTo>
                      <a:lnTo>
                        <a:pt x="1256" y="122172"/>
                      </a:lnTo>
                      <a:cubicBezTo>
                        <a:pt x="418" y="122172"/>
                        <a:pt x="0" y="121336"/>
                        <a:pt x="0" y="120918"/>
                      </a:cubicBezTo>
                      <a:lnTo>
                        <a:pt x="0" y="1254"/>
                      </a:lnTo>
                      <a:cubicBezTo>
                        <a:pt x="0" y="417"/>
                        <a:pt x="837" y="-1"/>
                        <a:pt x="1256" y="-1"/>
                      </a:cubicBezTo>
                      <a:lnTo>
                        <a:pt x="184592" y="-1"/>
                      </a:lnTo>
                      <a:cubicBezTo>
                        <a:pt x="185430" y="-1"/>
                        <a:pt x="185848" y="836"/>
                        <a:pt x="185848" y="1254"/>
                      </a:cubicBezTo>
                      <a:lnTo>
                        <a:pt x="185848" y="120918"/>
                      </a:lnTo>
                      <a:cubicBezTo>
                        <a:pt x="185848" y="121754"/>
                        <a:pt x="185011" y="122172"/>
                        <a:pt x="184592" y="122172"/>
                      </a:cubicBezTo>
                    </a:path>
                  </a:pathLst>
                </a:custGeom>
                <a:solidFill>
                  <a:srgbClr val="EDC01B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256" name="Freeform 1255">
                  <a:extLst>
                    <a:ext uri="{FF2B5EF4-FFF2-40B4-BE49-F238E27FC236}">
                      <a16:creationId xmlns:a16="http://schemas.microsoft.com/office/drawing/2014/main" id="{101833E6-CD60-7FEA-174A-7E09B3FB9A9D}"/>
                    </a:ext>
                  </a:extLst>
                </p:cNvPr>
                <p:cNvSpPr/>
                <p:nvPr/>
              </p:nvSpPr>
              <p:spPr>
                <a:xfrm>
                  <a:off x="9309147" y="5735958"/>
                  <a:ext cx="163663" cy="17991"/>
                </a:xfrm>
                <a:custGeom>
                  <a:avLst/>
                  <a:gdLst>
                    <a:gd name="connsiteX0" fmla="*/ 163664 w 163663"/>
                    <a:gd name="connsiteY0" fmla="*/ 17991 h 17991"/>
                    <a:gd name="connsiteX1" fmla="*/ 1256 w 163663"/>
                    <a:gd name="connsiteY1" fmla="*/ 17991 h 17991"/>
                    <a:gd name="connsiteX2" fmla="*/ 0 w 163663"/>
                    <a:gd name="connsiteY2" fmla="*/ 16735 h 17991"/>
                    <a:gd name="connsiteX3" fmla="*/ 0 w 163663"/>
                    <a:gd name="connsiteY3" fmla="*/ 1254 h 17991"/>
                    <a:gd name="connsiteX4" fmla="*/ 1256 w 163663"/>
                    <a:gd name="connsiteY4" fmla="*/ -1 h 17991"/>
                    <a:gd name="connsiteX5" fmla="*/ 161989 w 163663"/>
                    <a:gd name="connsiteY5" fmla="*/ -1 h 17991"/>
                    <a:gd name="connsiteX6" fmla="*/ 163245 w 163663"/>
                    <a:gd name="connsiteY6" fmla="*/ 1254 h 17991"/>
                    <a:gd name="connsiteX7" fmla="*/ 163245 w 163663"/>
                    <a:gd name="connsiteY7" fmla="*/ 16735 h 17991"/>
                    <a:gd name="connsiteX8" fmla="*/ 161989 w 163663"/>
                    <a:gd name="connsiteY8" fmla="*/ 17991 h 17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3663" h="17991">
                      <a:moveTo>
                        <a:pt x="163664" y="17991"/>
                      </a:moveTo>
                      <a:lnTo>
                        <a:pt x="1256" y="17991"/>
                      </a:lnTo>
                      <a:cubicBezTo>
                        <a:pt x="419" y="17991"/>
                        <a:pt x="0" y="17153"/>
                        <a:pt x="0" y="16735"/>
                      </a:cubicBezTo>
                      <a:lnTo>
                        <a:pt x="0" y="1254"/>
                      </a:lnTo>
                      <a:cubicBezTo>
                        <a:pt x="0" y="417"/>
                        <a:pt x="837" y="-1"/>
                        <a:pt x="1256" y="-1"/>
                      </a:cubicBezTo>
                      <a:lnTo>
                        <a:pt x="161989" y="-1"/>
                      </a:lnTo>
                      <a:cubicBezTo>
                        <a:pt x="162826" y="-1"/>
                        <a:pt x="163245" y="836"/>
                        <a:pt x="163245" y="1254"/>
                      </a:cubicBezTo>
                      <a:lnTo>
                        <a:pt x="163245" y="16735"/>
                      </a:lnTo>
                      <a:cubicBezTo>
                        <a:pt x="163245" y="17572"/>
                        <a:pt x="162408" y="17991"/>
                        <a:pt x="161989" y="17991"/>
                      </a:cubicBezTo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257" name="Freeform 1256">
                  <a:extLst>
                    <a:ext uri="{FF2B5EF4-FFF2-40B4-BE49-F238E27FC236}">
                      <a16:creationId xmlns:a16="http://schemas.microsoft.com/office/drawing/2014/main" id="{FC51AF2D-AAE6-6A19-A56E-979A390FB36A}"/>
                    </a:ext>
                  </a:extLst>
                </p:cNvPr>
                <p:cNvSpPr/>
                <p:nvPr/>
              </p:nvSpPr>
              <p:spPr>
                <a:xfrm>
                  <a:off x="9309147" y="5772778"/>
                  <a:ext cx="163663" cy="63597"/>
                </a:xfrm>
                <a:custGeom>
                  <a:avLst/>
                  <a:gdLst>
                    <a:gd name="connsiteX0" fmla="*/ 163664 w 163663"/>
                    <a:gd name="connsiteY0" fmla="*/ 63178 h 63597"/>
                    <a:gd name="connsiteX1" fmla="*/ 1256 w 163663"/>
                    <a:gd name="connsiteY1" fmla="*/ 63178 h 63597"/>
                    <a:gd name="connsiteX2" fmla="*/ 0 w 163663"/>
                    <a:gd name="connsiteY2" fmla="*/ 61922 h 63597"/>
                    <a:gd name="connsiteX3" fmla="*/ 0 w 163663"/>
                    <a:gd name="connsiteY3" fmla="*/ 1254 h 63597"/>
                    <a:gd name="connsiteX4" fmla="*/ 1256 w 163663"/>
                    <a:gd name="connsiteY4" fmla="*/ -1 h 63597"/>
                    <a:gd name="connsiteX5" fmla="*/ 161989 w 163663"/>
                    <a:gd name="connsiteY5" fmla="*/ -1 h 63597"/>
                    <a:gd name="connsiteX6" fmla="*/ 163245 w 163663"/>
                    <a:gd name="connsiteY6" fmla="*/ 1254 h 63597"/>
                    <a:gd name="connsiteX7" fmla="*/ 163245 w 163663"/>
                    <a:gd name="connsiteY7" fmla="*/ 61922 h 63597"/>
                    <a:gd name="connsiteX8" fmla="*/ 161989 w 163663"/>
                    <a:gd name="connsiteY8" fmla="*/ 63596 h 63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3663" h="63597">
                      <a:moveTo>
                        <a:pt x="163664" y="63178"/>
                      </a:moveTo>
                      <a:lnTo>
                        <a:pt x="1256" y="63178"/>
                      </a:lnTo>
                      <a:cubicBezTo>
                        <a:pt x="419" y="63178"/>
                        <a:pt x="0" y="62341"/>
                        <a:pt x="0" y="61922"/>
                      </a:cubicBezTo>
                      <a:lnTo>
                        <a:pt x="0" y="1254"/>
                      </a:lnTo>
                      <a:cubicBezTo>
                        <a:pt x="0" y="417"/>
                        <a:pt x="837" y="-1"/>
                        <a:pt x="1256" y="-1"/>
                      </a:cubicBezTo>
                      <a:lnTo>
                        <a:pt x="161989" y="-1"/>
                      </a:lnTo>
                      <a:cubicBezTo>
                        <a:pt x="162826" y="-1"/>
                        <a:pt x="163245" y="836"/>
                        <a:pt x="163245" y="1254"/>
                      </a:cubicBezTo>
                      <a:lnTo>
                        <a:pt x="163245" y="61922"/>
                      </a:lnTo>
                      <a:cubicBezTo>
                        <a:pt x="163245" y="62759"/>
                        <a:pt x="162408" y="63596"/>
                        <a:pt x="161989" y="63596"/>
                      </a:cubicBezTo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258" name="Freeform 1257">
                  <a:extLst>
                    <a:ext uri="{FF2B5EF4-FFF2-40B4-BE49-F238E27FC236}">
                      <a16:creationId xmlns:a16="http://schemas.microsoft.com/office/drawing/2014/main" id="{D66A1B9D-68B8-50FB-3E61-2704FE71CF25}"/>
                    </a:ext>
                  </a:extLst>
                </p:cNvPr>
                <p:cNvSpPr/>
                <p:nvPr/>
              </p:nvSpPr>
              <p:spPr>
                <a:xfrm>
                  <a:off x="9317938" y="5803740"/>
                  <a:ext cx="73250" cy="5020"/>
                </a:xfrm>
                <a:custGeom>
                  <a:avLst/>
                  <a:gdLst>
                    <a:gd name="connsiteX0" fmla="*/ 72832 w 73250"/>
                    <a:gd name="connsiteY0" fmla="*/ 5020 h 5020"/>
                    <a:gd name="connsiteX1" fmla="*/ 1674 w 73250"/>
                    <a:gd name="connsiteY1" fmla="*/ 5020 h 5020"/>
                    <a:gd name="connsiteX2" fmla="*/ 0 w 73250"/>
                    <a:gd name="connsiteY2" fmla="*/ 3346 h 5020"/>
                    <a:gd name="connsiteX3" fmla="*/ 0 w 73250"/>
                    <a:gd name="connsiteY3" fmla="*/ 1672 h 5020"/>
                    <a:gd name="connsiteX4" fmla="*/ 1674 w 73250"/>
                    <a:gd name="connsiteY4" fmla="*/ -1 h 5020"/>
                    <a:gd name="connsiteX5" fmla="*/ 71576 w 73250"/>
                    <a:gd name="connsiteY5" fmla="*/ -1 h 5020"/>
                    <a:gd name="connsiteX6" fmla="*/ 73251 w 73250"/>
                    <a:gd name="connsiteY6" fmla="*/ 1672 h 5020"/>
                    <a:gd name="connsiteX7" fmla="*/ 73251 w 73250"/>
                    <a:gd name="connsiteY7" fmla="*/ 3346 h 5020"/>
                    <a:gd name="connsiteX8" fmla="*/ 71576 w 73250"/>
                    <a:gd name="connsiteY8" fmla="*/ 5020 h 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3250" h="5020">
                      <a:moveTo>
                        <a:pt x="72832" y="5020"/>
                      </a:moveTo>
                      <a:lnTo>
                        <a:pt x="1674" y="5020"/>
                      </a:lnTo>
                      <a:cubicBezTo>
                        <a:pt x="837" y="5020"/>
                        <a:pt x="0" y="4183"/>
                        <a:pt x="0" y="3346"/>
                      </a:cubicBezTo>
                      <a:lnTo>
                        <a:pt x="0" y="1672"/>
                      </a:lnTo>
                      <a:cubicBezTo>
                        <a:pt x="0" y="836"/>
                        <a:pt x="837" y="-1"/>
                        <a:pt x="1674" y="-1"/>
                      </a:cubicBezTo>
                      <a:lnTo>
                        <a:pt x="71576" y="-1"/>
                      </a:lnTo>
                      <a:cubicBezTo>
                        <a:pt x="72413" y="-1"/>
                        <a:pt x="73251" y="836"/>
                        <a:pt x="73251" y="1672"/>
                      </a:cubicBezTo>
                      <a:lnTo>
                        <a:pt x="73251" y="3346"/>
                      </a:lnTo>
                      <a:cubicBezTo>
                        <a:pt x="73251" y="4183"/>
                        <a:pt x="72413" y="5020"/>
                        <a:pt x="71576" y="5020"/>
                      </a:cubicBezTo>
                    </a:path>
                  </a:pathLst>
                </a:custGeom>
                <a:solidFill>
                  <a:srgbClr val="EDC01B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</p:grpSp>
          <p:grpSp>
            <p:nvGrpSpPr>
              <p:cNvPr id="1249" name="Graphic 2">
                <a:extLst>
                  <a:ext uri="{FF2B5EF4-FFF2-40B4-BE49-F238E27FC236}">
                    <a16:creationId xmlns:a16="http://schemas.microsoft.com/office/drawing/2014/main" id="{030A0BDC-19FF-B7ED-8DBB-1D7BC4239C92}"/>
                  </a:ext>
                </a:extLst>
              </p:cNvPr>
              <p:cNvGrpSpPr/>
              <p:nvPr/>
            </p:nvGrpSpPr>
            <p:grpSpPr>
              <a:xfrm>
                <a:off x="9139056" y="5843074"/>
                <a:ext cx="409340" cy="237141"/>
                <a:chOff x="9139056" y="5843074"/>
                <a:chExt cx="409340" cy="237141"/>
              </a:xfrm>
              <a:solidFill>
                <a:srgbClr val="4277BA"/>
              </a:solidFill>
            </p:grpSpPr>
            <p:sp>
              <p:nvSpPr>
                <p:cNvPr id="1250" name="TextBox 1249">
                  <a:extLst>
                    <a:ext uri="{FF2B5EF4-FFF2-40B4-BE49-F238E27FC236}">
                      <a16:creationId xmlns:a16="http://schemas.microsoft.com/office/drawing/2014/main" id="{4BB47408-4937-9A94-7401-F7F0736C6940}"/>
                    </a:ext>
                  </a:extLst>
                </p:cNvPr>
                <p:cNvSpPr txBox="1"/>
                <p:nvPr/>
              </p:nvSpPr>
              <p:spPr>
                <a:xfrm>
                  <a:off x="9139056" y="5845609"/>
                  <a:ext cx="125542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P</a:t>
                  </a:r>
                </a:p>
              </p:txBody>
            </p:sp>
            <p:sp>
              <p:nvSpPr>
                <p:cNvPr id="1251" name="TextBox 1250">
                  <a:extLst>
                    <a:ext uri="{FF2B5EF4-FFF2-40B4-BE49-F238E27FC236}">
                      <a16:creationId xmlns:a16="http://schemas.microsoft.com/office/drawing/2014/main" id="{2BE04F35-A196-8130-8294-25E108F7EADF}"/>
                    </a:ext>
                  </a:extLst>
                </p:cNvPr>
                <p:cNvSpPr txBox="1"/>
                <p:nvPr/>
              </p:nvSpPr>
              <p:spPr>
                <a:xfrm>
                  <a:off x="9174636" y="5845609"/>
                  <a:ext cx="125542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A</a:t>
                  </a:r>
                </a:p>
              </p:txBody>
            </p:sp>
            <p:sp>
              <p:nvSpPr>
                <p:cNvPr id="1252" name="TextBox 1251">
                  <a:extLst>
                    <a:ext uri="{FF2B5EF4-FFF2-40B4-BE49-F238E27FC236}">
                      <a16:creationId xmlns:a16="http://schemas.microsoft.com/office/drawing/2014/main" id="{6CB29E73-BD8C-711E-634A-EE6C8A86B919}"/>
                    </a:ext>
                  </a:extLst>
                </p:cNvPr>
                <p:cNvSpPr txBox="1"/>
                <p:nvPr/>
              </p:nvSpPr>
              <p:spPr>
                <a:xfrm>
                  <a:off x="9212726" y="5843074"/>
                  <a:ext cx="335670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YMENTS</a:t>
                  </a:r>
                </a:p>
              </p:txBody>
            </p:sp>
          </p:grpSp>
        </p:grpSp>
        <p:grpSp>
          <p:nvGrpSpPr>
            <p:cNvPr id="1259" name="Graphic 2">
              <a:extLst>
                <a:ext uri="{FF2B5EF4-FFF2-40B4-BE49-F238E27FC236}">
                  <a16:creationId xmlns:a16="http://schemas.microsoft.com/office/drawing/2014/main" id="{BC58235E-981D-6CF0-60A1-4378CEE5B4C5}"/>
                </a:ext>
              </a:extLst>
            </p:cNvPr>
            <p:cNvGrpSpPr/>
            <p:nvPr/>
          </p:nvGrpSpPr>
          <p:grpSpPr>
            <a:xfrm>
              <a:off x="7918487" y="5633868"/>
              <a:ext cx="448719" cy="523125"/>
              <a:chOff x="7918487" y="5633868"/>
              <a:chExt cx="448719" cy="523125"/>
            </a:xfrm>
          </p:grpSpPr>
          <p:grpSp>
            <p:nvGrpSpPr>
              <p:cNvPr id="1260" name="Graphic 2">
                <a:extLst>
                  <a:ext uri="{FF2B5EF4-FFF2-40B4-BE49-F238E27FC236}">
                    <a16:creationId xmlns:a16="http://schemas.microsoft.com/office/drawing/2014/main" id="{B6C5DB37-85C5-84EB-52DE-CDECFE9BD4AC}"/>
                  </a:ext>
                </a:extLst>
              </p:cNvPr>
              <p:cNvGrpSpPr/>
              <p:nvPr/>
            </p:nvGrpSpPr>
            <p:grpSpPr>
              <a:xfrm>
                <a:off x="7918487" y="5844539"/>
                <a:ext cx="448719" cy="312454"/>
                <a:chOff x="7918487" y="5844539"/>
                <a:chExt cx="448719" cy="312454"/>
              </a:xfrm>
              <a:solidFill>
                <a:srgbClr val="4277BA"/>
              </a:solidFill>
            </p:grpSpPr>
            <p:sp>
              <p:nvSpPr>
                <p:cNvPr id="1280" name="TextBox 1279">
                  <a:extLst>
                    <a:ext uri="{FF2B5EF4-FFF2-40B4-BE49-F238E27FC236}">
                      <a16:creationId xmlns:a16="http://schemas.microsoft.com/office/drawing/2014/main" id="{8B777E4C-3883-8DDB-BE58-6FFB4CF54AF6}"/>
                    </a:ext>
                  </a:extLst>
                </p:cNvPr>
                <p:cNvSpPr txBox="1"/>
                <p:nvPr/>
              </p:nvSpPr>
              <p:spPr>
                <a:xfrm>
                  <a:off x="7918487" y="5847073"/>
                  <a:ext cx="129103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C</a:t>
                  </a:r>
                </a:p>
              </p:txBody>
            </p:sp>
            <p:sp>
              <p:nvSpPr>
                <p:cNvPr id="1281" name="TextBox 1280">
                  <a:extLst>
                    <a:ext uri="{FF2B5EF4-FFF2-40B4-BE49-F238E27FC236}">
                      <a16:creationId xmlns:a16="http://schemas.microsoft.com/office/drawing/2014/main" id="{E9E2E118-8704-AB25-F5E1-67652338F062}"/>
                    </a:ext>
                  </a:extLst>
                </p:cNvPr>
                <p:cNvSpPr txBox="1"/>
                <p:nvPr/>
              </p:nvSpPr>
              <p:spPr>
                <a:xfrm>
                  <a:off x="7957415" y="5844539"/>
                  <a:ext cx="305397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ORPOR</a:t>
                  </a:r>
                </a:p>
              </p:txBody>
            </p:sp>
            <p:sp>
              <p:nvSpPr>
                <p:cNvPr id="1282" name="TextBox 1281">
                  <a:extLst>
                    <a:ext uri="{FF2B5EF4-FFF2-40B4-BE49-F238E27FC236}">
                      <a16:creationId xmlns:a16="http://schemas.microsoft.com/office/drawing/2014/main" id="{A8BDAD9C-A95D-3738-E2BE-C7DB741C366F}"/>
                    </a:ext>
                  </a:extLst>
                </p:cNvPr>
                <p:cNvSpPr txBox="1"/>
                <p:nvPr/>
              </p:nvSpPr>
              <p:spPr>
                <a:xfrm>
                  <a:off x="8168378" y="5847073"/>
                  <a:ext cx="125542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A</a:t>
                  </a:r>
                </a:p>
              </p:txBody>
            </p:sp>
            <p:sp>
              <p:nvSpPr>
                <p:cNvPr id="1283" name="TextBox 1282">
                  <a:extLst>
                    <a:ext uri="{FF2B5EF4-FFF2-40B4-BE49-F238E27FC236}">
                      <a16:creationId xmlns:a16="http://schemas.microsoft.com/office/drawing/2014/main" id="{C28D3D02-0448-5076-2D68-B4F16348BDD1}"/>
                    </a:ext>
                  </a:extLst>
                </p:cNvPr>
                <p:cNvSpPr txBox="1"/>
                <p:nvPr/>
              </p:nvSpPr>
              <p:spPr>
                <a:xfrm>
                  <a:off x="8206049" y="5847074"/>
                  <a:ext cx="161157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TE</a:t>
                  </a:r>
                </a:p>
              </p:txBody>
            </p:sp>
            <p:sp>
              <p:nvSpPr>
                <p:cNvPr id="1284" name="TextBox 1283">
                  <a:extLst>
                    <a:ext uri="{FF2B5EF4-FFF2-40B4-BE49-F238E27FC236}">
                      <a16:creationId xmlns:a16="http://schemas.microsoft.com/office/drawing/2014/main" id="{BA97CAC2-FF10-B5EF-F13C-DA3FDD32F1F6}"/>
                    </a:ext>
                  </a:extLst>
                </p:cNvPr>
                <p:cNvSpPr txBox="1"/>
                <p:nvPr/>
              </p:nvSpPr>
              <p:spPr>
                <a:xfrm>
                  <a:off x="7956996" y="5922385"/>
                  <a:ext cx="125542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B</a:t>
                  </a:r>
                </a:p>
              </p:txBody>
            </p:sp>
            <p:sp>
              <p:nvSpPr>
                <p:cNvPr id="1285" name="TextBox 1284">
                  <a:extLst>
                    <a:ext uri="{FF2B5EF4-FFF2-40B4-BE49-F238E27FC236}">
                      <a16:creationId xmlns:a16="http://schemas.microsoft.com/office/drawing/2014/main" id="{CB339B9B-2421-2E6D-01EB-7CF79F6ACB60}"/>
                    </a:ext>
                  </a:extLst>
                </p:cNvPr>
                <p:cNvSpPr txBox="1"/>
                <p:nvPr/>
              </p:nvSpPr>
              <p:spPr>
                <a:xfrm>
                  <a:off x="7997600" y="5919852"/>
                  <a:ext cx="314301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ANKING</a:t>
                  </a:r>
                </a:p>
              </p:txBody>
            </p:sp>
          </p:grpSp>
          <p:grpSp>
            <p:nvGrpSpPr>
              <p:cNvPr id="1261" name="Graphic 2">
                <a:extLst>
                  <a:ext uri="{FF2B5EF4-FFF2-40B4-BE49-F238E27FC236}">
                    <a16:creationId xmlns:a16="http://schemas.microsoft.com/office/drawing/2014/main" id="{E8C065DA-2E09-64F3-910E-136C1119BB1A}"/>
                  </a:ext>
                </a:extLst>
              </p:cNvPr>
              <p:cNvGrpSpPr/>
              <p:nvPr/>
            </p:nvGrpSpPr>
            <p:grpSpPr>
              <a:xfrm>
                <a:off x="8039603" y="5633868"/>
                <a:ext cx="301375" cy="301250"/>
                <a:chOff x="8039603" y="5633868"/>
                <a:chExt cx="301375" cy="301250"/>
              </a:xfrm>
            </p:grpSpPr>
            <p:sp>
              <p:nvSpPr>
                <p:cNvPr id="1262" name="Freeform 1261">
                  <a:extLst>
                    <a:ext uri="{FF2B5EF4-FFF2-40B4-BE49-F238E27FC236}">
                      <a16:creationId xmlns:a16="http://schemas.microsoft.com/office/drawing/2014/main" id="{2D7A659A-7BE1-CEB3-0CC7-45EE211B501F}"/>
                    </a:ext>
                  </a:extLst>
                </p:cNvPr>
                <p:cNvSpPr/>
                <p:nvPr/>
              </p:nvSpPr>
              <p:spPr>
                <a:xfrm>
                  <a:off x="8039603" y="5633868"/>
                  <a:ext cx="301375" cy="301250"/>
                </a:xfrm>
                <a:custGeom>
                  <a:avLst/>
                  <a:gdLst>
                    <a:gd name="connsiteX0" fmla="*/ 301375 w 301375"/>
                    <a:gd name="connsiteY0" fmla="*/ 150625 h 301250"/>
                    <a:gd name="connsiteX1" fmla="*/ 150688 w 301375"/>
                    <a:gd name="connsiteY1" fmla="*/ 301250 h 301250"/>
                    <a:gd name="connsiteX2" fmla="*/ 0 w 301375"/>
                    <a:gd name="connsiteY2" fmla="*/ 150625 h 301250"/>
                    <a:gd name="connsiteX3" fmla="*/ 150688 w 301375"/>
                    <a:gd name="connsiteY3" fmla="*/ 0 h 301250"/>
                    <a:gd name="connsiteX4" fmla="*/ 301375 w 301375"/>
                    <a:gd name="connsiteY4" fmla="*/ 150625 h 301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1375" h="301250">
                      <a:moveTo>
                        <a:pt x="301375" y="150625"/>
                      </a:moveTo>
                      <a:cubicBezTo>
                        <a:pt x="301375" y="233887"/>
                        <a:pt x="233985" y="301250"/>
                        <a:pt x="150688" y="301250"/>
                      </a:cubicBezTo>
                      <a:cubicBezTo>
                        <a:pt x="67391" y="301250"/>
                        <a:pt x="0" y="233887"/>
                        <a:pt x="0" y="150625"/>
                      </a:cubicBezTo>
                      <a:cubicBezTo>
                        <a:pt x="0" y="67363"/>
                        <a:pt x="67391" y="0"/>
                        <a:pt x="150688" y="0"/>
                      </a:cubicBezTo>
                      <a:cubicBezTo>
                        <a:pt x="233985" y="0"/>
                        <a:pt x="301375" y="67363"/>
                        <a:pt x="301375" y="150625"/>
                      </a:cubicBezTo>
                    </a:path>
                  </a:pathLst>
                </a:custGeom>
                <a:solidFill>
                  <a:srgbClr val="EDC01B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grpSp>
              <p:nvGrpSpPr>
                <p:cNvPr id="1263" name="Graphic 2">
                  <a:extLst>
                    <a:ext uri="{FF2B5EF4-FFF2-40B4-BE49-F238E27FC236}">
                      <a16:creationId xmlns:a16="http://schemas.microsoft.com/office/drawing/2014/main" id="{D50FB696-1C6D-5F6D-1F9C-91F5B956E9F7}"/>
                    </a:ext>
                  </a:extLst>
                </p:cNvPr>
                <p:cNvGrpSpPr/>
                <p:nvPr/>
              </p:nvGrpSpPr>
              <p:grpSpPr>
                <a:xfrm>
                  <a:off x="8085147" y="5699976"/>
                  <a:ext cx="183836" cy="158993"/>
                  <a:chOff x="8085147" y="5699976"/>
                  <a:chExt cx="183836" cy="158993"/>
                </a:xfrm>
                <a:solidFill>
                  <a:srgbClr val="FFFFFF"/>
                </a:solidFill>
              </p:grpSpPr>
              <p:sp>
                <p:nvSpPr>
                  <p:cNvPr id="1272" name="Freeform 1271">
                    <a:extLst>
                      <a:ext uri="{FF2B5EF4-FFF2-40B4-BE49-F238E27FC236}">
                        <a16:creationId xmlns:a16="http://schemas.microsoft.com/office/drawing/2014/main" id="{3CC1487B-00CF-8153-48F4-6601E1F82AAE}"/>
                      </a:ext>
                    </a:extLst>
                  </p:cNvPr>
                  <p:cNvSpPr/>
                  <p:nvPr/>
                </p:nvSpPr>
                <p:spPr>
                  <a:xfrm>
                    <a:off x="8114947" y="5761481"/>
                    <a:ext cx="13394" cy="51543"/>
                  </a:xfrm>
                  <a:custGeom>
                    <a:avLst/>
                    <a:gdLst>
                      <a:gd name="connsiteX0" fmla="*/ 13395 w 13394"/>
                      <a:gd name="connsiteY0" fmla="*/ 25941 h 51543"/>
                      <a:gd name="connsiteX1" fmla="*/ 13395 w 13394"/>
                      <a:gd name="connsiteY1" fmla="*/ 47280 h 51543"/>
                      <a:gd name="connsiteX2" fmla="*/ 7953 w 13394"/>
                      <a:gd name="connsiteY2" fmla="*/ 51464 h 51543"/>
                      <a:gd name="connsiteX3" fmla="*/ 419 w 13394"/>
                      <a:gd name="connsiteY3" fmla="*/ 48535 h 51543"/>
                      <a:gd name="connsiteX4" fmla="*/ 0 w 13394"/>
                      <a:gd name="connsiteY4" fmla="*/ 46443 h 51543"/>
                      <a:gd name="connsiteX5" fmla="*/ 0 w 13394"/>
                      <a:gd name="connsiteY5" fmla="*/ 4603 h 51543"/>
                      <a:gd name="connsiteX6" fmla="*/ 6279 w 13394"/>
                      <a:gd name="connsiteY6" fmla="*/ 0 h 51543"/>
                      <a:gd name="connsiteX7" fmla="*/ 12976 w 13394"/>
                      <a:gd name="connsiteY7" fmla="*/ 4603 h 51543"/>
                      <a:gd name="connsiteX8" fmla="*/ 13395 w 13394"/>
                      <a:gd name="connsiteY8" fmla="*/ 25941 h 51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394" h="51543">
                        <a:moveTo>
                          <a:pt x="13395" y="25941"/>
                        </a:moveTo>
                        <a:cubicBezTo>
                          <a:pt x="13395" y="33054"/>
                          <a:pt x="13395" y="40167"/>
                          <a:pt x="13395" y="47280"/>
                        </a:cubicBezTo>
                        <a:cubicBezTo>
                          <a:pt x="13395" y="49372"/>
                          <a:pt x="11302" y="51045"/>
                          <a:pt x="7953" y="51464"/>
                        </a:cubicBezTo>
                        <a:cubicBezTo>
                          <a:pt x="4605" y="51882"/>
                          <a:pt x="1674" y="50627"/>
                          <a:pt x="419" y="48535"/>
                        </a:cubicBezTo>
                        <a:cubicBezTo>
                          <a:pt x="0" y="48116"/>
                          <a:pt x="0" y="47280"/>
                          <a:pt x="0" y="46443"/>
                        </a:cubicBezTo>
                        <a:cubicBezTo>
                          <a:pt x="0" y="32636"/>
                          <a:pt x="0" y="18410"/>
                          <a:pt x="0" y="4603"/>
                        </a:cubicBezTo>
                        <a:cubicBezTo>
                          <a:pt x="0" y="1674"/>
                          <a:pt x="2512" y="0"/>
                          <a:pt x="6279" y="0"/>
                        </a:cubicBezTo>
                        <a:cubicBezTo>
                          <a:pt x="10464" y="0"/>
                          <a:pt x="12976" y="1674"/>
                          <a:pt x="12976" y="4603"/>
                        </a:cubicBezTo>
                        <a:cubicBezTo>
                          <a:pt x="13395" y="11715"/>
                          <a:pt x="13395" y="18828"/>
                          <a:pt x="13395" y="25941"/>
                        </a:cubicBezTo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1273" name="Freeform 1272">
                    <a:extLst>
                      <a:ext uri="{FF2B5EF4-FFF2-40B4-BE49-F238E27FC236}">
                        <a16:creationId xmlns:a16="http://schemas.microsoft.com/office/drawing/2014/main" id="{C6EE4625-4504-DA6B-2BC2-4F3FB6E6E5E3}"/>
                      </a:ext>
                    </a:extLst>
                  </p:cNvPr>
                  <p:cNvSpPr/>
                  <p:nvPr/>
                </p:nvSpPr>
                <p:spPr>
                  <a:xfrm>
                    <a:off x="8148015" y="5761481"/>
                    <a:ext cx="13394" cy="51543"/>
                  </a:xfrm>
                  <a:custGeom>
                    <a:avLst/>
                    <a:gdLst>
                      <a:gd name="connsiteX0" fmla="*/ 13395 w 13394"/>
                      <a:gd name="connsiteY0" fmla="*/ 25941 h 51543"/>
                      <a:gd name="connsiteX1" fmla="*/ 13395 w 13394"/>
                      <a:gd name="connsiteY1" fmla="*/ 47280 h 51543"/>
                      <a:gd name="connsiteX2" fmla="*/ 7953 w 13394"/>
                      <a:gd name="connsiteY2" fmla="*/ 51464 h 51543"/>
                      <a:gd name="connsiteX3" fmla="*/ 418 w 13394"/>
                      <a:gd name="connsiteY3" fmla="*/ 48535 h 51543"/>
                      <a:gd name="connsiteX4" fmla="*/ 0 w 13394"/>
                      <a:gd name="connsiteY4" fmla="*/ 46443 h 51543"/>
                      <a:gd name="connsiteX5" fmla="*/ 0 w 13394"/>
                      <a:gd name="connsiteY5" fmla="*/ 4603 h 51543"/>
                      <a:gd name="connsiteX6" fmla="*/ 6279 w 13394"/>
                      <a:gd name="connsiteY6" fmla="*/ 0 h 51543"/>
                      <a:gd name="connsiteX7" fmla="*/ 12976 w 13394"/>
                      <a:gd name="connsiteY7" fmla="*/ 4603 h 51543"/>
                      <a:gd name="connsiteX8" fmla="*/ 13395 w 13394"/>
                      <a:gd name="connsiteY8" fmla="*/ 25941 h 51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394" h="51543">
                        <a:moveTo>
                          <a:pt x="13395" y="25941"/>
                        </a:moveTo>
                        <a:cubicBezTo>
                          <a:pt x="13395" y="33054"/>
                          <a:pt x="13395" y="40167"/>
                          <a:pt x="13395" y="47280"/>
                        </a:cubicBezTo>
                        <a:cubicBezTo>
                          <a:pt x="13395" y="49372"/>
                          <a:pt x="11302" y="51045"/>
                          <a:pt x="7953" y="51464"/>
                        </a:cubicBezTo>
                        <a:cubicBezTo>
                          <a:pt x="4604" y="51882"/>
                          <a:pt x="1674" y="50627"/>
                          <a:pt x="418" y="48535"/>
                        </a:cubicBezTo>
                        <a:cubicBezTo>
                          <a:pt x="0" y="48116"/>
                          <a:pt x="0" y="47280"/>
                          <a:pt x="0" y="46443"/>
                        </a:cubicBezTo>
                        <a:cubicBezTo>
                          <a:pt x="0" y="32636"/>
                          <a:pt x="0" y="18410"/>
                          <a:pt x="0" y="4603"/>
                        </a:cubicBezTo>
                        <a:cubicBezTo>
                          <a:pt x="0" y="1674"/>
                          <a:pt x="2511" y="0"/>
                          <a:pt x="6279" y="0"/>
                        </a:cubicBezTo>
                        <a:cubicBezTo>
                          <a:pt x="10464" y="0"/>
                          <a:pt x="12976" y="1674"/>
                          <a:pt x="12976" y="4603"/>
                        </a:cubicBezTo>
                        <a:cubicBezTo>
                          <a:pt x="13395" y="11715"/>
                          <a:pt x="13395" y="18828"/>
                          <a:pt x="13395" y="25941"/>
                        </a:cubicBezTo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1274" name="Freeform 1273">
                    <a:extLst>
                      <a:ext uri="{FF2B5EF4-FFF2-40B4-BE49-F238E27FC236}">
                        <a16:creationId xmlns:a16="http://schemas.microsoft.com/office/drawing/2014/main" id="{BAC9D7EE-F760-AB9B-9D31-9910C8E0B8AA}"/>
                      </a:ext>
                    </a:extLst>
                  </p:cNvPr>
                  <p:cNvSpPr/>
                  <p:nvPr/>
                </p:nvSpPr>
                <p:spPr>
                  <a:xfrm>
                    <a:off x="8180664" y="5761481"/>
                    <a:ext cx="13394" cy="51543"/>
                  </a:xfrm>
                  <a:custGeom>
                    <a:avLst/>
                    <a:gdLst>
                      <a:gd name="connsiteX0" fmla="*/ 13394 w 13394"/>
                      <a:gd name="connsiteY0" fmla="*/ 25941 h 51543"/>
                      <a:gd name="connsiteX1" fmla="*/ 13394 w 13394"/>
                      <a:gd name="connsiteY1" fmla="*/ 47280 h 51543"/>
                      <a:gd name="connsiteX2" fmla="*/ 7953 w 13394"/>
                      <a:gd name="connsiteY2" fmla="*/ 51464 h 51543"/>
                      <a:gd name="connsiteX3" fmla="*/ 418 w 13394"/>
                      <a:gd name="connsiteY3" fmla="*/ 48535 h 51543"/>
                      <a:gd name="connsiteX4" fmla="*/ 0 w 13394"/>
                      <a:gd name="connsiteY4" fmla="*/ 46443 h 51543"/>
                      <a:gd name="connsiteX5" fmla="*/ 0 w 13394"/>
                      <a:gd name="connsiteY5" fmla="*/ 4603 h 51543"/>
                      <a:gd name="connsiteX6" fmla="*/ 6279 w 13394"/>
                      <a:gd name="connsiteY6" fmla="*/ 0 h 51543"/>
                      <a:gd name="connsiteX7" fmla="*/ 12976 w 13394"/>
                      <a:gd name="connsiteY7" fmla="*/ 4603 h 51543"/>
                      <a:gd name="connsiteX8" fmla="*/ 13394 w 13394"/>
                      <a:gd name="connsiteY8" fmla="*/ 25941 h 51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394" h="51543">
                        <a:moveTo>
                          <a:pt x="13394" y="25941"/>
                        </a:moveTo>
                        <a:cubicBezTo>
                          <a:pt x="13394" y="33054"/>
                          <a:pt x="13394" y="40167"/>
                          <a:pt x="13394" y="47280"/>
                        </a:cubicBezTo>
                        <a:cubicBezTo>
                          <a:pt x="13394" y="49372"/>
                          <a:pt x="11301" y="51045"/>
                          <a:pt x="7953" y="51464"/>
                        </a:cubicBezTo>
                        <a:cubicBezTo>
                          <a:pt x="4604" y="51882"/>
                          <a:pt x="1674" y="50627"/>
                          <a:pt x="418" y="48535"/>
                        </a:cubicBezTo>
                        <a:cubicBezTo>
                          <a:pt x="0" y="48116"/>
                          <a:pt x="0" y="47280"/>
                          <a:pt x="0" y="46443"/>
                        </a:cubicBezTo>
                        <a:cubicBezTo>
                          <a:pt x="0" y="32636"/>
                          <a:pt x="0" y="18410"/>
                          <a:pt x="0" y="4603"/>
                        </a:cubicBezTo>
                        <a:cubicBezTo>
                          <a:pt x="0" y="1674"/>
                          <a:pt x="2511" y="0"/>
                          <a:pt x="6279" y="0"/>
                        </a:cubicBezTo>
                        <a:cubicBezTo>
                          <a:pt x="10464" y="0"/>
                          <a:pt x="12976" y="1674"/>
                          <a:pt x="12976" y="4603"/>
                        </a:cubicBezTo>
                        <a:cubicBezTo>
                          <a:pt x="13394" y="11715"/>
                          <a:pt x="13394" y="18828"/>
                          <a:pt x="13394" y="25941"/>
                        </a:cubicBezTo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1275" name="Freeform 1274">
                    <a:extLst>
                      <a:ext uri="{FF2B5EF4-FFF2-40B4-BE49-F238E27FC236}">
                        <a16:creationId xmlns:a16="http://schemas.microsoft.com/office/drawing/2014/main" id="{FB8941BE-486A-C918-56F4-778C6A11CB8C}"/>
                      </a:ext>
                    </a:extLst>
                  </p:cNvPr>
                  <p:cNvSpPr/>
                  <p:nvPr/>
                </p:nvSpPr>
                <p:spPr>
                  <a:xfrm>
                    <a:off x="8246799" y="5761900"/>
                    <a:ext cx="12976" cy="31380"/>
                  </a:xfrm>
                  <a:custGeom>
                    <a:avLst/>
                    <a:gdLst>
                      <a:gd name="connsiteX0" fmla="*/ 12976 w 12976"/>
                      <a:gd name="connsiteY0" fmla="*/ 31380 h 31380"/>
                      <a:gd name="connsiteX1" fmla="*/ 12976 w 12976"/>
                      <a:gd name="connsiteY1" fmla="*/ 25522 h 31380"/>
                      <a:gd name="connsiteX2" fmla="*/ 12976 w 12976"/>
                      <a:gd name="connsiteY2" fmla="*/ 4602 h 31380"/>
                      <a:gd name="connsiteX3" fmla="*/ 6279 w 12976"/>
                      <a:gd name="connsiteY3" fmla="*/ 0 h 31380"/>
                      <a:gd name="connsiteX4" fmla="*/ 0 w 12976"/>
                      <a:gd name="connsiteY4" fmla="*/ 4602 h 31380"/>
                      <a:gd name="connsiteX5" fmla="*/ 0 w 12976"/>
                      <a:gd name="connsiteY5" fmla="*/ 31380 h 31380"/>
                      <a:gd name="connsiteX6" fmla="*/ 12976 w 12976"/>
                      <a:gd name="connsiteY6" fmla="*/ 31380 h 31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976" h="31380">
                        <a:moveTo>
                          <a:pt x="12976" y="31380"/>
                        </a:moveTo>
                        <a:cubicBezTo>
                          <a:pt x="12976" y="29288"/>
                          <a:pt x="12976" y="27614"/>
                          <a:pt x="12976" y="25522"/>
                        </a:cubicBezTo>
                        <a:cubicBezTo>
                          <a:pt x="12976" y="18409"/>
                          <a:pt x="12976" y="11715"/>
                          <a:pt x="12976" y="4602"/>
                        </a:cubicBezTo>
                        <a:cubicBezTo>
                          <a:pt x="12976" y="1673"/>
                          <a:pt x="10046" y="0"/>
                          <a:pt x="6279" y="0"/>
                        </a:cubicBezTo>
                        <a:cubicBezTo>
                          <a:pt x="2512" y="0"/>
                          <a:pt x="0" y="1673"/>
                          <a:pt x="0" y="4602"/>
                        </a:cubicBezTo>
                        <a:cubicBezTo>
                          <a:pt x="0" y="13389"/>
                          <a:pt x="0" y="22593"/>
                          <a:pt x="0" y="31380"/>
                        </a:cubicBezTo>
                        <a:lnTo>
                          <a:pt x="12976" y="3138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1276" name="Freeform 1275">
                    <a:extLst>
                      <a:ext uri="{FF2B5EF4-FFF2-40B4-BE49-F238E27FC236}">
                        <a16:creationId xmlns:a16="http://schemas.microsoft.com/office/drawing/2014/main" id="{95B2FC48-B72B-18EC-5274-6B765E390BC8}"/>
                      </a:ext>
                    </a:extLst>
                  </p:cNvPr>
                  <p:cNvSpPr/>
                  <p:nvPr/>
                </p:nvSpPr>
                <p:spPr>
                  <a:xfrm>
                    <a:off x="8103489" y="5699976"/>
                    <a:ext cx="165494" cy="44350"/>
                  </a:xfrm>
                  <a:custGeom>
                    <a:avLst/>
                    <a:gdLst>
                      <a:gd name="connsiteX0" fmla="*/ 163402 w 165494"/>
                      <a:gd name="connsiteY0" fmla="*/ 36820 h 44350"/>
                      <a:gd name="connsiteX1" fmla="*/ 161727 w 165494"/>
                      <a:gd name="connsiteY1" fmla="*/ 35983 h 44350"/>
                      <a:gd name="connsiteX2" fmla="*/ 85965 w 165494"/>
                      <a:gd name="connsiteY2" fmla="*/ 1255 h 44350"/>
                      <a:gd name="connsiteX3" fmla="*/ 83454 w 165494"/>
                      <a:gd name="connsiteY3" fmla="*/ 0 h 44350"/>
                      <a:gd name="connsiteX4" fmla="*/ 80942 w 165494"/>
                      <a:gd name="connsiteY4" fmla="*/ 0 h 44350"/>
                      <a:gd name="connsiteX5" fmla="*/ 79268 w 165494"/>
                      <a:gd name="connsiteY5" fmla="*/ 837 h 44350"/>
                      <a:gd name="connsiteX6" fmla="*/ 3506 w 165494"/>
                      <a:gd name="connsiteY6" fmla="*/ 36401 h 44350"/>
                      <a:gd name="connsiteX7" fmla="*/ 1413 w 165494"/>
                      <a:gd name="connsiteY7" fmla="*/ 37656 h 44350"/>
                      <a:gd name="connsiteX8" fmla="*/ 157 w 165494"/>
                      <a:gd name="connsiteY8" fmla="*/ 41840 h 44350"/>
                      <a:gd name="connsiteX9" fmla="*/ 3506 w 165494"/>
                      <a:gd name="connsiteY9" fmla="*/ 44351 h 44350"/>
                      <a:gd name="connsiteX10" fmla="*/ 3506 w 165494"/>
                      <a:gd name="connsiteY10" fmla="*/ 44351 h 44350"/>
                      <a:gd name="connsiteX11" fmla="*/ 3506 w 165494"/>
                      <a:gd name="connsiteY11" fmla="*/ 44351 h 44350"/>
                      <a:gd name="connsiteX12" fmla="*/ 5180 w 165494"/>
                      <a:gd name="connsiteY12" fmla="*/ 44351 h 44350"/>
                      <a:gd name="connsiteX13" fmla="*/ 5599 w 165494"/>
                      <a:gd name="connsiteY13" fmla="*/ 44351 h 44350"/>
                      <a:gd name="connsiteX14" fmla="*/ 160053 w 165494"/>
                      <a:gd name="connsiteY14" fmla="*/ 44351 h 44350"/>
                      <a:gd name="connsiteX15" fmla="*/ 161727 w 165494"/>
                      <a:gd name="connsiteY15" fmla="*/ 44351 h 44350"/>
                      <a:gd name="connsiteX16" fmla="*/ 165495 w 165494"/>
                      <a:gd name="connsiteY16" fmla="*/ 41422 h 44350"/>
                      <a:gd name="connsiteX17" fmla="*/ 163402 w 165494"/>
                      <a:gd name="connsiteY17" fmla="*/ 36820 h 4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65494" h="44350">
                        <a:moveTo>
                          <a:pt x="163402" y="36820"/>
                        </a:moveTo>
                        <a:cubicBezTo>
                          <a:pt x="162983" y="36401"/>
                          <a:pt x="162565" y="36401"/>
                          <a:pt x="161727" y="35983"/>
                        </a:cubicBezTo>
                        <a:cubicBezTo>
                          <a:pt x="136613" y="24268"/>
                          <a:pt x="111080" y="12552"/>
                          <a:pt x="85965" y="1255"/>
                        </a:cubicBezTo>
                        <a:cubicBezTo>
                          <a:pt x="85128" y="837"/>
                          <a:pt x="84291" y="418"/>
                          <a:pt x="83454" y="0"/>
                        </a:cubicBezTo>
                        <a:lnTo>
                          <a:pt x="80942" y="0"/>
                        </a:lnTo>
                        <a:cubicBezTo>
                          <a:pt x="80523" y="418"/>
                          <a:pt x="79687" y="837"/>
                          <a:pt x="79268" y="837"/>
                        </a:cubicBezTo>
                        <a:cubicBezTo>
                          <a:pt x="54153" y="12552"/>
                          <a:pt x="28620" y="24686"/>
                          <a:pt x="3506" y="36401"/>
                        </a:cubicBezTo>
                        <a:cubicBezTo>
                          <a:pt x="2668" y="36820"/>
                          <a:pt x="2250" y="37238"/>
                          <a:pt x="1413" y="37656"/>
                        </a:cubicBezTo>
                        <a:cubicBezTo>
                          <a:pt x="157" y="38493"/>
                          <a:pt x="-262" y="40167"/>
                          <a:pt x="157" y="41840"/>
                        </a:cubicBezTo>
                        <a:cubicBezTo>
                          <a:pt x="575" y="43514"/>
                          <a:pt x="1831" y="44351"/>
                          <a:pt x="3506" y="44351"/>
                        </a:cubicBezTo>
                        <a:lnTo>
                          <a:pt x="3506" y="44351"/>
                        </a:lnTo>
                        <a:lnTo>
                          <a:pt x="3506" y="44351"/>
                        </a:lnTo>
                        <a:lnTo>
                          <a:pt x="5180" y="44351"/>
                        </a:lnTo>
                        <a:cubicBezTo>
                          <a:pt x="5180" y="44351"/>
                          <a:pt x="5180" y="44351"/>
                          <a:pt x="5599" y="44351"/>
                        </a:cubicBezTo>
                        <a:cubicBezTo>
                          <a:pt x="57083" y="44351"/>
                          <a:pt x="108568" y="44351"/>
                          <a:pt x="160053" y="44351"/>
                        </a:cubicBezTo>
                        <a:cubicBezTo>
                          <a:pt x="160472" y="44351"/>
                          <a:pt x="161309" y="44351"/>
                          <a:pt x="161727" y="44351"/>
                        </a:cubicBezTo>
                        <a:cubicBezTo>
                          <a:pt x="163402" y="44351"/>
                          <a:pt x="165076" y="42677"/>
                          <a:pt x="165495" y="41422"/>
                        </a:cubicBezTo>
                        <a:cubicBezTo>
                          <a:pt x="165495" y="39330"/>
                          <a:pt x="164658" y="38075"/>
                          <a:pt x="163402" y="3682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1277" name="Freeform 1276">
                    <a:extLst>
                      <a:ext uri="{FF2B5EF4-FFF2-40B4-BE49-F238E27FC236}">
                        <a16:creationId xmlns:a16="http://schemas.microsoft.com/office/drawing/2014/main" id="{AA374223-E3B1-B056-FFEC-01BECAA0832B}"/>
                      </a:ext>
                    </a:extLst>
                  </p:cNvPr>
                  <p:cNvSpPr/>
                  <p:nvPr/>
                </p:nvSpPr>
                <p:spPr>
                  <a:xfrm>
                    <a:off x="8085147" y="5846417"/>
                    <a:ext cx="122305" cy="12552"/>
                  </a:xfrm>
                  <a:custGeom>
                    <a:avLst/>
                    <a:gdLst>
                      <a:gd name="connsiteX0" fmla="*/ 122306 w 122305"/>
                      <a:gd name="connsiteY0" fmla="*/ 0 h 12552"/>
                      <a:gd name="connsiteX1" fmla="*/ 5523 w 122305"/>
                      <a:gd name="connsiteY1" fmla="*/ 0 h 12552"/>
                      <a:gd name="connsiteX2" fmla="*/ 3848 w 122305"/>
                      <a:gd name="connsiteY2" fmla="*/ 0 h 12552"/>
                      <a:gd name="connsiteX3" fmla="*/ 81 w 122305"/>
                      <a:gd name="connsiteY3" fmla="*/ 5439 h 12552"/>
                      <a:gd name="connsiteX4" fmla="*/ 2592 w 122305"/>
                      <a:gd name="connsiteY4" fmla="*/ 12134 h 12552"/>
                      <a:gd name="connsiteX5" fmla="*/ 5523 w 122305"/>
                      <a:gd name="connsiteY5" fmla="*/ 12552 h 12552"/>
                      <a:gd name="connsiteX6" fmla="*/ 122306 w 122305"/>
                      <a:gd name="connsiteY6" fmla="*/ 12552 h 12552"/>
                      <a:gd name="connsiteX7" fmla="*/ 122306 w 122305"/>
                      <a:gd name="connsiteY7" fmla="*/ 0 h 12552"/>
                      <a:gd name="connsiteX8" fmla="*/ 122306 w 122305"/>
                      <a:gd name="connsiteY8" fmla="*/ 0 h 12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2305" h="12552">
                        <a:moveTo>
                          <a:pt x="122306" y="0"/>
                        </a:moveTo>
                        <a:cubicBezTo>
                          <a:pt x="83378" y="0"/>
                          <a:pt x="44450" y="0"/>
                          <a:pt x="5523" y="0"/>
                        </a:cubicBezTo>
                        <a:cubicBezTo>
                          <a:pt x="5104" y="0"/>
                          <a:pt x="4267" y="0"/>
                          <a:pt x="3848" y="0"/>
                        </a:cubicBezTo>
                        <a:cubicBezTo>
                          <a:pt x="1755" y="418"/>
                          <a:pt x="500" y="2510"/>
                          <a:pt x="81" y="5439"/>
                        </a:cubicBezTo>
                        <a:cubicBezTo>
                          <a:pt x="-337" y="8368"/>
                          <a:pt x="919" y="11297"/>
                          <a:pt x="2592" y="12134"/>
                        </a:cubicBezTo>
                        <a:cubicBezTo>
                          <a:pt x="3430" y="12552"/>
                          <a:pt x="4685" y="12552"/>
                          <a:pt x="5523" y="12552"/>
                        </a:cubicBezTo>
                        <a:cubicBezTo>
                          <a:pt x="44450" y="12552"/>
                          <a:pt x="83378" y="12552"/>
                          <a:pt x="122306" y="12552"/>
                        </a:cubicBezTo>
                        <a:lnTo>
                          <a:pt x="122306" y="0"/>
                        </a:lnTo>
                        <a:lnTo>
                          <a:pt x="12230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1278" name="Freeform 1277">
                    <a:extLst>
                      <a:ext uri="{FF2B5EF4-FFF2-40B4-BE49-F238E27FC236}">
                        <a16:creationId xmlns:a16="http://schemas.microsoft.com/office/drawing/2014/main" id="{10BCA126-BB7F-3C36-27F9-5116B1CC242C}"/>
                      </a:ext>
                    </a:extLst>
                  </p:cNvPr>
                  <p:cNvSpPr/>
                  <p:nvPr/>
                </p:nvSpPr>
                <p:spPr>
                  <a:xfrm>
                    <a:off x="8096450" y="5824241"/>
                    <a:ext cx="111003" cy="11715"/>
                  </a:xfrm>
                  <a:custGeom>
                    <a:avLst/>
                    <a:gdLst>
                      <a:gd name="connsiteX0" fmla="*/ 111003 w 111003"/>
                      <a:gd name="connsiteY0" fmla="*/ 0 h 11715"/>
                      <a:gd name="connsiteX1" fmla="*/ 91330 w 111003"/>
                      <a:gd name="connsiteY1" fmla="*/ 0 h 11715"/>
                      <a:gd name="connsiteX2" fmla="*/ 5940 w 111003"/>
                      <a:gd name="connsiteY2" fmla="*/ 0 h 11715"/>
                      <a:gd name="connsiteX3" fmla="*/ 3847 w 111003"/>
                      <a:gd name="connsiteY3" fmla="*/ 0 h 11715"/>
                      <a:gd name="connsiteX4" fmla="*/ 80 w 111003"/>
                      <a:gd name="connsiteY4" fmla="*/ 5021 h 11715"/>
                      <a:gd name="connsiteX5" fmla="*/ 3010 w 111003"/>
                      <a:gd name="connsiteY5" fmla="*/ 11297 h 11715"/>
                      <a:gd name="connsiteX6" fmla="*/ 5522 w 111003"/>
                      <a:gd name="connsiteY6" fmla="*/ 11715 h 11715"/>
                      <a:gd name="connsiteX7" fmla="*/ 111003 w 111003"/>
                      <a:gd name="connsiteY7" fmla="*/ 11715 h 11715"/>
                      <a:gd name="connsiteX8" fmla="*/ 111003 w 111003"/>
                      <a:gd name="connsiteY8" fmla="*/ 0 h 11715"/>
                      <a:gd name="connsiteX9" fmla="*/ 111003 w 111003"/>
                      <a:gd name="connsiteY9" fmla="*/ 0 h 117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1003" h="11715">
                        <a:moveTo>
                          <a:pt x="111003" y="0"/>
                        </a:moveTo>
                        <a:lnTo>
                          <a:pt x="91330" y="0"/>
                        </a:lnTo>
                        <a:lnTo>
                          <a:pt x="5940" y="0"/>
                        </a:lnTo>
                        <a:cubicBezTo>
                          <a:pt x="5103" y="0"/>
                          <a:pt x="4685" y="0"/>
                          <a:pt x="3847" y="0"/>
                        </a:cubicBezTo>
                        <a:cubicBezTo>
                          <a:pt x="1754" y="0"/>
                          <a:pt x="80" y="2092"/>
                          <a:pt x="80" y="5021"/>
                        </a:cubicBezTo>
                        <a:cubicBezTo>
                          <a:pt x="-339" y="8368"/>
                          <a:pt x="917" y="10879"/>
                          <a:pt x="3010" y="11297"/>
                        </a:cubicBezTo>
                        <a:cubicBezTo>
                          <a:pt x="3847" y="11715"/>
                          <a:pt x="4685" y="11715"/>
                          <a:pt x="5522" y="11715"/>
                        </a:cubicBezTo>
                        <a:cubicBezTo>
                          <a:pt x="40682" y="11715"/>
                          <a:pt x="75843" y="11715"/>
                          <a:pt x="111003" y="11715"/>
                        </a:cubicBezTo>
                        <a:lnTo>
                          <a:pt x="111003" y="0"/>
                        </a:lnTo>
                        <a:lnTo>
                          <a:pt x="11100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1279" name="Freeform 1278">
                    <a:extLst>
                      <a:ext uri="{FF2B5EF4-FFF2-40B4-BE49-F238E27FC236}">
                        <a16:creationId xmlns:a16="http://schemas.microsoft.com/office/drawing/2014/main" id="{F25CDD57-42D0-7A4F-5A6E-C9FD213DF802}"/>
                      </a:ext>
                    </a:extLst>
                  </p:cNvPr>
                  <p:cNvSpPr/>
                  <p:nvPr/>
                </p:nvSpPr>
                <p:spPr>
                  <a:xfrm>
                    <a:off x="8214150" y="5761900"/>
                    <a:ext cx="12975" cy="31380"/>
                  </a:xfrm>
                  <a:custGeom>
                    <a:avLst/>
                    <a:gdLst>
                      <a:gd name="connsiteX0" fmla="*/ 12976 w 12975"/>
                      <a:gd name="connsiteY0" fmla="*/ 31380 h 31380"/>
                      <a:gd name="connsiteX1" fmla="*/ 12976 w 12975"/>
                      <a:gd name="connsiteY1" fmla="*/ 25522 h 31380"/>
                      <a:gd name="connsiteX2" fmla="*/ 12976 w 12975"/>
                      <a:gd name="connsiteY2" fmla="*/ 4602 h 31380"/>
                      <a:gd name="connsiteX3" fmla="*/ 6279 w 12975"/>
                      <a:gd name="connsiteY3" fmla="*/ 0 h 31380"/>
                      <a:gd name="connsiteX4" fmla="*/ 0 w 12975"/>
                      <a:gd name="connsiteY4" fmla="*/ 4602 h 31380"/>
                      <a:gd name="connsiteX5" fmla="*/ 0 w 12975"/>
                      <a:gd name="connsiteY5" fmla="*/ 31380 h 31380"/>
                      <a:gd name="connsiteX6" fmla="*/ 12976 w 12975"/>
                      <a:gd name="connsiteY6" fmla="*/ 31380 h 31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975" h="31380">
                        <a:moveTo>
                          <a:pt x="12976" y="31380"/>
                        </a:moveTo>
                        <a:cubicBezTo>
                          <a:pt x="12976" y="29288"/>
                          <a:pt x="12976" y="27614"/>
                          <a:pt x="12976" y="25522"/>
                        </a:cubicBezTo>
                        <a:cubicBezTo>
                          <a:pt x="12976" y="18409"/>
                          <a:pt x="12976" y="11715"/>
                          <a:pt x="12976" y="4602"/>
                        </a:cubicBezTo>
                        <a:cubicBezTo>
                          <a:pt x="12976" y="1673"/>
                          <a:pt x="10046" y="0"/>
                          <a:pt x="6279" y="0"/>
                        </a:cubicBezTo>
                        <a:cubicBezTo>
                          <a:pt x="2511" y="0"/>
                          <a:pt x="0" y="1673"/>
                          <a:pt x="0" y="4602"/>
                        </a:cubicBezTo>
                        <a:cubicBezTo>
                          <a:pt x="0" y="13389"/>
                          <a:pt x="0" y="22593"/>
                          <a:pt x="0" y="31380"/>
                        </a:cubicBezTo>
                        <a:lnTo>
                          <a:pt x="12976" y="3138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</p:grpSp>
            <p:grpSp>
              <p:nvGrpSpPr>
                <p:cNvPr id="1264" name="Graphic 2">
                  <a:extLst>
                    <a:ext uri="{FF2B5EF4-FFF2-40B4-BE49-F238E27FC236}">
                      <a16:creationId xmlns:a16="http://schemas.microsoft.com/office/drawing/2014/main" id="{1C8D6521-66DC-68BA-3243-73A9FAA97D96}"/>
                    </a:ext>
                  </a:extLst>
                </p:cNvPr>
                <p:cNvGrpSpPr/>
                <p:nvPr/>
              </p:nvGrpSpPr>
              <p:grpSpPr>
                <a:xfrm>
                  <a:off x="8214987" y="5799084"/>
                  <a:ext cx="72832" cy="72437"/>
                  <a:chOff x="8214987" y="5799084"/>
                  <a:chExt cx="72832" cy="72437"/>
                </a:xfrm>
                <a:solidFill>
                  <a:srgbClr val="FFFFFF"/>
                </a:solidFill>
              </p:grpSpPr>
              <p:sp>
                <p:nvSpPr>
                  <p:cNvPr id="1265" name="Freeform 1264">
                    <a:extLst>
                      <a:ext uri="{FF2B5EF4-FFF2-40B4-BE49-F238E27FC236}">
                        <a16:creationId xmlns:a16="http://schemas.microsoft.com/office/drawing/2014/main" id="{66E85CC4-BBDB-B552-4103-D947CF67C191}"/>
                      </a:ext>
                    </a:extLst>
                  </p:cNvPr>
                  <p:cNvSpPr/>
                  <p:nvPr/>
                </p:nvSpPr>
                <p:spPr>
                  <a:xfrm>
                    <a:off x="8214987" y="5799084"/>
                    <a:ext cx="72832" cy="72437"/>
                  </a:xfrm>
                  <a:custGeom>
                    <a:avLst/>
                    <a:gdLst>
                      <a:gd name="connsiteX0" fmla="*/ 0 w 72832"/>
                      <a:gd name="connsiteY0" fmla="*/ 4656 h 72437"/>
                      <a:gd name="connsiteX1" fmla="*/ 0 w 72832"/>
                      <a:gd name="connsiteY1" fmla="*/ 72437 h 72437"/>
                      <a:gd name="connsiteX2" fmla="*/ 72832 w 72832"/>
                      <a:gd name="connsiteY2" fmla="*/ 72437 h 72437"/>
                      <a:gd name="connsiteX3" fmla="*/ 72832 w 72832"/>
                      <a:gd name="connsiteY3" fmla="*/ 36036 h 72437"/>
                      <a:gd name="connsiteX4" fmla="*/ 67810 w 72832"/>
                      <a:gd name="connsiteY4" fmla="*/ 31015 h 72437"/>
                      <a:gd name="connsiteX5" fmla="*/ 41858 w 72832"/>
                      <a:gd name="connsiteY5" fmla="*/ 31015 h 72437"/>
                      <a:gd name="connsiteX6" fmla="*/ 41858 w 72832"/>
                      <a:gd name="connsiteY6" fmla="*/ 5074 h 72437"/>
                      <a:gd name="connsiteX7" fmla="*/ 36835 w 72832"/>
                      <a:gd name="connsiteY7" fmla="*/ 53 h 72437"/>
                      <a:gd name="connsiteX8" fmla="*/ 5442 w 72832"/>
                      <a:gd name="connsiteY8" fmla="*/ 53 h 72437"/>
                      <a:gd name="connsiteX9" fmla="*/ 0 w 72832"/>
                      <a:gd name="connsiteY9" fmla="*/ 4656 h 72437"/>
                      <a:gd name="connsiteX10" fmla="*/ 44369 w 72832"/>
                      <a:gd name="connsiteY10" fmla="*/ 67417 h 72437"/>
                      <a:gd name="connsiteX11" fmla="*/ 44369 w 72832"/>
                      <a:gd name="connsiteY11" fmla="*/ 49007 h 72437"/>
                      <a:gd name="connsiteX12" fmla="*/ 54833 w 72832"/>
                      <a:gd name="connsiteY12" fmla="*/ 49007 h 72437"/>
                      <a:gd name="connsiteX13" fmla="*/ 54833 w 72832"/>
                      <a:gd name="connsiteY13" fmla="*/ 67417 h 72437"/>
                      <a:gd name="connsiteX14" fmla="*/ 44369 w 72832"/>
                      <a:gd name="connsiteY14" fmla="*/ 67417 h 72437"/>
                      <a:gd name="connsiteX15" fmla="*/ 5023 w 72832"/>
                      <a:gd name="connsiteY15" fmla="*/ 4656 h 72437"/>
                      <a:gd name="connsiteX16" fmla="*/ 36416 w 72832"/>
                      <a:gd name="connsiteY16" fmla="*/ 4656 h 72437"/>
                      <a:gd name="connsiteX17" fmla="*/ 36416 w 72832"/>
                      <a:gd name="connsiteY17" fmla="*/ 36036 h 72437"/>
                      <a:gd name="connsiteX18" fmla="*/ 67810 w 72832"/>
                      <a:gd name="connsiteY18" fmla="*/ 36036 h 72437"/>
                      <a:gd name="connsiteX19" fmla="*/ 67810 w 72832"/>
                      <a:gd name="connsiteY19" fmla="*/ 67417 h 72437"/>
                      <a:gd name="connsiteX20" fmla="*/ 59857 w 72832"/>
                      <a:gd name="connsiteY20" fmla="*/ 67417 h 72437"/>
                      <a:gd name="connsiteX21" fmla="*/ 59857 w 72832"/>
                      <a:gd name="connsiteY21" fmla="*/ 46496 h 72437"/>
                      <a:gd name="connsiteX22" fmla="*/ 57345 w 72832"/>
                      <a:gd name="connsiteY22" fmla="*/ 43986 h 72437"/>
                      <a:gd name="connsiteX23" fmla="*/ 41858 w 72832"/>
                      <a:gd name="connsiteY23" fmla="*/ 43986 h 72437"/>
                      <a:gd name="connsiteX24" fmla="*/ 39346 w 72832"/>
                      <a:gd name="connsiteY24" fmla="*/ 46496 h 72437"/>
                      <a:gd name="connsiteX25" fmla="*/ 39346 w 72832"/>
                      <a:gd name="connsiteY25" fmla="*/ 67417 h 72437"/>
                      <a:gd name="connsiteX26" fmla="*/ 5442 w 72832"/>
                      <a:gd name="connsiteY26" fmla="*/ 67417 h 72437"/>
                      <a:gd name="connsiteX27" fmla="*/ 5442 w 72832"/>
                      <a:gd name="connsiteY27" fmla="*/ 4656 h 72437"/>
                      <a:gd name="connsiteX28" fmla="*/ 5023 w 72832"/>
                      <a:gd name="connsiteY28" fmla="*/ 4656 h 72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72832" h="72437">
                        <a:moveTo>
                          <a:pt x="0" y="4656"/>
                        </a:moveTo>
                        <a:lnTo>
                          <a:pt x="0" y="72437"/>
                        </a:lnTo>
                        <a:lnTo>
                          <a:pt x="72832" y="72437"/>
                        </a:lnTo>
                        <a:lnTo>
                          <a:pt x="72832" y="36036"/>
                        </a:lnTo>
                        <a:cubicBezTo>
                          <a:pt x="72832" y="33107"/>
                          <a:pt x="70321" y="31015"/>
                          <a:pt x="67810" y="31015"/>
                        </a:cubicBezTo>
                        <a:lnTo>
                          <a:pt x="41858" y="31015"/>
                        </a:lnTo>
                        <a:lnTo>
                          <a:pt x="41858" y="5074"/>
                        </a:lnTo>
                        <a:cubicBezTo>
                          <a:pt x="41858" y="2145"/>
                          <a:pt x="39346" y="53"/>
                          <a:pt x="36835" y="53"/>
                        </a:cubicBezTo>
                        <a:lnTo>
                          <a:pt x="5442" y="53"/>
                        </a:lnTo>
                        <a:cubicBezTo>
                          <a:pt x="2511" y="-365"/>
                          <a:pt x="0" y="1727"/>
                          <a:pt x="0" y="4656"/>
                        </a:cubicBezTo>
                        <a:close/>
                        <a:moveTo>
                          <a:pt x="44369" y="67417"/>
                        </a:moveTo>
                        <a:lnTo>
                          <a:pt x="44369" y="49007"/>
                        </a:lnTo>
                        <a:lnTo>
                          <a:pt x="54833" y="49007"/>
                        </a:lnTo>
                        <a:lnTo>
                          <a:pt x="54833" y="67417"/>
                        </a:lnTo>
                        <a:lnTo>
                          <a:pt x="44369" y="67417"/>
                        </a:lnTo>
                        <a:close/>
                        <a:moveTo>
                          <a:pt x="5023" y="4656"/>
                        </a:moveTo>
                        <a:lnTo>
                          <a:pt x="36416" y="4656"/>
                        </a:lnTo>
                        <a:lnTo>
                          <a:pt x="36416" y="36036"/>
                        </a:lnTo>
                        <a:lnTo>
                          <a:pt x="67810" y="36036"/>
                        </a:lnTo>
                        <a:lnTo>
                          <a:pt x="67810" y="67417"/>
                        </a:lnTo>
                        <a:lnTo>
                          <a:pt x="59857" y="67417"/>
                        </a:lnTo>
                        <a:lnTo>
                          <a:pt x="59857" y="46496"/>
                        </a:lnTo>
                        <a:cubicBezTo>
                          <a:pt x="59857" y="45241"/>
                          <a:pt x="58601" y="43986"/>
                          <a:pt x="57345" y="43986"/>
                        </a:cubicBezTo>
                        <a:lnTo>
                          <a:pt x="41858" y="43986"/>
                        </a:lnTo>
                        <a:cubicBezTo>
                          <a:pt x="40602" y="43986"/>
                          <a:pt x="39346" y="45241"/>
                          <a:pt x="39346" y="46496"/>
                        </a:cubicBezTo>
                        <a:lnTo>
                          <a:pt x="39346" y="67417"/>
                        </a:lnTo>
                        <a:lnTo>
                          <a:pt x="5442" y="67417"/>
                        </a:lnTo>
                        <a:lnTo>
                          <a:pt x="5442" y="4656"/>
                        </a:lnTo>
                        <a:lnTo>
                          <a:pt x="5023" y="465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1266" name="Freeform 1265">
                    <a:extLst>
                      <a:ext uri="{FF2B5EF4-FFF2-40B4-BE49-F238E27FC236}">
                        <a16:creationId xmlns:a16="http://schemas.microsoft.com/office/drawing/2014/main" id="{8727F7E1-CE1F-3F2C-B3A7-28A48CA37724}"/>
                      </a:ext>
                    </a:extLst>
                  </p:cNvPr>
                  <p:cNvSpPr/>
                  <p:nvPr/>
                </p:nvSpPr>
                <p:spPr>
                  <a:xfrm>
                    <a:off x="8240939" y="5814200"/>
                    <a:ext cx="5022" cy="5020"/>
                  </a:xfrm>
                  <a:custGeom>
                    <a:avLst/>
                    <a:gdLst>
                      <a:gd name="connsiteX0" fmla="*/ 0 w 5022"/>
                      <a:gd name="connsiteY0" fmla="*/ 0 h 5020"/>
                      <a:gd name="connsiteX1" fmla="*/ 5023 w 5022"/>
                      <a:gd name="connsiteY1" fmla="*/ 0 h 5020"/>
                      <a:gd name="connsiteX2" fmla="*/ 5023 w 5022"/>
                      <a:gd name="connsiteY2" fmla="*/ 5021 h 5020"/>
                      <a:gd name="connsiteX3" fmla="*/ 0 w 5022"/>
                      <a:gd name="connsiteY3" fmla="*/ 5021 h 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022" h="5020">
                        <a:moveTo>
                          <a:pt x="0" y="0"/>
                        </a:moveTo>
                        <a:lnTo>
                          <a:pt x="5023" y="0"/>
                        </a:lnTo>
                        <a:lnTo>
                          <a:pt x="5023" y="5021"/>
                        </a:lnTo>
                        <a:lnTo>
                          <a:pt x="0" y="502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1267" name="Freeform 1266">
                    <a:extLst>
                      <a:ext uri="{FF2B5EF4-FFF2-40B4-BE49-F238E27FC236}">
                        <a16:creationId xmlns:a16="http://schemas.microsoft.com/office/drawing/2014/main" id="{A1B6EB3A-024E-F5C5-1F12-11DF1DE78B42}"/>
                      </a:ext>
                    </a:extLst>
                  </p:cNvPr>
                  <p:cNvSpPr/>
                  <p:nvPr/>
                </p:nvSpPr>
                <p:spPr>
                  <a:xfrm>
                    <a:off x="8225452" y="5814200"/>
                    <a:ext cx="5022" cy="5020"/>
                  </a:xfrm>
                  <a:custGeom>
                    <a:avLst/>
                    <a:gdLst>
                      <a:gd name="connsiteX0" fmla="*/ 0 w 5022"/>
                      <a:gd name="connsiteY0" fmla="*/ 0 h 5020"/>
                      <a:gd name="connsiteX1" fmla="*/ 5023 w 5022"/>
                      <a:gd name="connsiteY1" fmla="*/ 0 h 5020"/>
                      <a:gd name="connsiteX2" fmla="*/ 5023 w 5022"/>
                      <a:gd name="connsiteY2" fmla="*/ 5021 h 5020"/>
                      <a:gd name="connsiteX3" fmla="*/ 0 w 5022"/>
                      <a:gd name="connsiteY3" fmla="*/ 5021 h 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022" h="5020">
                        <a:moveTo>
                          <a:pt x="0" y="0"/>
                        </a:moveTo>
                        <a:lnTo>
                          <a:pt x="5023" y="0"/>
                        </a:lnTo>
                        <a:lnTo>
                          <a:pt x="5023" y="5021"/>
                        </a:lnTo>
                        <a:lnTo>
                          <a:pt x="0" y="502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1268" name="Freeform 1267">
                    <a:extLst>
                      <a:ext uri="{FF2B5EF4-FFF2-40B4-BE49-F238E27FC236}">
                        <a16:creationId xmlns:a16="http://schemas.microsoft.com/office/drawing/2014/main" id="{480DC7CE-8D5E-7011-FEE6-AED37B4EFFAA}"/>
                      </a:ext>
                    </a:extLst>
                  </p:cNvPr>
                  <p:cNvSpPr/>
                  <p:nvPr/>
                </p:nvSpPr>
                <p:spPr>
                  <a:xfrm>
                    <a:off x="8240939" y="5830099"/>
                    <a:ext cx="5022" cy="5020"/>
                  </a:xfrm>
                  <a:custGeom>
                    <a:avLst/>
                    <a:gdLst>
                      <a:gd name="connsiteX0" fmla="*/ 0 w 5022"/>
                      <a:gd name="connsiteY0" fmla="*/ 0 h 5020"/>
                      <a:gd name="connsiteX1" fmla="*/ 5023 w 5022"/>
                      <a:gd name="connsiteY1" fmla="*/ 0 h 5020"/>
                      <a:gd name="connsiteX2" fmla="*/ 5023 w 5022"/>
                      <a:gd name="connsiteY2" fmla="*/ 5021 h 5020"/>
                      <a:gd name="connsiteX3" fmla="*/ 0 w 5022"/>
                      <a:gd name="connsiteY3" fmla="*/ 5021 h 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022" h="5020">
                        <a:moveTo>
                          <a:pt x="0" y="0"/>
                        </a:moveTo>
                        <a:lnTo>
                          <a:pt x="5023" y="0"/>
                        </a:lnTo>
                        <a:lnTo>
                          <a:pt x="5023" y="5021"/>
                        </a:lnTo>
                        <a:lnTo>
                          <a:pt x="0" y="502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1269" name="Freeform 1268">
                    <a:extLst>
                      <a:ext uri="{FF2B5EF4-FFF2-40B4-BE49-F238E27FC236}">
                        <a16:creationId xmlns:a16="http://schemas.microsoft.com/office/drawing/2014/main" id="{9C4F644A-E553-CFA5-4967-0AF1E7A9456C}"/>
                      </a:ext>
                    </a:extLst>
                  </p:cNvPr>
                  <p:cNvSpPr/>
                  <p:nvPr/>
                </p:nvSpPr>
                <p:spPr>
                  <a:xfrm>
                    <a:off x="8225452" y="5830099"/>
                    <a:ext cx="5022" cy="5020"/>
                  </a:xfrm>
                  <a:custGeom>
                    <a:avLst/>
                    <a:gdLst>
                      <a:gd name="connsiteX0" fmla="*/ 0 w 5022"/>
                      <a:gd name="connsiteY0" fmla="*/ 0 h 5020"/>
                      <a:gd name="connsiteX1" fmla="*/ 5023 w 5022"/>
                      <a:gd name="connsiteY1" fmla="*/ 0 h 5020"/>
                      <a:gd name="connsiteX2" fmla="*/ 5023 w 5022"/>
                      <a:gd name="connsiteY2" fmla="*/ 5021 h 5020"/>
                      <a:gd name="connsiteX3" fmla="*/ 0 w 5022"/>
                      <a:gd name="connsiteY3" fmla="*/ 5021 h 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022" h="5020">
                        <a:moveTo>
                          <a:pt x="0" y="0"/>
                        </a:moveTo>
                        <a:lnTo>
                          <a:pt x="5023" y="0"/>
                        </a:lnTo>
                        <a:lnTo>
                          <a:pt x="5023" y="5021"/>
                        </a:lnTo>
                        <a:lnTo>
                          <a:pt x="0" y="502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1270" name="Freeform 1269">
                    <a:extLst>
                      <a:ext uri="{FF2B5EF4-FFF2-40B4-BE49-F238E27FC236}">
                        <a16:creationId xmlns:a16="http://schemas.microsoft.com/office/drawing/2014/main" id="{2C8277FA-82FB-8D32-C7F1-6ACF2A248EB5}"/>
                      </a:ext>
                    </a:extLst>
                  </p:cNvPr>
                  <p:cNvSpPr/>
                  <p:nvPr/>
                </p:nvSpPr>
                <p:spPr>
                  <a:xfrm>
                    <a:off x="8240939" y="5845580"/>
                    <a:ext cx="5022" cy="5020"/>
                  </a:xfrm>
                  <a:custGeom>
                    <a:avLst/>
                    <a:gdLst>
                      <a:gd name="connsiteX0" fmla="*/ 0 w 5022"/>
                      <a:gd name="connsiteY0" fmla="*/ 0 h 5020"/>
                      <a:gd name="connsiteX1" fmla="*/ 5023 w 5022"/>
                      <a:gd name="connsiteY1" fmla="*/ 0 h 5020"/>
                      <a:gd name="connsiteX2" fmla="*/ 5023 w 5022"/>
                      <a:gd name="connsiteY2" fmla="*/ 5021 h 5020"/>
                      <a:gd name="connsiteX3" fmla="*/ 0 w 5022"/>
                      <a:gd name="connsiteY3" fmla="*/ 5021 h 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022" h="5020">
                        <a:moveTo>
                          <a:pt x="0" y="0"/>
                        </a:moveTo>
                        <a:lnTo>
                          <a:pt x="5023" y="0"/>
                        </a:lnTo>
                        <a:lnTo>
                          <a:pt x="5023" y="5021"/>
                        </a:lnTo>
                        <a:lnTo>
                          <a:pt x="0" y="502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1271" name="Freeform 1270">
                    <a:extLst>
                      <a:ext uri="{FF2B5EF4-FFF2-40B4-BE49-F238E27FC236}">
                        <a16:creationId xmlns:a16="http://schemas.microsoft.com/office/drawing/2014/main" id="{20687FD5-3502-5685-5FC5-F2D0D0C14D46}"/>
                      </a:ext>
                    </a:extLst>
                  </p:cNvPr>
                  <p:cNvSpPr/>
                  <p:nvPr/>
                </p:nvSpPr>
                <p:spPr>
                  <a:xfrm>
                    <a:off x="8225452" y="5845580"/>
                    <a:ext cx="5022" cy="5020"/>
                  </a:xfrm>
                  <a:custGeom>
                    <a:avLst/>
                    <a:gdLst>
                      <a:gd name="connsiteX0" fmla="*/ 0 w 5022"/>
                      <a:gd name="connsiteY0" fmla="*/ 0 h 5020"/>
                      <a:gd name="connsiteX1" fmla="*/ 5023 w 5022"/>
                      <a:gd name="connsiteY1" fmla="*/ 0 h 5020"/>
                      <a:gd name="connsiteX2" fmla="*/ 5023 w 5022"/>
                      <a:gd name="connsiteY2" fmla="*/ 5021 h 5020"/>
                      <a:gd name="connsiteX3" fmla="*/ 0 w 5022"/>
                      <a:gd name="connsiteY3" fmla="*/ 5021 h 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022" h="5020">
                        <a:moveTo>
                          <a:pt x="0" y="0"/>
                        </a:moveTo>
                        <a:lnTo>
                          <a:pt x="5023" y="0"/>
                        </a:lnTo>
                        <a:lnTo>
                          <a:pt x="5023" y="5021"/>
                        </a:lnTo>
                        <a:lnTo>
                          <a:pt x="0" y="502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</p:grpSp>
          </p:grpSp>
        </p:grpSp>
        <p:grpSp>
          <p:nvGrpSpPr>
            <p:cNvPr id="1286" name="Graphic 2">
              <a:extLst>
                <a:ext uri="{FF2B5EF4-FFF2-40B4-BE49-F238E27FC236}">
                  <a16:creationId xmlns:a16="http://schemas.microsoft.com/office/drawing/2014/main" id="{2E40BAD1-2F5A-2943-CD67-7652294D686D}"/>
                </a:ext>
              </a:extLst>
            </p:cNvPr>
            <p:cNvGrpSpPr/>
            <p:nvPr/>
          </p:nvGrpSpPr>
          <p:grpSpPr>
            <a:xfrm>
              <a:off x="8551249" y="5843282"/>
              <a:ext cx="371284" cy="312453"/>
              <a:chOff x="8551249" y="5843282"/>
              <a:chExt cx="371284" cy="312453"/>
            </a:xfrm>
            <a:solidFill>
              <a:srgbClr val="4277BA"/>
            </a:solidFill>
          </p:grpSpPr>
          <p:sp>
            <p:nvSpPr>
              <p:cNvPr id="1287" name="TextBox 1286">
                <a:extLst>
                  <a:ext uri="{FF2B5EF4-FFF2-40B4-BE49-F238E27FC236}">
                    <a16:creationId xmlns:a16="http://schemas.microsoft.com/office/drawing/2014/main" id="{A27B9BE4-B5B4-969F-545B-D0467E856CE1}"/>
                  </a:ext>
                </a:extLst>
              </p:cNvPr>
              <p:cNvSpPr txBox="1"/>
              <p:nvPr/>
            </p:nvSpPr>
            <p:spPr>
              <a:xfrm>
                <a:off x="8551249" y="5843282"/>
                <a:ext cx="371284" cy="237140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Medium"/>
                    <a:rtl val="0"/>
                  </a:rPr>
                  <a:t>GENERAL</a:t>
                </a:r>
              </a:p>
            </p:txBody>
          </p:sp>
          <p:sp>
            <p:nvSpPr>
              <p:cNvPr id="1288" name="TextBox 1287">
                <a:extLst>
                  <a:ext uri="{FF2B5EF4-FFF2-40B4-BE49-F238E27FC236}">
                    <a16:creationId xmlns:a16="http://schemas.microsoft.com/office/drawing/2014/main" id="{C114E911-A2B2-8645-F090-341A8A889D01}"/>
                  </a:ext>
                </a:extLst>
              </p:cNvPr>
              <p:cNvSpPr txBox="1"/>
              <p:nvPr/>
            </p:nvSpPr>
            <p:spPr>
              <a:xfrm>
                <a:off x="8573015" y="5918594"/>
                <a:ext cx="332108" cy="23714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Medium"/>
                    <a:rtl val="0"/>
                  </a:rPr>
                  <a:t>LEDGER</a:t>
                </a:r>
              </a:p>
            </p:txBody>
          </p:sp>
        </p:grpSp>
        <p:sp>
          <p:nvSpPr>
            <p:cNvPr id="1289" name="Freeform 1288">
              <a:extLst>
                <a:ext uri="{FF2B5EF4-FFF2-40B4-BE49-F238E27FC236}">
                  <a16:creationId xmlns:a16="http://schemas.microsoft.com/office/drawing/2014/main" id="{43AA4FB0-C137-986F-1873-CDB88299762F}"/>
                </a:ext>
              </a:extLst>
            </p:cNvPr>
            <p:cNvSpPr/>
            <p:nvPr/>
          </p:nvSpPr>
          <p:spPr>
            <a:xfrm>
              <a:off x="8630216" y="5634705"/>
              <a:ext cx="303886" cy="303760"/>
            </a:xfrm>
            <a:custGeom>
              <a:avLst/>
              <a:gdLst>
                <a:gd name="connsiteX0" fmla="*/ 303886 w 303886"/>
                <a:gd name="connsiteY0" fmla="*/ 151880 h 303760"/>
                <a:gd name="connsiteX1" fmla="*/ 151944 w 303886"/>
                <a:gd name="connsiteY1" fmla="*/ 303760 h 303760"/>
                <a:gd name="connsiteX2" fmla="*/ 0 w 303886"/>
                <a:gd name="connsiteY2" fmla="*/ 151880 h 303760"/>
                <a:gd name="connsiteX3" fmla="*/ 151944 w 303886"/>
                <a:gd name="connsiteY3" fmla="*/ 0 h 303760"/>
                <a:gd name="connsiteX4" fmla="*/ 303886 w 303886"/>
                <a:gd name="connsiteY4" fmla="*/ 151880 h 30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886" h="303760">
                  <a:moveTo>
                    <a:pt x="303886" y="151880"/>
                  </a:moveTo>
                  <a:cubicBezTo>
                    <a:pt x="303886" y="235979"/>
                    <a:pt x="235659" y="303760"/>
                    <a:pt x="151944" y="303760"/>
                  </a:cubicBezTo>
                  <a:cubicBezTo>
                    <a:pt x="68228" y="303760"/>
                    <a:pt x="0" y="235561"/>
                    <a:pt x="0" y="151880"/>
                  </a:cubicBezTo>
                  <a:cubicBezTo>
                    <a:pt x="0" y="67781"/>
                    <a:pt x="68228" y="0"/>
                    <a:pt x="151944" y="0"/>
                  </a:cubicBezTo>
                  <a:cubicBezTo>
                    <a:pt x="235659" y="0"/>
                    <a:pt x="303886" y="67781"/>
                    <a:pt x="303886" y="151880"/>
                  </a:cubicBezTo>
                </a:path>
              </a:pathLst>
            </a:custGeom>
            <a:solidFill>
              <a:srgbClr val="EDC01B"/>
            </a:solidFill>
            <a:ln w="41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00">
                <a:latin typeface="+mn-lt"/>
              </a:endParaRPr>
            </a:p>
          </p:txBody>
        </p:sp>
        <p:grpSp>
          <p:nvGrpSpPr>
            <p:cNvPr id="1290" name="Graphic 2">
              <a:extLst>
                <a:ext uri="{FF2B5EF4-FFF2-40B4-BE49-F238E27FC236}">
                  <a16:creationId xmlns:a16="http://schemas.microsoft.com/office/drawing/2014/main" id="{760778D2-C629-CAC7-4E90-D470011C10CC}"/>
                </a:ext>
              </a:extLst>
            </p:cNvPr>
            <p:cNvGrpSpPr/>
            <p:nvPr/>
          </p:nvGrpSpPr>
          <p:grpSpPr>
            <a:xfrm>
              <a:off x="8677096" y="5677800"/>
              <a:ext cx="212637" cy="207109"/>
              <a:chOff x="8677096" y="5677800"/>
              <a:chExt cx="212637" cy="207109"/>
            </a:xfrm>
          </p:grpSpPr>
          <p:sp>
            <p:nvSpPr>
              <p:cNvPr id="1291" name="Freeform 1290">
                <a:extLst>
                  <a:ext uri="{FF2B5EF4-FFF2-40B4-BE49-F238E27FC236}">
                    <a16:creationId xmlns:a16="http://schemas.microsoft.com/office/drawing/2014/main" id="{C1961EDE-7C39-8BA9-4979-666C797A9BFD}"/>
                  </a:ext>
                </a:extLst>
              </p:cNvPr>
              <p:cNvSpPr/>
              <p:nvPr/>
            </p:nvSpPr>
            <p:spPr>
              <a:xfrm>
                <a:off x="8677096" y="5691189"/>
                <a:ext cx="104225" cy="65689"/>
              </a:xfrm>
              <a:custGeom>
                <a:avLst/>
                <a:gdLst>
                  <a:gd name="connsiteX0" fmla="*/ 0 w 104225"/>
                  <a:gd name="connsiteY0" fmla="*/ 0 h 65689"/>
                  <a:gd name="connsiteX1" fmla="*/ 104225 w 104225"/>
                  <a:gd name="connsiteY1" fmla="*/ 0 h 65689"/>
                  <a:gd name="connsiteX2" fmla="*/ 104225 w 104225"/>
                  <a:gd name="connsiteY2" fmla="*/ 65689 h 65689"/>
                  <a:gd name="connsiteX3" fmla="*/ 0 w 104225"/>
                  <a:gd name="connsiteY3" fmla="*/ 65689 h 65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225" h="65689">
                    <a:moveTo>
                      <a:pt x="0" y="0"/>
                    </a:moveTo>
                    <a:lnTo>
                      <a:pt x="104225" y="0"/>
                    </a:lnTo>
                    <a:lnTo>
                      <a:pt x="104225" y="65689"/>
                    </a:lnTo>
                    <a:lnTo>
                      <a:pt x="0" y="65689"/>
                    </a:lnTo>
                    <a:close/>
                  </a:path>
                </a:pathLst>
              </a:custGeom>
              <a:solidFill>
                <a:srgbClr val="FFFFFF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292" name="Freeform 1291">
                <a:extLst>
                  <a:ext uri="{FF2B5EF4-FFF2-40B4-BE49-F238E27FC236}">
                    <a16:creationId xmlns:a16="http://schemas.microsoft.com/office/drawing/2014/main" id="{9E3916F3-2F5C-9A90-9A1C-85228F43D650}"/>
                  </a:ext>
                </a:extLst>
              </p:cNvPr>
              <p:cNvSpPr/>
              <p:nvPr/>
            </p:nvSpPr>
            <p:spPr>
              <a:xfrm>
                <a:off x="8775707" y="5711275"/>
                <a:ext cx="63841" cy="25938"/>
              </a:xfrm>
              <a:custGeom>
                <a:avLst/>
                <a:gdLst>
                  <a:gd name="connsiteX0" fmla="*/ 54170 w 63841"/>
                  <a:gd name="connsiteY0" fmla="*/ 416 h 25938"/>
                  <a:gd name="connsiteX1" fmla="*/ 2684 w 63841"/>
                  <a:gd name="connsiteY1" fmla="*/ 20499 h 25938"/>
                  <a:gd name="connsiteX2" fmla="*/ 592 w 63841"/>
                  <a:gd name="connsiteY2" fmla="*/ 22173 h 25938"/>
                  <a:gd name="connsiteX3" fmla="*/ 174 w 63841"/>
                  <a:gd name="connsiteY3" fmla="*/ 25101 h 25938"/>
                  <a:gd name="connsiteX4" fmla="*/ 3103 w 63841"/>
                  <a:gd name="connsiteY4" fmla="*/ 25939 h 25938"/>
                  <a:gd name="connsiteX5" fmla="*/ 6452 w 63841"/>
                  <a:gd name="connsiteY5" fmla="*/ 24265 h 25938"/>
                  <a:gd name="connsiteX6" fmla="*/ 47054 w 63841"/>
                  <a:gd name="connsiteY6" fmla="*/ 7529 h 25938"/>
                  <a:gd name="connsiteX7" fmla="*/ 58355 w 63841"/>
                  <a:gd name="connsiteY7" fmla="*/ 5018 h 25938"/>
                  <a:gd name="connsiteX8" fmla="*/ 59192 w 63841"/>
                  <a:gd name="connsiteY8" fmla="*/ 9202 h 25938"/>
                  <a:gd name="connsiteX9" fmla="*/ 62122 w 63841"/>
                  <a:gd name="connsiteY9" fmla="*/ 11713 h 25938"/>
                  <a:gd name="connsiteX10" fmla="*/ 63797 w 63841"/>
                  <a:gd name="connsiteY10" fmla="*/ 8784 h 25938"/>
                  <a:gd name="connsiteX11" fmla="*/ 54170 w 63841"/>
                  <a:gd name="connsiteY11" fmla="*/ 416 h 25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3841" h="25938">
                    <a:moveTo>
                      <a:pt x="54170" y="416"/>
                    </a:moveTo>
                    <a:cubicBezTo>
                      <a:pt x="35753" y="4181"/>
                      <a:pt x="19010" y="10876"/>
                      <a:pt x="2684" y="20499"/>
                    </a:cubicBezTo>
                    <a:cubicBezTo>
                      <a:pt x="1847" y="20917"/>
                      <a:pt x="592" y="21336"/>
                      <a:pt x="592" y="22173"/>
                    </a:cubicBezTo>
                    <a:cubicBezTo>
                      <a:pt x="174" y="23009"/>
                      <a:pt x="-245" y="24265"/>
                      <a:pt x="174" y="25101"/>
                    </a:cubicBezTo>
                    <a:cubicBezTo>
                      <a:pt x="592" y="25939"/>
                      <a:pt x="2266" y="25939"/>
                      <a:pt x="3103" y="25939"/>
                    </a:cubicBezTo>
                    <a:cubicBezTo>
                      <a:pt x="4359" y="25939"/>
                      <a:pt x="5196" y="25101"/>
                      <a:pt x="6452" y="24265"/>
                    </a:cubicBezTo>
                    <a:cubicBezTo>
                      <a:pt x="19427" y="16733"/>
                      <a:pt x="32822" y="10876"/>
                      <a:pt x="47054" y="7529"/>
                    </a:cubicBezTo>
                    <a:cubicBezTo>
                      <a:pt x="50821" y="6692"/>
                      <a:pt x="54589" y="5855"/>
                      <a:pt x="58355" y="5018"/>
                    </a:cubicBezTo>
                    <a:cubicBezTo>
                      <a:pt x="58774" y="7110"/>
                      <a:pt x="58774" y="8365"/>
                      <a:pt x="59192" y="9202"/>
                    </a:cubicBezTo>
                    <a:cubicBezTo>
                      <a:pt x="60029" y="10039"/>
                      <a:pt x="61285" y="10876"/>
                      <a:pt x="62122" y="11713"/>
                    </a:cubicBezTo>
                    <a:cubicBezTo>
                      <a:pt x="62960" y="10876"/>
                      <a:pt x="63797" y="9621"/>
                      <a:pt x="63797" y="8784"/>
                    </a:cubicBezTo>
                    <a:cubicBezTo>
                      <a:pt x="64215" y="416"/>
                      <a:pt x="61704" y="-839"/>
                      <a:pt x="54170" y="4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293" name="Freeform 1292">
                <a:extLst>
                  <a:ext uri="{FF2B5EF4-FFF2-40B4-BE49-F238E27FC236}">
                    <a16:creationId xmlns:a16="http://schemas.microsoft.com/office/drawing/2014/main" id="{7ADD81F5-BAD5-565F-C6EC-5B46373271F1}"/>
                  </a:ext>
                </a:extLst>
              </p:cNvPr>
              <p:cNvSpPr/>
              <p:nvPr/>
            </p:nvSpPr>
            <p:spPr>
              <a:xfrm>
                <a:off x="8691746" y="5677800"/>
                <a:ext cx="94179" cy="71128"/>
              </a:xfrm>
              <a:custGeom>
                <a:avLst/>
                <a:gdLst>
                  <a:gd name="connsiteX0" fmla="*/ 0 w 94179"/>
                  <a:gd name="connsiteY0" fmla="*/ 0 h 71128"/>
                  <a:gd name="connsiteX1" fmla="*/ 94180 w 94179"/>
                  <a:gd name="connsiteY1" fmla="*/ 0 h 71128"/>
                  <a:gd name="connsiteX2" fmla="*/ 94180 w 94179"/>
                  <a:gd name="connsiteY2" fmla="*/ 71128 h 71128"/>
                  <a:gd name="connsiteX3" fmla="*/ 0 w 94179"/>
                  <a:gd name="connsiteY3" fmla="*/ 71128 h 71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179" h="71128">
                    <a:moveTo>
                      <a:pt x="0" y="0"/>
                    </a:moveTo>
                    <a:lnTo>
                      <a:pt x="94180" y="0"/>
                    </a:lnTo>
                    <a:lnTo>
                      <a:pt x="94180" y="71128"/>
                    </a:lnTo>
                    <a:lnTo>
                      <a:pt x="0" y="71128"/>
                    </a:lnTo>
                    <a:close/>
                  </a:path>
                </a:pathLst>
              </a:custGeom>
              <a:solidFill>
                <a:srgbClr val="FFFFFF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294" name="Freeform 1293">
                <a:extLst>
                  <a:ext uri="{FF2B5EF4-FFF2-40B4-BE49-F238E27FC236}">
                    <a16:creationId xmlns:a16="http://schemas.microsoft.com/office/drawing/2014/main" id="{3E6A1A81-4E7B-0F31-379A-0B5DB217DEE6}"/>
                  </a:ext>
                </a:extLst>
              </p:cNvPr>
              <p:cNvSpPr/>
              <p:nvPr/>
            </p:nvSpPr>
            <p:spPr>
              <a:xfrm>
                <a:off x="8771027" y="5697666"/>
                <a:ext cx="54244" cy="32164"/>
              </a:xfrm>
              <a:custGeom>
                <a:avLst/>
                <a:gdLst>
                  <a:gd name="connsiteX0" fmla="*/ 43780 w 54244"/>
                  <a:gd name="connsiteY0" fmla="*/ 1473 h 32164"/>
                  <a:gd name="connsiteX1" fmla="*/ 3597 w 54244"/>
                  <a:gd name="connsiteY1" fmla="*/ 25740 h 32164"/>
                  <a:gd name="connsiteX2" fmla="*/ 667 w 54244"/>
                  <a:gd name="connsiteY2" fmla="*/ 31179 h 32164"/>
                  <a:gd name="connsiteX3" fmla="*/ 6527 w 54244"/>
                  <a:gd name="connsiteY3" fmla="*/ 29505 h 32164"/>
                  <a:gd name="connsiteX4" fmla="*/ 48385 w 54244"/>
                  <a:gd name="connsiteY4" fmla="*/ 4820 h 32164"/>
                  <a:gd name="connsiteX5" fmla="*/ 50059 w 54244"/>
                  <a:gd name="connsiteY5" fmla="*/ 8585 h 32164"/>
                  <a:gd name="connsiteX6" fmla="*/ 52990 w 54244"/>
                  <a:gd name="connsiteY6" fmla="*/ 10677 h 32164"/>
                  <a:gd name="connsiteX7" fmla="*/ 54244 w 54244"/>
                  <a:gd name="connsiteY7" fmla="*/ 6912 h 32164"/>
                  <a:gd name="connsiteX8" fmla="*/ 43780 w 54244"/>
                  <a:gd name="connsiteY8" fmla="*/ 1473 h 32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244" h="32164">
                    <a:moveTo>
                      <a:pt x="43780" y="1473"/>
                    </a:moveTo>
                    <a:cubicBezTo>
                      <a:pt x="29130" y="7330"/>
                      <a:pt x="15736" y="15698"/>
                      <a:pt x="3597" y="25740"/>
                    </a:cubicBezTo>
                    <a:cubicBezTo>
                      <a:pt x="1922" y="26995"/>
                      <a:pt x="-1425" y="28669"/>
                      <a:pt x="667" y="31179"/>
                    </a:cubicBezTo>
                    <a:cubicBezTo>
                      <a:pt x="2760" y="33689"/>
                      <a:pt x="4434" y="30761"/>
                      <a:pt x="6527" y="29505"/>
                    </a:cubicBezTo>
                    <a:cubicBezTo>
                      <a:pt x="19084" y="19464"/>
                      <a:pt x="32898" y="10677"/>
                      <a:pt x="48385" y="4820"/>
                    </a:cubicBezTo>
                    <a:cubicBezTo>
                      <a:pt x="49222" y="6493"/>
                      <a:pt x="49222" y="7749"/>
                      <a:pt x="50059" y="8585"/>
                    </a:cubicBezTo>
                    <a:cubicBezTo>
                      <a:pt x="50897" y="9422"/>
                      <a:pt x="52152" y="9841"/>
                      <a:pt x="52990" y="10677"/>
                    </a:cubicBezTo>
                    <a:cubicBezTo>
                      <a:pt x="53407" y="9422"/>
                      <a:pt x="54244" y="8167"/>
                      <a:pt x="54244" y="6912"/>
                    </a:cubicBezTo>
                    <a:cubicBezTo>
                      <a:pt x="52571" y="-201"/>
                      <a:pt x="50478" y="-1456"/>
                      <a:pt x="43780" y="1473"/>
                    </a:cubicBezTo>
                    <a:close/>
                  </a:path>
                </a:pathLst>
              </a:custGeom>
              <a:solidFill>
                <a:srgbClr val="FFFFFF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295" name="Freeform 1294">
                <a:extLst>
                  <a:ext uri="{FF2B5EF4-FFF2-40B4-BE49-F238E27FC236}">
                    <a16:creationId xmlns:a16="http://schemas.microsoft.com/office/drawing/2014/main" id="{65ED1839-CCAA-8E54-9856-C7A7A49ECE12}"/>
                  </a:ext>
                </a:extLst>
              </p:cNvPr>
              <p:cNvSpPr/>
              <p:nvPr/>
            </p:nvSpPr>
            <p:spPr>
              <a:xfrm>
                <a:off x="8683794" y="5732193"/>
                <a:ext cx="78691" cy="116689"/>
              </a:xfrm>
              <a:custGeom>
                <a:avLst/>
                <a:gdLst>
                  <a:gd name="connsiteX0" fmla="*/ 73669 w 78691"/>
                  <a:gd name="connsiteY0" fmla="*/ 14644 h 116689"/>
                  <a:gd name="connsiteX1" fmla="*/ 8372 w 78691"/>
                  <a:gd name="connsiteY1" fmla="*/ 0 h 116689"/>
                  <a:gd name="connsiteX2" fmla="*/ 0 w 78691"/>
                  <a:gd name="connsiteY2" fmla="*/ 8368 h 116689"/>
                  <a:gd name="connsiteX3" fmla="*/ 0 w 78691"/>
                  <a:gd name="connsiteY3" fmla="*/ 51045 h 116689"/>
                  <a:gd name="connsiteX4" fmla="*/ 0 w 78691"/>
                  <a:gd name="connsiteY4" fmla="*/ 94559 h 116689"/>
                  <a:gd name="connsiteX5" fmla="*/ 7116 w 78691"/>
                  <a:gd name="connsiteY5" fmla="*/ 102090 h 116689"/>
                  <a:gd name="connsiteX6" fmla="*/ 69902 w 78691"/>
                  <a:gd name="connsiteY6" fmla="*/ 115898 h 116689"/>
                  <a:gd name="connsiteX7" fmla="*/ 78692 w 78691"/>
                  <a:gd name="connsiteY7" fmla="*/ 110040 h 116689"/>
                  <a:gd name="connsiteX8" fmla="*/ 78692 w 78691"/>
                  <a:gd name="connsiteY8" fmla="*/ 22176 h 116689"/>
                  <a:gd name="connsiteX9" fmla="*/ 73669 w 78691"/>
                  <a:gd name="connsiteY9" fmla="*/ 14644 h 116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691" h="116689">
                    <a:moveTo>
                      <a:pt x="73669" y="14644"/>
                    </a:moveTo>
                    <a:cubicBezTo>
                      <a:pt x="52740" y="5021"/>
                      <a:pt x="31393" y="0"/>
                      <a:pt x="8372" y="0"/>
                    </a:cubicBezTo>
                    <a:cubicBezTo>
                      <a:pt x="2093" y="0"/>
                      <a:pt x="0" y="2092"/>
                      <a:pt x="0" y="8368"/>
                    </a:cubicBezTo>
                    <a:lnTo>
                      <a:pt x="0" y="51045"/>
                    </a:lnTo>
                    <a:cubicBezTo>
                      <a:pt x="0" y="65690"/>
                      <a:pt x="0" y="80334"/>
                      <a:pt x="0" y="94559"/>
                    </a:cubicBezTo>
                    <a:cubicBezTo>
                      <a:pt x="0" y="99998"/>
                      <a:pt x="2093" y="102090"/>
                      <a:pt x="7116" y="102090"/>
                    </a:cubicBezTo>
                    <a:cubicBezTo>
                      <a:pt x="28881" y="102509"/>
                      <a:pt x="49810" y="107112"/>
                      <a:pt x="69902" y="115898"/>
                    </a:cubicBezTo>
                    <a:cubicBezTo>
                      <a:pt x="74925" y="117990"/>
                      <a:pt x="78692" y="115898"/>
                      <a:pt x="78692" y="110040"/>
                    </a:cubicBezTo>
                    <a:lnTo>
                      <a:pt x="78692" y="22176"/>
                    </a:lnTo>
                    <a:cubicBezTo>
                      <a:pt x="78692" y="18410"/>
                      <a:pt x="77018" y="15900"/>
                      <a:pt x="73669" y="146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296" name="Freeform 1295">
                <a:extLst>
                  <a:ext uri="{FF2B5EF4-FFF2-40B4-BE49-F238E27FC236}">
                    <a16:creationId xmlns:a16="http://schemas.microsoft.com/office/drawing/2014/main" id="{B94648D5-D908-9864-FC56-E9705ABA4E32}"/>
                  </a:ext>
                </a:extLst>
              </p:cNvPr>
              <p:cNvSpPr/>
              <p:nvPr/>
            </p:nvSpPr>
            <p:spPr>
              <a:xfrm>
                <a:off x="8779229" y="5759389"/>
                <a:ext cx="110504" cy="125520"/>
              </a:xfrm>
              <a:custGeom>
                <a:avLst/>
                <a:gdLst>
                  <a:gd name="connsiteX0" fmla="*/ 0 w 110504"/>
                  <a:gd name="connsiteY0" fmla="*/ 0 h 125520"/>
                  <a:gd name="connsiteX1" fmla="*/ 110503 w 110504"/>
                  <a:gd name="connsiteY1" fmla="*/ 0 h 125520"/>
                  <a:gd name="connsiteX2" fmla="*/ 110503 w 110504"/>
                  <a:gd name="connsiteY2" fmla="*/ 125521 h 125520"/>
                  <a:gd name="connsiteX3" fmla="*/ 0 w 110504"/>
                  <a:gd name="connsiteY3" fmla="*/ 125521 h 125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504" h="125520">
                    <a:moveTo>
                      <a:pt x="0" y="0"/>
                    </a:moveTo>
                    <a:lnTo>
                      <a:pt x="110503" y="0"/>
                    </a:lnTo>
                    <a:lnTo>
                      <a:pt x="110503" y="125521"/>
                    </a:lnTo>
                    <a:lnTo>
                      <a:pt x="0" y="125521"/>
                    </a:lnTo>
                    <a:close/>
                  </a:path>
                </a:pathLst>
              </a:custGeom>
              <a:solidFill>
                <a:srgbClr val="FEFEFE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297" name="Freeform 1296">
                <a:extLst>
                  <a:ext uri="{FF2B5EF4-FFF2-40B4-BE49-F238E27FC236}">
                    <a16:creationId xmlns:a16="http://schemas.microsoft.com/office/drawing/2014/main" id="{F878DF10-4023-0338-D2B2-D1764727097B}"/>
                  </a:ext>
                </a:extLst>
              </p:cNvPr>
              <p:cNvSpPr/>
              <p:nvPr/>
            </p:nvSpPr>
            <p:spPr>
              <a:xfrm>
                <a:off x="8770857" y="5731723"/>
                <a:ext cx="78692" cy="116740"/>
              </a:xfrm>
              <a:custGeom>
                <a:avLst/>
                <a:gdLst>
                  <a:gd name="connsiteX0" fmla="*/ 20511 w 78692"/>
                  <a:gd name="connsiteY0" fmla="*/ 41055 h 116740"/>
                  <a:gd name="connsiteX1" fmla="*/ 78693 w 78692"/>
                  <a:gd name="connsiteY1" fmla="*/ 41055 h 116740"/>
                  <a:gd name="connsiteX2" fmla="*/ 78693 w 78692"/>
                  <a:gd name="connsiteY2" fmla="*/ 8419 h 116740"/>
                  <a:gd name="connsiteX3" fmla="*/ 70321 w 78692"/>
                  <a:gd name="connsiteY3" fmla="*/ 51 h 116740"/>
                  <a:gd name="connsiteX4" fmla="*/ 5024 w 78692"/>
                  <a:gd name="connsiteY4" fmla="*/ 14695 h 116740"/>
                  <a:gd name="connsiteX5" fmla="*/ 0 w 78692"/>
                  <a:gd name="connsiteY5" fmla="*/ 22227 h 116740"/>
                  <a:gd name="connsiteX6" fmla="*/ 0 w 78692"/>
                  <a:gd name="connsiteY6" fmla="*/ 110091 h 116740"/>
                  <a:gd name="connsiteX7" fmla="*/ 8791 w 78692"/>
                  <a:gd name="connsiteY7" fmla="*/ 115949 h 116740"/>
                  <a:gd name="connsiteX8" fmla="*/ 20511 w 78692"/>
                  <a:gd name="connsiteY8" fmla="*/ 111346 h 116740"/>
                  <a:gd name="connsiteX9" fmla="*/ 20511 w 78692"/>
                  <a:gd name="connsiteY9" fmla="*/ 41055 h 116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692" h="116740">
                    <a:moveTo>
                      <a:pt x="20511" y="41055"/>
                    </a:moveTo>
                    <a:lnTo>
                      <a:pt x="78693" y="41055"/>
                    </a:lnTo>
                    <a:lnTo>
                      <a:pt x="78693" y="8419"/>
                    </a:lnTo>
                    <a:cubicBezTo>
                      <a:pt x="78693" y="1725"/>
                      <a:pt x="76600" y="-367"/>
                      <a:pt x="70321" y="51"/>
                    </a:cubicBezTo>
                    <a:cubicBezTo>
                      <a:pt x="47718" y="469"/>
                      <a:pt x="25953" y="5491"/>
                      <a:pt x="5024" y="14695"/>
                    </a:cubicBezTo>
                    <a:cubicBezTo>
                      <a:pt x="1675" y="16369"/>
                      <a:pt x="0" y="18461"/>
                      <a:pt x="0" y="22227"/>
                    </a:cubicBezTo>
                    <a:lnTo>
                      <a:pt x="0" y="110091"/>
                    </a:lnTo>
                    <a:cubicBezTo>
                      <a:pt x="0" y="115949"/>
                      <a:pt x="3768" y="118041"/>
                      <a:pt x="8791" y="115949"/>
                    </a:cubicBezTo>
                    <a:cubicBezTo>
                      <a:pt x="12557" y="114275"/>
                      <a:pt x="16325" y="112602"/>
                      <a:pt x="20511" y="111346"/>
                    </a:cubicBezTo>
                    <a:lnTo>
                      <a:pt x="20511" y="41055"/>
                    </a:lnTo>
                    <a:close/>
                  </a:path>
                </a:pathLst>
              </a:custGeom>
              <a:solidFill>
                <a:srgbClr val="FFFFFF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</p:grpSp>
        <p:grpSp>
          <p:nvGrpSpPr>
            <p:cNvPr id="1298" name="Graphic 2">
              <a:extLst>
                <a:ext uri="{FF2B5EF4-FFF2-40B4-BE49-F238E27FC236}">
                  <a16:creationId xmlns:a16="http://schemas.microsoft.com/office/drawing/2014/main" id="{69755A55-535C-CFCE-049E-89124E796A55}"/>
                </a:ext>
              </a:extLst>
            </p:cNvPr>
            <p:cNvGrpSpPr/>
            <p:nvPr/>
          </p:nvGrpSpPr>
          <p:grpSpPr>
            <a:xfrm>
              <a:off x="6521947" y="4407947"/>
              <a:ext cx="355687" cy="520865"/>
              <a:chOff x="6521947" y="4407947"/>
              <a:chExt cx="355687" cy="520865"/>
            </a:xfrm>
          </p:grpSpPr>
          <p:grpSp>
            <p:nvGrpSpPr>
              <p:cNvPr id="1299" name="Graphic 2">
                <a:extLst>
                  <a:ext uri="{FF2B5EF4-FFF2-40B4-BE49-F238E27FC236}">
                    <a16:creationId xmlns:a16="http://schemas.microsoft.com/office/drawing/2014/main" id="{834A5950-931F-58BF-5634-1EDC160007F9}"/>
                  </a:ext>
                </a:extLst>
              </p:cNvPr>
              <p:cNvGrpSpPr/>
              <p:nvPr/>
            </p:nvGrpSpPr>
            <p:grpSpPr>
              <a:xfrm>
                <a:off x="6521947" y="4616358"/>
                <a:ext cx="323205" cy="312454"/>
                <a:chOff x="6521947" y="4616358"/>
                <a:chExt cx="323205" cy="312454"/>
              </a:xfrm>
              <a:solidFill>
                <a:srgbClr val="4277BA"/>
              </a:solidFill>
            </p:grpSpPr>
            <p:sp>
              <p:nvSpPr>
                <p:cNvPr id="1309" name="TextBox 1308">
                  <a:extLst>
                    <a:ext uri="{FF2B5EF4-FFF2-40B4-BE49-F238E27FC236}">
                      <a16:creationId xmlns:a16="http://schemas.microsoft.com/office/drawing/2014/main" id="{0564EC01-B28E-91AD-46D9-DD2643BBAD28}"/>
                    </a:ext>
                  </a:extLst>
                </p:cNvPr>
                <p:cNvSpPr txBox="1"/>
                <p:nvPr/>
              </p:nvSpPr>
              <p:spPr>
                <a:xfrm>
                  <a:off x="6521947" y="4616358"/>
                  <a:ext cx="323205" cy="237140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OBJECT</a:t>
                  </a:r>
                </a:p>
              </p:txBody>
            </p:sp>
            <p:sp>
              <p:nvSpPr>
                <p:cNvPr id="1310" name="TextBox 1309">
                  <a:extLst>
                    <a:ext uri="{FF2B5EF4-FFF2-40B4-BE49-F238E27FC236}">
                      <a16:creationId xmlns:a16="http://schemas.microsoft.com/office/drawing/2014/main" id="{BE72D23A-CF97-D915-DA43-A983E3514806}"/>
                    </a:ext>
                  </a:extLst>
                </p:cNvPr>
                <p:cNvSpPr txBox="1"/>
                <p:nvPr/>
              </p:nvSpPr>
              <p:spPr>
                <a:xfrm>
                  <a:off x="6540783" y="4691672"/>
                  <a:ext cx="292932" cy="237140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STORE</a:t>
                  </a:r>
                </a:p>
              </p:txBody>
            </p:sp>
          </p:grpSp>
          <p:grpSp>
            <p:nvGrpSpPr>
              <p:cNvPr id="1300" name="Graphic 2">
                <a:extLst>
                  <a:ext uri="{FF2B5EF4-FFF2-40B4-BE49-F238E27FC236}">
                    <a16:creationId xmlns:a16="http://schemas.microsoft.com/office/drawing/2014/main" id="{1409AF54-F298-7074-189B-6418606CCA61}"/>
                  </a:ext>
                </a:extLst>
              </p:cNvPr>
              <p:cNvGrpSpPr/>
              <p:nvPr/>
            </p:nvGrpSpPr>
            <p:grpSpPr>
              <a:xfrm>
                <a:off x="6573748" y="4407947"/>
                <a:ext cx="303886" cy="303760"/>
                <a:chOff x="6573748" y="4407947"/>
                <a:chExt cx="303886" cy="303760"/>
              </a:xfrm>
            </p:grpSpPr>
            <p:sp>
              <p:nvSpPr>
                <p:cNvPr id="1301" name="Freeform 1300">
                  <a:extLst>
                    <a:ext uri="{FF2B5EF4-FFF2-40B4-BE49-F238E27FC236}">
                      <a16:creationId xmlns:a16="http://schemas.microsoft.com/office/drawing/2014/main" id="{7BADF9D0-05D7-FF15-A8B1-DCB4EE901334}"/>
                    </a:ext>
                  </a:extLst>
                </p:cNvPr>
                <p:cNvSpPr/>
                <p:nvPr/>
              </p:nvSpPr>
              <p:spPr>
                <a:xfrm>
                  <a:off x="6573748" y="4407947"/>
                  <a:ext cx="303886" cy="303760"/>
                </a:xfrm>
                <a:custGeom>
                  <a:avLst/>
                  <a:gdLst>
                    <a:gd name="connsiteX0" fmla="*/ 303887 w 303886"/>
                    <a:gd name="connsiteY0" fmla="*/ 151880 h 303760"/>
                    <a:gd name="connsiteX1" fmla="*/ 151944 w 303886"/>
                    <a:gd name="connsiteY1" fmla="*/ 303761 h 303760"/>
                    <a:gd name="connsiteX2" fmla="*/ 0 w 303886"/>
                    <a:gd name="connsiteY2" fmla="*/ 151880 h 303760"/>
                    <a:gd name="connsiteX3" fmla="*/ 151944 w 303886"/>
                    <a:gd name="connsiteY3" fmla="*/ 0 h 303760"/>
                    <a:gd name="connsiteX4" fmla="*/ 303887 w 303886"/>
                    <a:gd name="connsiteY4" fmla="*/ 151880 h 30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3886" h="303760">
                      <a:moveTo>
                        <a:pt x="303887" y="151880"/>
                      </a:moveTo>
                      <a:cubicBezTo>
                        <a:pt x="303887" y="235979"/>
                        <a:pt x="235659" y="303761"/>
                        <a:pt x="151944" y="303761"/>
                      </a:cubicBezTo>
                      <a:cubicBezTo>
                        <a:pt x="68228" y="303761"/>
                        <a:pt x="0" y="235561"/>
                        <a:pt x="0" y="151880"/>
                      </a:cubicBezTo>
                      <a:cubicBezTo>
                        <a:pt x="0" y="67782"/>
                        <a:pt x="68228" y="0"/>
                        <a:pt x="151944" y="0"/>
                      </a:cubicBezTo>
                      <a:cubicBezTo>
                        <a:pt x="235659" y="0"/>
                        <a:pt x="303887" y="68200"/>
                        <a:pt x="303887" y="151880"/>
                      </a:cubicBezTo>
                    </a:path>
                  </a:pathLst>
                </a:custGeom>
                <a:solidFill>
                  <a:srgbClr val="335D80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grpSp>
              <p:nvGrpSpPr>
                <p:cNvPr id="1302" name="Graphic 2">
                  <a:extLst>
                    <a:ext uri="{FF2B5EF4-FFF2-40B4-BE49-F238E27FC236}">
                      <a16:creationId xmlns:a16="http://schemas.microsoft.com/office/drawing/2014/main" id="{1B246164-9B5D-64C9-FD70-8FFB660AA162}"/>
                    </a:ext>
                  </a:extLst>
                </p:cNvPr>
                <p:cNvGrpSpPr/>
                <p:nvPr/>
              </p:nvGrpSpPr>
              <p:grpSpPr>
                <a:xfrm>
                  <a:off x="6647417" y="4471963"/>
                  <a:ext cx="155291" cy="163490"/>
                  <a:chOff x="6647417" y="4471963"/>
                  <a:chExt cx="155291" cy="163490"/>
                </a:xfrm>
                <a:solidFill>
                  <a:srgbClr val="FFFFFF"/>
                </a:solidFill>
              </p:grpSpPr>
              <p:sp>
                <p:nvSpPr>
                  <p:cNvPr id="1303" name="Freeform 1302">
                    <a:extLst>
                      <a:ext uri="{FF2B5EF4-FFF2-40B4-BE49-F238E27FC236}">
                        <a16:creationId xmlns:a16="http://schemas.microsoft.com/office/drawing/2014/main" id="{7AB645C7-0B99-BBAA-5299-5A7AD0D01394}"/>
                      </a:ext>
                    </a:extLst>
                  </p:cNvPr>
                  <p:cNvSpPr/>
                  <p:nvPr/>
                </p:nvSpPr>
                <p:spPr>
                  <a:xfrm>
                    <a:off x="6648255" y="4471963"/>
                    <a:ext cx="98784" cy="97906"/>
                  </a:xfrm>
                  <a:custGeom>
                    <a:avLst/>
                    <a:gdLst>
                      <a:gd name="connsiteX0" fmla="*/ 17580 w 98784"/>
                      <a:gd name="connsiteY0" fmla="*/ 97906 h 97906"/>
                      <a:gd name="connsiteX1" fmla="*/ 14231 w 98784"/>
                      <a:gd name="connsiteY1" fmla="*/ 95814 h 97906"/>
                      <a:gd name="connsiteX2" fmla="*/ 418 w 98784"/>
                      <a:gd name="connsiteY2" fmla="*/ 88283 h 97906"/>
                      <a:gd name="connsiteX3" fmla="*/ 0 w 98784"/>
                      <a:gd name="connsiteY3" fmla="*/ 87446 h 97906"/>
                      <a:gd name="connsiteX4" fmla="*/ 0 w 98784"/>
                      <a:gd name="connsiteY4" fmla="*/ 40167 h 97906"/>
                      <a:gd name="connsiteX5" fmla="*/ 418 w 98784"/>
                      <a:gd name="connsiteY5" fmla="*/ 39330 h 97906"/>
                      <a:gd name="connsiteX6" fmla="*/ 34742 w 98784"/>
                      <a:gd name="connsiteY6" fmla="*/ 21757 h 97906"/>
                      <a:gd name="connsiteX7" fmla="*/ 58182 w 98784"/>
                      <a:gd name="connsiteY7" fmla="*/ 9623 h 97906"/>
                      <a:gd name="connsiteX8" fmla="*/ 77018 w 98784"/>
                      <a:gd name="connsiteY8" fmla="*/ 0 h 97906"/>
                      <a:gd name="connsiteX9" fmla="*/ 77855 w 98784"/>
                      <a:gd name="connsiteY9" fmla="*/ 0 h 97906"/>
                      <a:gd name="connsiteX10" fmla="*/ 98366 w 98784"/>
                      <a:gd name="connsiteY10" fmla="*/ 11297 h 97906"/>
                      <a:gd name="connsiteX11" fmla="*/ 98784 w 98784"/>
                      <a:gd name="connsiteY11" fmla="*/ 11715 h 97906"/>
                      <a:gd name="connsiteX12" fmla="*/ 91249 w 98784"/>
                      <a:gd name="connsiteY12" fmla="*/ 15481 h 97906"/>
                      <a:gd name="connsiteX13" fmla="*/ 50648 w 98784"/>
                      <a:gd name="connsiteY13" fmla="*/ 35983 h 97906"/>
                      <a:gd name="connsiteX14" fmla="*/ 18417 w 98784"/>
                      <a:gd name="connsiteY14" fmla="*/ 52300 h 97906"/>
                      <a:gd name="connsiteX15" fmla="*/ 17998 w 98784"/>
                      <a:gd name="connsiteY15" fmla="*/ 53137 h 97906"/>
                      <a:gd name="connsiteX16" fmla="*/ 17998 w 98784"/>
                      <a:gd name="connsiteY16" fmla="*/ 97069 h 97906"/>
                      <a:gd name="connsiteX17" fmla="*/ 17580 w 98784"/>
                      <a:gd name="connsiteY17" fmla="*/ 97906 h 979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98784" h="97906">
                        <a:moveTo>
                          <a:pt x="17580" y="97906"/>
                        </a:moveTo>
                        <a:cubicBezTo>
                          <a:pt x="16324" y="97069"/>
                          <a:pt x="15069" y="96651"/>
                          <a:pt x="14231" y="95814"/>
                        </a:cubicBezTo>
                        <a:cubicBezTo>
                          <a:pt x="9627" y="93304"/>
                          <a:pt x="5023" y="90793"/>
                          <a:pt x="418" y="88283"/>
                        </a:cubicBezTo>
                        <a:cubicBezTo>
                          <a:pt x="0" y="87865"/>
                          <a:pt x="0" y="87865"/>
                          <a:pt x="0" y="87446"/>
                        </a:cubicBezTo>
                        <a:cubicBezTo>
                          <a:pt x="0" y="71547"/>
                          <a:pt x="0" y="55648"/>
                          <a:pt x="0" y="40167"/>
                        </a:cubicBezTo>
                        <a:cubicBezTo>
                          <a:pt x="0" y="39748"/>
                          <a:pt x="0" y="39330"/>
                          <a:pt x="418" y="39330"/>
                        </a:cubicBezTo>
                        <a:cubicBezTo>
                          <a:pt x="11720" y="33472"/>
                          <a:pt x="23440" y="27614"/>
                          <a:pt x="34742" y="21757"/>
                        </a:cubicBezTo>
                        <a:cubicBezTo>
                          <a:pt x="42695" y="17573"/>
                          <a:pt x="50229" y="13808"/>
                          <a:pt x="58182" y="9623"/>
                        </a:cubicBezTo>
                        <a:cubicBezTo>
                          <a:pt x="64460" y="6276"/>
                          <a:pt x="70739" y="3347"/>
                          <a:pt x="77018" y="0"/>
                        </a:cubicBezTo>
                        <a:cubicBezTo>
                          <a:pt x="77437" y="0"/>
                          <a:pt x="77437" y="0"/>
                          <a:pt x="77855" y="0"/>
                        </a:cubicBezTo>
                        <a:cubicBezTo>
                          <a:pt x="84552" y="3766"/>
                          <a:pt x="91668" y="7531"/>
                          <a:pt x="98366" y="11297"/>
                        </a:cubicBezTo>
                        <a:cubicBezTo>
                          <a:pt x="98366" y="11297"/>
                          <a:pt x="98784" y="11297"/>
                          <a:pt x="98784" y="11715"/>
                        </a:cubicBezTo>
                        <a:cubicBezTo>
                          <a:pt x="96273" y="12970"/>
                          <a:pt x="93761" y="14226"/>
                          <a:pt x="91249" y="15481"/>
                        </a:cubicBezTo>
                        <a:cubicBezTo>
                          <a:pt x="77855" y="22176"/>
                          <a:pt x="64042" y="29288"/>
                          <a:pt x="50648" y="35983"/>
                        </a:cubicBezTo>
                        <a:cubicBezTo>
                          <a:pt x="39765" y="41422"/>
                          <a:pt x="29300" y="46861"/>
                          <a:pt x="18417" y="52300"/>
                        </a:cubicBezTo>
                        <a:cubicBezTo>
                          <a:pt x="17998" y="52719"/>
                          <a:pt x="17998" y="52719"/>
                          <a:pt x="17998" y="53137"/>
                        </a:cubicBezTo>
                        <a:cubicBezTo>
                          <a:pt x="17998" y="67781"/>
                          <a:pt x="17998" y="82425"/>
                          <a:pt x="17998" y="97069"/>
                        </a:cubicBezTo>
                        <a:cubicBezTo>
                          <a:pt x="17580" y="97488"/>
                          <a:pt x="17580" y="97906"/>
                          <a:pt x="17580" y="9790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1304" name="Freeform 1303">
                    <a:extLst>
                      <a:ext uri="{FF2B5EF4-FFF2-40B4-BE49-F238E27FC236}">
                        <a16:creationId xmlns:a16="http://schemas.microsoft.com/office/drawing/2014/main" id="{68EA4BD5-09CF-1DD7-196C-7D85DDFC68F0}"/>
                      </a:ext>
                    </a:extLst>
                  </p:cNvPr>
                  <p:cNvSpPr/>
                  <p:nvPr/>
                </p:nvSpPr>
                <p:spPr>
                  <a:xfrm>
                    <a:off x="6647417" y="4576707"/>
                    <a:ext cx="127247" cy="58746"/>
                  </a:xfrm>
                  <a:custGeom>
                    <a:avLst/>
                    <a:gdLst>
                      <a:gd name="connsiteX0" fmla="*/ 127247 w 127247"/>
                      <a:gd name="connsiteY0" fmla="*/ 11572 h 58746"/>
                      <a:gd name="connsiteX1" fmla="*/ 127247 w 127247"/>
                      <a:gd name="connsiteY1" fmla="*/ 12409 h 58746"/>
                      <a:gd name="connsiteX2" fmla="*/ 127247 w 127247"/>
                      <a:gd name="connsiteY2" fmla="*/ 32910 h 58746"/>
                      <a:gd name="connsiteX3" fmla="*/ 126829 w 127247"/>
                      <a:gd name="connsiteY3" fmla="*/ 33747 h 58746"/>
                      <a:gd name="connsiteX4" fmla="*/ 88739 w 127247"/>
                      <a:gd name="connsiteY4" fmla="*/ 53412 h 58746"/>
                      <a:gd name="connsiteX5" fmla="*/ 78693 w 127247"/>
                      <a:gd name="connsiteY5" fmla="*/ 58433 h 58746"/>
                      <a:gd name="connsiteX6" fmla="*/ 77018 w 127247"/>
                      <a:gd name="connsiteY6" fmla="*/ 58433 h 58746"/>
                      <a:gd name="connsiteX7" fmla="*/ 41021 w 127247"/>
                      <a:gd name="connsiteY7" fmla="*/ 40023 h 58746"/>
                      <a:gd name="connsiteX8" fmla="*/ 16325 w 127247"/>
                      <a:gd name="connsiteY8" fmla="*/ 27471 h 58746"/>
                      <a:gd name="connsiteX9" fmla="*/ 837 w 127247"/>
                      <a:gd name="connsiteY9" fmla="*/ 19521 h 58746"/>
                      <a:gd name="connsiteX10" fmla="*/ 0 w 127247"/>
                      <a:gd name="connsiteY10" fmla="*/ 18266 h 58746"/>
                      <a:gd name="connsiteX11" fmla="*/ 0 w 127247"/>
                      <a:gd name="connsiteY11" fmla="*/ 693 h 58746"/>
                      <a:gd name="connsiteX12" fmla="*/ 418 w 127247"/>
                      <a:gd name="connsiteY12" fmla="*/ 275 h 58746"/>
                      <a:gd name="connsiteX13" fmla="*/ 16325 w 127247"/>
                      <a:gd name="connsiteY13" fmla="*/ 8225 h 58746"/>
                      <a:gd name="connsiteX14" fmla="*/ 48974 w 127247"/>
                      <a:gd name="connsiteY14" fmla="*/ 24542 h 58746"/>
                      <a:gd name="connsiteX15" fmla="*/ 74925 w 127247"/>
                      <a:gd name="connsiteY15" fmla="*/ 37513 h 58746"/>
                      <a:gd name="connsiteX16" fmla="*/ 76600 w 127247"/>
                      <a:gd name="connsiteY16" fmla="*/ 38349 h 58746"/>
                      <a:gd name="connsiteX17" fmla="*/ 77437 w 127247"/>
                      <a:gd name="connsiteY17" fmla="*/ 38349 h 58746"/>
                      <a:gd name="connsiteX18" fmla="*/ 105900 w 127247"/>
                      <a:gd name="connsiteY18" fmla="*/ 22869 h 58746"/>
                      <a:gd name="connsiteX19" fmla="*/ 125573 w 127247"/>
                      <a:gd name="connsiteY19" fmla="*/ 11990 h 58746"/>
                      <a:gd name="connsiteX20" fmla="*/ 127247 w 127247"/>
                      <a:gd name="connsiteY20" fmla="*/ 11572 h 587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27247" h="58746">
                        <a:moveTo>
                          <a:pt x="127247" y="11572"/>
                        </a:moveTo>
                        <a:cubicBezTo>
                          <a:pt x="127247" y="11990"/>
                          <a:pt x="127247" y="11990"/>
                          <a:pt x="127247" y="12409"/>
                        </a:cubicBezTo>
                        <a:cubicBezTo>
                          <a:pt x="127247" y="19103"/>
                          <a:pt x="127247" y="26216"/>
                          <a:pt x="127247" y="32910"/>
                        </a:cubicBezTo>
                        <a:cubicBezTo>
                          <a:pt x="127247" y="33329"/>
                          <a:pt x="127247" y="33747"/>
                          <a:pt x="126829" y="33747"/>
                        </a:cubicBezTo>
                        <a:cubicBezTo>
                          <a:pt x="114272" y="40441"/>
                          <a:pt x="101714" y="46717"/>
                          <a:pt x="88739" y="53412"/>
                        </a:cubicBezTo>
                        <a:cubicBezTo>
                          <a:pt x="85390" y="55085"/>
                          <a:pt x="82041" y="56759"/>
                          <a:pt x="78693" y="58433"/>
                        </a:cubicBezTo>
                        <a:cubicBezTo>
                          <a:pt x="78274" y="58851"/>
                          <a:pt x="77437" y="58851"/>
                          <a:pt x="77018" y="58433"/>
                        </a:cubicBezTo>
                        <a:cubicBezTo>
                          <a:pt x="64879" y="52157"/>
                          <a:pt x="53160" y="46299"/>
                          <a:pt x="41021" y="40023"/>
                        </a:cubicBezTo>
                        <a:cubicBezTo>
                          <a:pt x="32649" y="35839"/>
                          <a:pt x="24696" y="31655"/>
                          <a:pt x="16325" y="27471"/>
                        </a:cubicBezTo>
                        <a:cubicBezTo>
                          <a:pt x="11302" y="24961"/>
                          <a:pt x="5860" y="22032"/>
                          <a:pt x="837" y="19521"/>
                        </a:cubicBezTo>
                        <a:cubicBezTo>
                          <a:pt x="418" y="19103"/>
                          <a:pt x="0" y="19103"/>
                          <a:pt x="0" y="18266"/>
                        </a:cubicBezTo>
                        <a:cubicBezTo>
                          <a:pt x="0" y="12409"/>
                          <a:pt x="0" y="6551"/>
                          <a:pt x="0" y="693"/>
                        </a:cubicBezTo>
                        <a:cubicBezTo>
                          <a:pt x="0" y="-144"/>
                          <a:pt x="0" y="-144"/>
                          <a:pt x="418" y="275"/>
                        </a:cubicBezTo>
                        <a:cubicBezTo>
                          <a:pt x="5860" y="2785"/>
                          <a:pt x="10883" y="5714"/>
                          <a:pt x="16325" y="8225"/>
                        </a:cubicBezTo>
                        <a:cubicBezTo>
                          <a:pt x="27207" y="13664"/>
                          <a:pt x="38090" y="19103"/>
                          <a:pt x="48974" y="24542"/>
                        </a:cubicBezTo>
                        <a:cubicBezTo>
                          <a:pt x="57764" y="28726"/>
                          <a:pt x="66135" y="33329"/>
                          <a:pt x="74925" y="37513"/>
                        </a:cubicBezTo>
                        <a:cubicBezTo>
                          <a:pt x="75344" y="37931"/>
                          <a:pt x="76181" y="37931"/>
                          <a:pt x="76600" y="38349"/>
                        </a:cubicBezTo>
                        <a:cubicBezTo>
                          <a:pt x="77018" y="38349"/>
                          <a:pt x="77018" y="38349"/>
                          <a:pt x="77437" y="38349"/>
                        </a:cubicBezTo>
                        <a:cubicBezTo>
                          <a:pt x="87064" y="33329"/>
                          <a:pt x="96273" y="27889"/>
                          <a:pt x="105900" y="22869"/>
                        </a:cubicBezTo>
                        <a:cubicBezTo>
                          <a:pt x="112597" y="19103"/>
                          <a:pt x="119294" y="15756"/>
                          <a:pt x="125573" y="11990"/>
                        </a:cubicBezTo>
                        <a:cubicBezTo>
                          <a:pt x="126829" y="11990"/>
                          <a:pt x="127247" y="11990"/>
                          <a:pt x="127247" y="1157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1305" name="Freeform 1304">
                    <a:extLst>
                      <a:ext uri="{FF2B5EF4-FFF2-40B4-BE49-F238E27FC236}">
                        <a16:creationId xmlns:a16="http://schemas.microsoft.com/office/drawing/2014/main" id="{32BC96A3-FBAA-0BA0-8BFD-E6C0EA9466CA}"/>
                      </a:ext>
                    </a:extLst>
                  </p:cNvPr>
                  <p:cNvSpPr/>
                  <p:nvPr/>
                </p:nvSpPr>
                <p:spPr>
                  <a:xfrm>
                    <a:off x="6744108" y="4489536"/>
                    <a:ext cx="58600" cy="114397"/>
                  </a:xfrm>
                  <a:custGeom>
                    <a:avLst/>
                    <a:gdLst>
                      <a:gd name="connsiteX0" fmla="*/ 0 w 58600"/>
                      <a:gd name="connsiteY0" fmla="*/ 7950 h 114397"/>
                      <a:gd name="connsiteX1" fmla="*/ 7953 w 58600"/>
                      <a:gd name="connsiteY1" fmla="*/ 3766 h 114397"/>
                      <a:gd name="connsiteX2" fmla="*/ 14650 w 58600"/>
                      <a:gd name="connsiteY2" fmla="*/ 0 h 114397"/>
                      <a:gd name="connsiteX3" fmla="*/ 15488 w 58600"/>
                      <a:gd name="connsiteY3" fmla="*/ 0 h 114397"/>
                      <a:gd name="connsiteX4" fmla="*/ 31812 w 58600"/>
                      <a:gd name="connsiteY4" fmla="*/ 8368 h 114397"/>
                      <a:gd name="connsiteX5" fmla="*/ 50229 w 58600"/>
                      <a:gd name="connsiteY5" fmla="*/ 17992 h 114397"/>
                      <a:gd name="connsiteX6" fmla="*/ 58182 w 58600"/>
                      <a:gd name="connsiteY6" fmla="*/ 22176 h 114397"/>
                      <a:gd name="connsiteX7" fmla="*/ 58601 w 58600"/>
                      <a:gd name="connsiteY7" fmla="*/ 23012 h 114397"/>
                      <a:gd name="connsiteX8" fmla="*/ 58601 w 58600"/>
                      <a:gd name="connsiteY8" fmla="*/ 92049 h 114397"/>
                      <a:gd name="connsiteX9" fmla="*/ 58601 w 58600"/>
                      <a:gd name="connsiteY9" fmla="*/ 105856 h 114397"/>
                      <a:gd name="connsiteX10" fmla="*/ 58182 w 58600"/>
                      <a:gd name="connsiteY10" fmla="*/ 106693 h 114397"/>
                      <a:gd name="connsiteX11" fmla="*/ 47299 w 58600"/>
                      <a:gd name="connsiteY11" fmla="*/ 112550 h 114397"/>
                      <a:gd name="connsiteX12" fmla="*/ 44370 w 58600"/>
                      <a:gd name="connsiteY12" fmla="*/ 114224 h 114397"/>
                      <a:gd name="connsiteX13" fmla="*/ 43951 w 58600"/>
                      <a:gd name="connsiteY13" fmla="*/ 113806 h 114397"/>
                      <a:gd name="connsiteX14" fmla="*/ 43951 w 58600"/>
                      <a:gd name="connsiteY14" fmla="*/ 101254 h 114397"/>
                      <a:gd name="connsiteX15" fmla="*/ 43951 w 58600"/>
                      <a:gd name="connsiteY15" fmla="*/ 89957 h 114397"/>
                      <a:gd name="connsiteX16" fmla="*/ 43951 w 58600"/>
                      <a:gd name="connsiteY16" fmla="*/ 73221 h 114397"/>
                      <a:gd name="connsiteX17" fmla="*/ 43951 w 58600"/>
                      <a:gd name="connsiteY17" fmla="*/ 58995 h 114397"/>
                      <a:gd name="connsiteX18" fmla="*/ 43951 w 58600"/>
                      <a:gd name="connsiteY18" fmla="*/ 44769 h 114397"/>
                      <a:gd name="connsiteX19" fmla="*/ 43951 w 58600"/>
                      <a:gd name="connsiteY19" fmla="*/ 31380 h 114397"/>
                      <a:gd name="connsiteX20" fmla="*/ 43532 w 58600"/>
                      <a:gd name="connsiteY20" fmla="*/ 30544 h 114397"/>
                      <a:gd name="connsiteX21" fmla="*/ 27626 w 58600"/>
                      <a:gd name="connsiteY21" fmla="*/ 22594 h 114397"/>
                      <a:gd name="connsiteX22" fmla="*/ 12557 w 58600"/>
                      <a:gd name="connsiteY22" fmla="*/ 15063 h 114397"/>
                      <a:gd name="connsiteX23" fmla="*/ 0 w 58600"/>
                      <a:gd name="connsiteY23" fmla="*/ 7950 h 114397"/>
                      <a:gd name="connsiteX24" fmla="*/ 0 w 58600"/>
                      <a:gd name="connsiteY24" fmla="*/ 7950 h 1143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58600" h="114397">
                        <a:moveTo>
                          <a:pt x="0" y="7950"/>
                        </a:moveTo>
                        <a:cubicBezTo>
                          <a:pt x="2512" y="6276"/>
                          <a:pt x="5442" y="5021"/>
                          <a:pt x="7953" y="3766"/>
                        </a:cubicBezTo>
                        <a:cubicBezTo>
                          <a:pt x="10046" y="2511"/>
                          <a:pt x="12557" y="1255"/>
                          <a:pt x="14650" y="0"/>
                        </a:cubicBezTo>
                        <a:cubicBezTo>
                          <a:pt x="15069" y="0"/>
                          <a:pt x="15069" y="0"/>
                          <a:pt x="15488" y="0"/>
                        </a:cubicBezTo>
                        <a:cubicBezTo>
                          <a:pt x="20929" y="2929"/>
                          <a:pt x="26371" y="5439"/>
                          <a:pt x="31812" y="8368"/>
                        </a:cubicBezTo>
                        <a:cubicBezTo>
                          <a:pt x="38091" y="11715"/>
                          <a:pt x="44370" y="14644"/>
                          <a:pt x="50229" y="17992"/>
                        </a:cubicBezTo>
                        <a:cubicBezTo>
                          <a:pt x="52741" y="19247"/>
                          <a:pt x="55252" y="20920"/>
                          <a:pt x="58182" y="22176"/>
                        </a:cubicBezTo>
                        <a:cubicBezTo>
                          <a:pt x="58601" y="22594"/>
                          <a:pt x="58601" y="22594"/>
                          <a:pt x="58601" y="23012"/>
                        </a:cubicBezTo>
                        <a:cubicBezTo>
                          <a:pt x="58601" y="46024"/>
                          <a:pt x="58601" y="69036"/>
                          <a:pt x="58601" y="92049"/>
                        </a:cubicBezTo>
                        <a:cubicBezTo>
                          <a:pt x="58601" y="96651"/>
                          <a:pt x="58601" y="101254"/>
                          <a:pt x="58601" y="105856"/>
                        </a:cubicBezTo>
                        <a:cubicBezTo>
                          <a:pt x="58601" y="106274"/>
                          <a:pt x="58601" y="106693"/>
                          <a:pt x="58182" y="106693"/>
                        </a:cubicBezTo>
                        <a:cubicBezTo>
                          <a:pt x="54415" y="108785"/>
                          <a:pt x="51067" y="110458"/>
                          <a:pt x="47299" y="112550"/>
                        </a:cubicBezTo>
                        <a:cubicBezTo>
                          <a:pt x="46462" y="112969"/>
                          <a:pt x="45206" y="113806"/>
                          <a:pt x="44370" y="114224"/>
                        </a:cubicBezTo>
                        <a:cubicBezTo>
                          <a:pt x="43951" y="114643"/>
                          <a:pt x="43951" y="114224"/>
                          <a:pt x="43951" y="113806"/>
                        </a:cubicBezTo>
                        <a:cubicBezTo>
                          <a:pt x="43951" y="109622"/>
                          <a:pt x="43951" y="105438"/>
                          <a:pt x="43951" y="101254"/>
                        </a:cubicBezTo>
                        <a:cubicBezTo>
                          <a:pt x="43951" y="97488"/>
                          <a:pt x="43951" y="93722"/>
                          <a:pt x="43951" y="89957"/>
                        </a:cubicBezTo>
                        <a:cubicBezTo>
                          <a:pt x="43951" y="84518"/>
                          <a:pt x="43951" y="78660"/>
                          <a:pt x="43951" y="73221"/>
                        </a:cubicBezTo>
                        <a:cubicBezTo>
                          <a:pt x="43951" y="68618"/>
                          <a:pt x="43951" y="63598"/>
                          <a:pt x="43951" y="58995"/>
                        </a:cubicBezTo>
                        <a:cubicBezTo>
                          <a:pt x="43951" y="54392"/>
                          <a:pt x="43951" y="49372"/>
                          <a:pt x="43951" y="44769"/>
                        </a:cubicBezTo>
                        <a:cubicBezTo>
                          <a:pt x="43951" y="40167"/>
                          <a:pt x="43951" y="35983"/>
                          <a:pt x="43951" y="31380"/>
                        </a:cubicBezTo>
                        <a:cubicBezTo>
                          <a:pt x="43951" y="30962"/>
                          <a:pt x="43951" y="30544"/>
                          <a:pt x="43532" y="30544"/>
                        </a:cubicBezTo>
                        <a:cubicBezTo>
                          <a:pt x="38091" y="28033"/>
                          <a:pt x="33068" y="25104"/>
                          <a:pt x="27626" y="22594"/>
                        </a:cubicBezTo>
                        <a:cubicBezTo>
                          <a:pt x="22603" y="20084"/>
                          <a:pt x="17581" y="17573"/>
                          <a:pt x="12557" y="15063"/>
                        </a:cubicBezTo>
                        <a:cubicBezTo>
                          <a:pt x="8791" y="12552"/>
                          <a:pt x="4605" y="10460"/>
                          <a:pt x="0" y="7950"/>
                        </a:cubicBezTo>
                        <a:lnTo>
                          <a:pt x="0" y="795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1306" name="Freeform 1305">
                    <a:extLst>
                      <a:ext uri="{FF2B5EF4-FFF2-40B4-BE49-F238E27FC236}">
                        <a16:creationId xmlns:a16="http://schemas.microsoft.com/office/drawing/2014/main" id="{101D3875-CAA6-F16A-5389-13ACDBF5F676}"/>
                      </a:ext>
                    </a:extLst>
                  </p:cNvPr>
                  <p:cNvSpPr/>
                  <p:nvPr/>
                </p:nvSpPr>
                <p:spPr>
                  <a:xfrm>
                    <a:off x="6680066" y="4534724"/>
                    <a:ext cx="39346" cy="62616"/>
                  </a:xfrm>
                  <a:custGeom>
                    <a:avLst/>
                    <a:gdLst>
                      <a:gd name="connsiteX0" fmla="*/ 39346 w 39346"/>
                      <a:gd name="connsiteY0" fmla="*/ 41422 h 62616"/>
                      <a:gd name="connsiteX1" fmla="*/ 39346 w 39346"/>
                      <a:gd name="connsiteY1" fmla="*/ 61924 h 62616"/>
                      <a:gd name="connsiteX2" fmla="*/ 38927 w 39346"/>
                      <a:gd name="connsiteY2" fmla="*/ 62342 h 62616"/>
                      <a:gd name="connsiteX3" fmla="*/ 418 w 39346"/>
                      <a:gd name="connsiteY3" fmla="*/ 42259 h 62616"/>
                      <a:gd name="connsiteX4" fmla="*/ 0 w 39346"/>
                      <a:gd name="connsiteY4" fmla="*/ 41422 h 62616"/>
                      <a:gd name="connsiteX5" fmla="*/ 0 w 39346"/>
                      <a:gd name="connsiteY5" fmla="*/ 418 h 62616"/>
                      <a:gd name="connsiteX6" fmla="*/ 0 w 39346"/>
                      <a:gd name="connsiteY6" fmla="*/ 418 h 62616"/>
                      <a:gd name="connsiteX7" fmla="*/ 418 w 39346"/>
                      <a:gd name="connsiteY7" fmla="*/ 0 h 62616"/>
                      <a:gd name="connsiteX8" fmla="*/ 8372 w 39346"/>
                      <a:gd name="connsiteY8" fmla="*/ 4184 h 62616"/>
                      <a:gd name="connsiteX9" fmla="*/ 33068 w 39346"/>
                      <a:gd name="connsiteY9" fmla="*/ 17154 h 62616"/>
                      <a:gd name="connsiteX10" fmla="*/ 38927 w 39346"/>
                      <a:gd name="connsiteY10" fmla="*/ 20084 h 62616"/>
                      <a:gd name="connsiteX11" fmla="*/ 39346 w 39346"/>
                      <a:gd name="connsiteY11" fmla="*/ 20920 h 62616"/>
                      <a:gd name="connsiteX12" fmla="*/ 39346 w 39346"/>
                      <a:gd name="connsiteY12" fmla="*/ 41422 h 62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9346" h="62616">
                        <a:moveTo>
                          <a:pt x="39346" y="41422"/>
                        </a:moveTo>
                        <a:cubicBezTo>
                          <a:pt x="39346" y="48116"/>
                          <a:pt x="39346" y="55229"/>
                          <a:pt x="39346" y="61924"/>
                        </a:cubicBezTo>
                        <a:cubicBezTo>
                          <a:pt x="39346" y="62760"/>
                          <a:pt x="39346" y="62760"/>
                          <a:pt x="38927" y="62342"/>
                        </a:cubicBezTo>
                        <a:cubicBezTo>
                          <a:pt x="25952" y="55648"/>
                          <a:pt x="13394" y="48953"/>
                          <a:pt x="418" y="42259"/>
                        </a:cubicBezTo>
                        <a:cubicBezTo>
                          <a:pt x="0" y="41840"/>
                          <a:pt x="0" y="41840"/>
                          <a:pt x="0" y="41422"/>
                        </a:cubicBezTo>
                        <a:cubicBezTo>
                          <a:pt x="0" y="27614"/>
                          <a:pt x="0" y="14226"/>
                          <a:pt x="0" y="418"/>
                        </a:cubicBezTo>
                        <a:lnTo>
                          <a:pt x="0" y="418"/>
                        </a:lnTo>
                        <a:cubicBezTo>
                          <a:pt x="0" y="0"/>
                          <a:pt x="0" y="0"/>
                          <a:pt x="418" y="0"/>
                        </a:cubicBezTo>
                        <a:cubicBezTo>
                          <a:pt x="2930" y="1255"/>
                          <a:pt x="5860" y="2929"/>
                          <a:pt x="8372" y="4184"/>
                        </a:cubicBezTo>
                        <a:cubicBezTo>
                          <a:pt x="16743" y="8368"/>
                          <a:pt x="25115" y="12552"/>
                          <a:pt x="33068" y="17154"/>
                        </a:cubicBezTo>
                        <a:cubicBezTo>
                          <a:pt x="35161" y="17992"/>
                          <a:pt x="36834" y="19246"/>
                          <a:pt x="38927" y="20084"/>
                        </a:cubicBezTo>
                        <a:cubicBezTo>
                          <a:pt x="39346" y="20084"/>
                          <a:pt x="39346" y="20502"/>
                          <a:pt x="39346" y="20920"/>
                        </a:cubicBezTo>
                        <a:cubicBezTo>
                          <a:pt x="39346" y="27614"/>
                          <a:pt x="39346" y="34309"/>
                          <a:pt x="39346" y="4142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1307" name="Freeform 1306">
                    <a:extLst>
                      <a:ext uri="{FF2B5EF4-FFF2-40B4-BE49-F238E27FC236}">
                        <a16:creationId xmlns:a16="http://schemas.microsoft.com/office/drawing/2014/main" id="{07B77C82-FE79-7828-6B30-1B0F412A8D16}"/>
                      </a:ext>
                    </a:extLst>
                  </p:cNvPr>
                  <p:cNvSpPr/>
                  <p:nvPr/>
                </p:nvSpPr>
                <p:spPr>
                  <a:xfrm>
                    <a:off x="6732807" y="4532632"/>
                    <a:ext cx="41020" cy="62760"/>
                  </a:xfrm>
                  <a:custGeom>
                    <a:avLst/>
                    <a:gdLst>
                      <a:gd name="connsiteX0" fmla="*/ 0 w 41020"/>
                      <a:gd name="connsiteY0" fmla="*/ 62760 h 62760"/>
                      <a:gd name="connsiteX1" fmla="*/ 0 w 41020"/>
                      <a:gd name="connsiteY1" fmla="*/ 61924 h 62760"/>
                      <a:gd name="connsiteX2" fmla="*/ 0 w 41020"/>
                      <a:gd name="connsiteY2" fmla="*/ 23012 h 62760"/>
                      <a:gd name="connsiteX3" fmla="*/ 837 w 41020"/>
                      <a:gd name="connsiteY3" fmla="*/ 21757 h 62760"/>
                      <a:gd name="connsiteX4" fmla="*/ 40602 w 41020"/>
                      <a:gd name="connsiteY4" fmla="*/ 418 h 62760"/>
                      <a:gd name="connsiteX5" fmla="*/ 41021 w 41020"/>
                      <a:gd name="connsiteY5" fmla="*/ 0 h 62760"/>
                      <a:gd name="connsiteX6" fmla="*/ 41021 w 41020"/>
                      <a:gd name="connsiteY6" fmla="*/ 418 h 62760"/>
                      <a:gd name="connsiteX7" fmla="*/ 41021 w 41020"/>
                      <a:gd name="connsiteY7" fmla="*/ 39748 h 62760"/>
                      <a:gd name="connsiteX8" fmla="*/ 40602 w 41020"/>
                      <a:gd name="connsiteY8" fmla="*/ 40585 h 62760"/>
                      <a:gd name="connsiteX9" fmla="*/ 418 w 41020"/>
                      <a:gd name="connsiteY9" fmla="*/ 61924 h 62760"/>
                      <a:gd name="connsiteX10" fmla="*/ 0 w 41020"/>
                      <a:gd name="connsiteY10" fmla="*/ 62760 h 62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1020" h="62760">
                        <a:moveTo>
                          <a:pt x="0" y="62760"/>
                        </a:moveTo>
                        <a:cubicBezTo>
                          <a:pt x="0" y="62342"/>
                          <a:pt x="0" y="62342"/>
                          <a:pt x="0" y="61924"/>
                        </a:cubicBezTo>
                        <a:cubicBezTo>
                          <a:pt x="0" y="48953"/>
                          <a:pt x="0" y="35983"/>
                          <a:pt x="0" y="23012"/>
                        </a:cubicBezTo>
                        <a:cubicBezTo>
                          <a:pt x="0" y="22594"/>
                          <a:pt x="0" y="22176"/>
                          <a:pt x="837" y="21757"/>
                        </a:cubicBezTo>
                        <a:cubicBezTo>
                          <a:pt x="14232" y="14644"/>
                          <a:pt x="27207" y="7531"/>
                          <a:pt x="40602" y="418"/>
                        </a:cubicBezTo>
                        <a:cubicBezTo>
                          <a:pt x="40602" y="418"/>
                          <a:pt x="41021" y="418"/>
                          <a:pt x="41021" y="0"/>
                        </a:cubicBezTo>
                        <a:lnTo>
                          <a:pt x="41021" y="418"/>
                        </a:lnTo>
                        <a:cubicBezTo>
                          <a:pt x="41021" y="13389"/>
                          <a:pt x="41021" y="26778"/>
                          <a:pt x="41021" y="39748"/>
                        </a:cubicBezTo>
                        <a:cubicBezTo>
                          <a:pt x="41021" y="40167"/>
                          <a:pt x="41021" y="40167"/>
                          <a:pt x="40602" y="40585"/>
                        </a:cubicBezTo>
                        <a:cubicBezTo>
                          <a:pt x="27207" y="47698"/>
                          <a:pt x="13813" y="54811"/>
                          <a:pt x="418" y="61924"/>
                        </a:cubicBezTo>
                        <a:cubicBezTo>
                          <a:pt x="418" y="62342"/>
                          <a:pt x="418" y="62760"/>
                          <a:pt x="0" y="6276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1308" name="Freeform 1307">
                    <a:extLst>
                      <a:ext uri="{FF2B5EF4-FFF2-40B4-BE49-F238E27FC236}">
                        <a16:creationId xmlns:a16="http://schemas.microsoft.com/office/drawing/2014/main" id="{AFF010A2-2439-266B-9150-C48E5188F302}"/>
                      </a:ext>
                    </a:extLst>
                  </p:cNvPr>
                  <p:cNvSpPr/>
                  <p:nvPr/>
                </p:nvSpPr>
                <p:spPr>
                  <a:xfrm>
                    <a:off x="6690531" y="4503762"/>
                    <a:ext cx="74087" cy="39748"/>
                  </a:xfrm>
                  <a:custGeom>
                    <a:avLst/>
                    <a:gdLst>
                      <a:gd name="connsiteX0" fmla="*/ 0 w 74087"/>
                      <a:gd name="connsiteY0" fmla="*/ 20920 h 39748"/>
                      <a:gd name="connsiteX1" fmla="*/ 2093 w 74087"/>
                      <a:gd name="connsiteY1" fmla="*/ 19665 h 39748"/>
                      <a:gd name="connsiteX2" fmla="*/ 31393 w 74087"/>
                      <a:gd name="connsiteY2" fmla="*/ 4602 h 39748"/>
                      <a:gd name="connsiteX3" fmla="*/ 39765 w 74087"/>
                      <a:gd name="connsiteY3" fmla="*/ 0 h 39748"/>
                      <a:gd name="connsiteX4" fmla="*/ 40602 w 74087"/>
                      <a:gd name="connsiteY4" fmla="*/ 0 h 39748"/>
                      <a:gd name="connsiteX5" fmla="*/ 71577 w 74087"/>
                      <a:gd name="connsiteY5" fmla="*/ 16736 h 39748"/>
                      <a:gd name="connsiteX6" fmla="*/ 73669 w 74087"/>
                      <a:gd name="connsiteY6" fmla="*/ 17992 h 39748"/>
                      <a:gd name="connsiteX7" fmla="*/ 74088 w 74087"/>
                      <a:gd name="connsiteY7" fmla="*/ 18410 h 39748"/>
                      <a:gd name="connsiteX8" fmla="*/ 73669 w 74087"/>
                      <a:gd name="connsiteY8" fmla="*/ 18828 h 39748"/>
                      <a:gd name="connsiteX9" fmla="*/ 66972 w 74087"/>
                      <a:gd name="connsiteY9" fmla="*/ 22594 h 39748"/>
                      <a:gd name="connsiteX10" fmla="*/ 40183 w 74087"/>
                      <a:gd name="connsiteY10" fmla="*/ 36820 h 39748"/>
                      <a:gd name="connsiteX11" fmla="*/ 34742 w 74087"/>
                      <a:gd name="connsiteY11" fmla="*/ 39748 h 39748"/>
                      <a:gd name="connsiteX12" fmla="*/ 33905 w 74087"/>
                      <a:gd name="connsiteY12" fmla="*/ 39748 h 39748"/>
                      <a:gd name="connsiteX13" fmla="*/ 10883 w 74087"/>
                      <a:gd name="connsiteY13" fmla="*/ 27614 h 39748"/>
                      <a:gd name="connsiteX14" fmla="*/ 0 w 74087"/>
                      <a:gd name="connsiteY14" fmla="*/ 21757 h 39748"/>
                      <a:gd name="connsiteX15" fmla="*/ 0 w 74087"/>
                      <a:gd name="connsiteY15" fmla="*/ 20920 h 39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74087" h="39748">
                        <a:moveTo>
                          <a:pt x="0" y="20920"/>
                        </a:moveTo>
                        <a:cubicBezTo>
                          <a:pt x="837" y="20502"/>
                          <a:pt x="1674" y="20084"/>
                          <a:pt x="2093" y="19665"/>
                        </a:cubicBezTo>
                        <a:cubicBezTo>
                          <a:pt x="11720" y="14644"/>
                          <a:pt x="21347" y="9623"/>
                          <a:pt x="31393" y="4602"/>
                        </a:cubicBezTo>
                        <a:cubicBezTo>
                          <a:pt x="34323" y="2929"/>
                          <a:pt x="37253" y="1674"/>
                          <a:pt x="39765" y="0"/>
                        </a:cubicBezTo>
                        <a:cubicBezTo>
                          <a:pt x="40183" y="0"/>
                          <a:pt x="40183" y="0"/>
                          <a:pt x="40602" y="0"/>
                        </a:cubicBezTo>
                        <a:cubicBezTo>
                          <a:pt x="51066" y="5439"/>
                          <a:pt x="61112" y="11297"/>
                          <a:pt x="71577" y="16736"/>
                        </a:cubicBezTo>
                        <a:cubicBezTo>
                          <a:pt x="72413" y="17154"/>
                          <a:pt x="73251" y="17573"/>
                          <a:pt x="73669" y="17992"/>
                        </a:cubicBezTo>
                        <a:cubicBezTo>
                          <a:pt x="73669" y="17992"/>
                          <a:pt x="74088" y="17992"/>
                          <a:pt x="74088" y="18410"/>
                        </a:cubicBezTo>
                        <a:cubicBezTo>
                          <a:pt x="74088" y="18410"/>
                          <a:pt x="73669" y="18410"/>
                          <a:pt x="73669" y="18828"/>
                        </a:cubicBezTo>
                        <a:cubicBezTo>
                          <a:pt x="71577" y="20084"/>
                          <a:pt x="69065" y="21338"/>
                          <a:pt x="66972" y="22594"/>
                        </a:cubicBezTo>
                        <a:cubicBezTo>
                          <a:pt x="58182" y="27196"/>
                          <a:pt x="48973" y="32217"/>
                          <a:pt x="40183" y="36820"/>
                        </a:cubicBezTo>
                        <a:cubicBezTo>
                          <a:pt x="38509" y="37656"/>
                          <a:pt x="36834" y="38493"/>
                          <a:pt x="34742" y="39748"/>
                        </a:cubicBezTo>
                        <a:cubicBezTo>
                          <a:pt x="34323" y="39748"/>
                          <a:pt x="34323" y="39748"/>
                          <a:pt x="33905" y="39748"/>
                        </a:cubicBezTo>
                        <a:cubicBezTo>
                          <a:pt x="26370" y="35564"/>
                          <a:pt x="18417" y="31380"/>
                          <a:pt x="10883" y="27614"/>
                        </a:cubicBezTo>
                        <a:cubicBezTo>
                          <a:pt x="7116" y="25522"/>
                          <a:pt x="3767" y="23849"/>
                          <a:pt x="0" y="21757"/>
                        </a:cubicBezTo>
                        <a:cubicBezTo>
                          <a:pt x="418" y="21338"/>
                          <a:pt x="418" y="21338"/>
                          <a:pt x="0" y="2092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</p:grpSp>
          </p:grpSp>
        </p:grpSp>
        <p:grpSp>
          <p:nvGrpSpPr>
            <p:cNvPr id="1311" name="Graphic 2">
              <a:extLst>
                <a:ext uri="{FF2B5EF4-FFF2-40B4-BE49-F238E27FC236}">
                  <a16:creationId xmlns:a16="http://schemas.microsoft.com/office/drawing/2014/main" id="{E882E8C6-BE58-9F2F-8C6E-F97EB25EC9E2}"/>
                </a:ext>
              </a:extLst>
            </p:cNvPr>
            <p:cNvGrpSpPr/>
            <p:nvPr/>
          </p:nvGrpSpPr>
          <p:grpSpPr>
            <a:xfrm>
              <a:off x="6926250" y="4407947"/>
              <a:ext cx="476292" cy="521157"/>
              <a:chOff x="6926250" y="4407947"/>
              <a:chExt cx="476292" cy="521157"/>
            </a:xfrm>
          </p:grpSpPr>
          <p:grpSp>
            <p:nvGrpSpPr>
              <p:cNvPr id="1312" name="Graphic 2">
                <a:extLst>
                  <a:ext uri="{FF2B5EF4-FFF2-40B4-BE49-F238E27FC236}">
                    <a16:creationId xmlns:a16="http://schemas.microsoft.com/office/drawing/2014/main" id="{2E1CAF6D-F457-0A55-0988-23820070701D}"/>
                  </a:ext>
                </a:extLst>
              </p:cNvPr>
              <p:cNvGrpSpPr/>
              <p:nvPr/>
            </p:nvGrpSpPr>
            <p:grpSpPr>
              <a:xfrm>
                <a:off x="6926250" y="4407947"/>
                <a:ext cx="476292" cy="521157"/>
                <a:chOff x="6926250" y="4407947"/>
                <a:chExt cx="476292" cy="521157"/>
              </a:xfrm>
            </p:grpSpPr>
            <p:grpSp>
              <p:nvGrpSpPr>
                <p:cNvPr id="1326" name="Graphic 2">
                  <a:extLst>
                    <a:ext uri="{FF2B5EF4-FFF2-40B4-BE49-F238E27FC236}">
                      <a16:creationId xmlns:a16="http://schemas.microsoft.com/office/drawing/2014/main" id="{F0F99CCB-1B0E-962F-09DA-A5B76E9934B3}"/>
                    </a:ext>
                  </a:extLst>
                </p:cNvPr>
                <p:cNvGrpSpPr/>
                <p:nvPr/>
              </p:nvGrpSpPr>
              <p:grpSpPr>
                <a:xfrm>
                  <a:off x="6926250" y="4619186"/>
                  <a:ext cx="476292" cy="309918"/>
                  <a:chOff x="6926250" y="4619186"/>
                  <a:chExt cx="476292" cy="309918"/>
                </a:xfrm>
                <a:solidFill>
                  <a:srgbClr val="4277BA"/>
                </a:solidFill>
              </p:grpSpPr>
              <p:sp>
                <p:nvSpPr>
                  <p:cNvPr id="1328" name="TextBox 1327">
                    <a:extLst>
                      <a:ext uri="{FF2B5EF4-FFF2-40B4-BE49-F238E27FC236}">
                        <a16:creationId xmlns:a16="http://schemas.microsoft.com/office/drawing/2014/main" id="{A5543F07-5085-14AC-8ECA-C520A00C2FF5}"/>
                      </a:ext>
                    </a:extLst>
                  </p:cNvPr>
                  <p:cNvSpPr txBox="1"/>
                  <p:nvPr/>
                </p:nvSpPr>
                <p:spPr>
                  <a:xfrm>
                    <a:off x="7034662" y="4619186"/>
                    <a:ext cx="129103" cy="232072"/>
                  </a:xfrm>
                  <a:prstGeom prst="rect">
                    <a:avLst/>
                  </a:prstGeom>
                  <a:noFill/>
                  <a:ln w="3175" cap="flat">
                    <a:noFill/>
                    <a:miter lim="400000"/>
                  </a:ln>
                  <a:effectLst/>
                </p:spPr>
                <p:txBody>
                  <a:bodyPr rot="0" spcFirstLastPara="1" vertOverflow="overflow" horzOverflow="overflow" vert="horz" wrap="none" lIns="39290" tIns="39290" rIns="39290" bIns="39290" numCol="1" spcCol="38100" rtlCol="0" anchor="ctr">
                    <a:spAutoFit/>
                  </a:bodyPr>
                  <a:lstStyle/>
                  <a:p>
                    <a:pPr marL="0" marR="0" indent="0" algn="l" defTabSz="584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400" b="0" i="0" u="none" strike="noStrike" cap="none" spc="0" normalizeH="0" baseline="0">
                        <a:ln>
                          <a:noFill/>
                        </a:ln>
                        <a:solidFill>
                          <a:srgbClr val="4277BA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IBMPlexSans-Medium"/>
                        <a:rtl val="0"/>
                      </a:rPr>
                      <a:t>D</a:t>
                    </a:r>
                  </a:p>
                </p:txBody>
              </p:sp>
              <p:sp>
                <p:nvSpPr>
                  <p:cNvPr id="1329" name="TextBox 1328">
                    <a:extLst>
                      <a:ext uri="{FF2B5EF4-FFF2-40B4-BE49-F238E27FC236}">
                        <a16:creationId xmlns:a16="http://schemas.microsoft.com/office/drawing/2014/main" id="{D9792F1A-B72D-A62E-C0C8-5CCA49173E00}"/>
                      </a:ext>
                    </a:extLst>
                  </p:cNvPr>
                  <p:cNvSpPr txBox="1"/>
                  <p:nvPr/>
                </p:nvSpPr>
                <p:spPr>
                  <a:xfrm>
                    <a:off x="7076101" y="4619186"/>
                    <a:ext cx="161157" cy="232072"/>
                  </a:xfrm>
                  <a:prstGeom prst="rect">
                    <a:avLst/>
                  </a:prstGeom>
                  <a:noFill/>
                  <a:ln w="3175" cap="flat">
                    <a:noFill/>
                    <a:miter lim="400000"/>
                  </a:ln>
                  <a:effectLst/>
                </p:spPr>
                <p:txBody>
                  <a:bodyPr rot="0" spcFirstLastPara="1" vertOverflow="overflow" horzOverflow="overflow" vert="horz" wrap="none" lIns="39290" tIns="39290" rIns="39290" bIns="39290" numCol="1" spcCol="38100" rtlCol="0" anchor="ctr">
                    <a:spAutoFit/>
                  </a:bodyPr>
                  <a:lstStyle/>
                  <a:p>
                    <a:pPr marL="0" marR="0" indent="0" algn="l" defTabSz="584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400" b="0" i="0" u="none" strike="noStrike" cap="none" spc="0" normalizeH="0" baseline="0">
                        <a:ln>
                          <a:noFill/>
                        </a:ln>
                        <a:solidFill>
                          <a:srgbClr val="4277BA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IBMPlexSans-Medium"/>
                        <a:rtl val="0"/>
                      </a:rPr>
                      <a:t>AT</a:t>
                    </a:r>
                  </a:p>
                </p:txBody>
              </p:sp>
              <p:sp>
                <p:nvSpPr>
                  <p:cNvPr id="1330" name="TextBox 1329">
                    <a:extLst>
                      <a:ext uri="{FF2B5EF4-FFF2-40B4-BE49-F238E27FC236}">
                        <a16:creationId xmlns:a16="http://schemas.microsoft.com/office/drawing/2014/main" id="{C366DFD4-D671-CEF6-B8B5-B7647D4EF383}"/>
                      </a:ext>
                    </a:extLst>
                  </p:cNvPr>
                  <p:cNvSpPr txBox="1"/>
                  <p:nvPr/>
                </p:nvSpPr>
                <p:spPr>
                  <a:xfrm>
                    <a:off x="7145585" y="4619186"/>
                    <a:ext cx="125542" cy="232072"/>
                  </a:xfrm>
                  <a:prstGeom prst="rect">
                    <a:avLst/>
                  </a:prstGeom>
                  <a:noFill/>
                  <a:ln w="3175" cap="flat">
                    <a:noFill/>
                    <a:miter lim="400000"/>
                  </a:ln>
                  <a:effectLst/>
                </p:spPr>
                <p:txBody>
                  <a:bodyPr rot="0" spcFirstLastPara="1" vertOverflow="overflow" horzOverflow="overflow" vert="horz" wrap="none" lIns="39290" tIns="39290" rIns="39290" bIns="39290" numCol="1" spcCol="38100" rtlCol="0" anchor="ctr">
                    <a:spAutoFit/>
                  </a:bodyPr>
                  <a:lstStyle/>
                  <a:p>
                    <a:pPr marL="0" marR="0" indent="0" algn="l" defTabSz="584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400" b="0" i="0" u="none" strike="noStrike" cap="none" spc="0" normalizeH="0" baseline="0">
                        <a:ln>
                          <a:noFill/>
                        </a:ln>
                        <a:solidFill>
                          <a:srgbClr val="4277BA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IBMPlexSans-Medium"/>
                        <a:rtl val="0"/>
                      </a:rPr>
                      <a:t>A</a:t>
                    </a:r>
                  </a:p>
                </p:txBody>
              </p:sp>
              <p:sp>
                <p:nvSpPr>
                  <p:cNvPr id="1331" name="TextBox 1330">
                    <a:extLst>
                      <a:ext uri="{FF2B5EF4-FFF2-40B4-BE49-F238E27FC236}">
                        <a16:creationId xmlns:a16="http://schemas.microsoft.com/office/drawing/2014/main" id="{85A83414-4752-8F3E-EB99-98468E9B767E}"/>
                      </a:ext>
                    </a:extLst>
                  </p:cNvPr>
                  <p:cNvSpPr txBox="1"/>
                  <p:nvPr/>
                </p:nvSpPr>
                <p:spPr>
                  <a:xfrm>
                    <a:off x="6926250" y="4694498"/>
                    <a:ext cx="141568" cy="232072"/>
                  </a:xfrm>
                  <a:prstGeom prst="rect">
                    <a:avLst/>
                  </a:prstGeom>
                  <a:noFill/>
                  <a:ln w="3175" cap="flat">
                    <a:noFill/>
                    <a:miter lim="400000"/>
                  </a:ln>
                  <a:effectLst/>
                </p:spPr>
                <p:txBody>
                  <a:bodyPr rot="0" spcFirstLastPara="1" vertOverflow="overflow" horzOverflow="overflow" vert="horz" wrap="none" lIns="39290" tIns="39290" rIns="39290" bIns="39290" numCol="1" spcCol="38100" rtlCol="0" anchor="ctr">
                    <a:spAutoFit/>
                  </a:bodyPr>
                  <a:lstStyle/>
                  <a:p>
                    <a:pPr marL="0" marR="0" indent="0" algn="l" defTabSz="584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400" b="0" i="0" u="none" strike="noStrike" cap="none" spc="0" normalizeH="0" baseline="0">
                        <a:ln>
                          <a:noFill/>
                        </a:ln>
                        <a:solidFill>
                          <a:srgbClr val="4277BA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IBMPlexSans-Medium"/>
                        <a:rtl val="0"/>
                      </a:rPr>
                      <a:t>W</a:t>
                    </a:r>
                  </a:p>
                </p:txBody>
              </p:sp>
              <p:sp>
                <p:nvSpPr>
                  <p:cNvPr id="1332" name="TextBox 1331">
                    <a:extLst>
                      <a:ext uri="{FF2B5EF4-FFF2-40B4-BE49-F238E27FC236}">
                        <a16:creationId xmlns:a16="http://schemas.microsoft.com/office/drawing/2014/main" id="{EA40C558-8AB3-02FD-D6EB-F13D20901D22}"/>
                      </a:ext>
                    </a:extLst>
                  </p:cNvPr>
                  <p:cNvSpPr txBox="1"/>
                  <p:nvPr/>
                </p:nvSpPr>
                <p:spPr>
                  <a:xfrm>
                    <a:off x="6983177" y="4691964"/>
                    <a:ext cx="419365" cy="237140"/>
                  </a:xfrm>
                  <a:prstGeom prst="rect">
                    <a:avLst/>
                  </a:prstGeom>
                  <a:noFill/>
                  <a:ln w="3175" cap="flat">
                    <a:noFill/>
                    <a:miter lim="400000"/>
                  </a:ln>
                  <a:effectLst/>
                </p:spPr>
                <p:txBody>
                  <a:bodyPr rot="0" spcFirstLastPara="1" vertOverflow="overflow" horzOverflow="overflow" vert="horz" wrap="none" lIns="39290" tIns="39290" rIns="39290" bIns="39290" numCol="1" spcCol="38100" rtlCol="0" anchor="ctr">
                    <a:spAutoFit/>
                  </a:bodyPr>
                  <a:lstStyle/>
                  <a:p>
                    <a:pPr marL="0" marR="0" indent="0" algn="l" defTabSz="584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400" b="0" i="0" u="none" strike="noStrike" cap="none" spc="0" normalizeH="0" baseline="0">
                        <a:ln>
                          <a:noFill/>
                        </a:ln>
                        <a:solidFill>
                          <a:srgbClr val="4277BA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IBMPlexSans-Medium"/>
                        <a:rtl val="0"/>
                      </a:rPr>
                      <a:t>AREHOUSE</a:t>
                    </a:r>
                  </a:p>
                </p:txBody>
              </p:sp>
            </p:grpSp>
            <p:sp>
              <p:nvSpPr>
                <p:cNvPr id="1327" name="Freeform 1326">
                  <a:extLst>
                    <a:ext uri="{FF2B5EF4-FFF2-40B4-BE49-F238E27FC236}">
                      <a16:creationId xmlns:a16="http://schemas.microsoft.com/office/drawing/2014/main" id="{FB5B915E-2B87-0574-A97A-996A24CCD501}"/>
                    </a:ext>
                  </a:extLst>
                </p:cNvPr>
                <p:cNvSpPr/>
                <p:nvPr/>
              </p:nvSpPr>
              <p:spPr>
                <a:xfrm>
                  <a:off x="7055530" y="4407947"/>
                  <a:ext cx="301375" cy="301250"/>
                </a:xfrm>
                <a:custGeom>
                  <a:avLst/>
                  <a:gdLst>
                    <a:gd name="connsiteX0" fmla="*/ 301375 w 301375"/>
                    <a:gd name="connsiteY0" fmla="*/ 150625 h 301250"/>
                    <a:gd name="connsiteX1" fmla="*/ 150688 w 301375"/>
                    <a:gd name="connsiteY1" fmla="*/ 301250 h 301250"/>
                    <a:gd name="connsiteX2" fmla="*/ 0 w 301375"/>
                    <a:gd name="connsiteY2" fmla="*/ 150625 h 301250"/>
                    <a:gd name="connsiteX3" fmla="*/ 150688 w 301375"/>
                    <a:gd name="connsiteY3" fmla="*/ 0 h 301250"/>
                    <a:gd name="connsiteX4" fmla="*/ 301375 w 301375"/>
                    <a:gd name="connsiteY4" fmla="*/ 150625 h 301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1375" h="301250">
                      <a:moveTo>
                        <a:pt x="301375" y="150625"/>
                      </a:moveTo>
                      <a:cubicBezTo>
                        <a:pt x="301375" y="233887"/>
                        <a:pt x="233985" y="301250"/>
                        <a:pt x="150688" y="301250"/>
                      </a:cubicBezTo>
                      <a:cubicBezTo>
                        <a:pt x="67391" y="301250"/>
                        <a:pt x="0" y="233887"/>
                        <a:pt x="0" y="150625"/>
                      </a:cubicBezTo>
                      <a:cubicBezTo>
                        <a:pt x="0" y="67363"/>
                        <a:pt x="67391" y="0"/>
                        <a:pt x="150688" y="0"/>
                      </a:cubicBezTo>
                      <a:cubicBezTo>
                        <a:pt x="233985" y="0"/>
                        <a:pt x="301375" y="67363"/>
                        <a:pt x="301375" y="150625"/>
                      </a:cubicBezTo>
                    </a:path>
                  </a:pathLst>
                </a:custGeom>
                <a:solidFill>
                  <a:srgbClr val="335D80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</p:grpSp>
          <p:grpSp>
            <p:nvGrpSpPr>
              <p:cNvPr id="1313" name="Graphic 2">
                <a:extLst>
                  <a:ext uri="{FF2B5EF4-FFF2-40B4-BE49-F238E27FC236}">
                    <a16:creationId xmlns:a16="http://schemas.microsoft.com/office/drawing/2014/main" id="{6EB6F715-BB2D-1902-A301-4F2BDCE5FD03}"/>
                  </a:ext>
                </a:extLst>
              </p:cNvPr>
              <p:cNvGrpSpPr/>
              <p:nvPr/>
            </p:nvGrpSpPr>
            <p:grpSpPr>
              <a:xfrm>
                <a:off x="7113293" y="4477925"/>
                <a:ext cx="192126" cy="160562"/>
                <a:chOff x="7113293" y="4477925"/>
                <a:chExt cx="192126" cy="160562"/>
              </a:xfrm>
            </p:grpSpPr>
            <p:sp>
              <p:nvSpPr>
                <p:cNvPr id="1314" name="Freeform 1313">
                  <a:extLst>
                    <a:ext uri="{FF2B5EF4-FFF2-40B4-BE49-F238E27FC236}">
                      <a16:creationId xmlns:a16="http://schemas.microsoft.com/office/drawing/2014/main" id="{D94722F2-8D6A-EEDB-2888-2E4F642E829D}"/>
                    </a:ext>
                  </a:extLst>
                </p:cNvPr>
                <p:cNvSpPr/>
                <p:nvPr/>
              </p:nvSpPr>
              <p:spPr>
                <a:xfrm>
                  <a:off x="7113293" y="4477925"/>
                  <a:ext cx="192126" cy="160562"/>
                </a:xfrm>
                <a:custGeom>
                  <a:avLst/>
                  <a:gdLst>
                    <a:gd name="connsiteX0" fmla="*/ 154036 w 192126"/>
                    <a:gd name="connsiteY0" fmla="*/ 71442 h 160562"/>
                    <a:gd name="connsiteX1" fmla="*/ 38509 w 192126"/>
                    <a:gd name="connsiteY1" fmla="*/ 71442 h 160562"/>
                    <a:gd name="connsiteX2" fmla="*/ 38509 w 192126"/>
                    <a:gd name="connsiteY2" fmla="*/ 160562 h 160562"/>
                    <a:gd name="connsiteX3" fmla="*/ 0 w 192126"/>
                    <a:gd name="connsiteY3" fmla="*/ 160562 h 160562"/>
                    <a:gd name="connsiteX4" fmla="*/ 0 w 192126"/>
                    <a:gd name="connsiteY4" fmla="*/ 155541 h 160562"/>
                    <a:gd name="connsiteX5" fmla="*/ 0 w 192126"/>
                    <a:gd name="connsiteY5" fmla="*/ 46756 h 160562"/>
                    <a:gd name="connsiteX6" fmla="*/ 2093 w 192126"/>
                    <a:gd name="connsiteY6" fmla="*/ 43409 h 160562"/>
                    <a:gd name="connsiteX7" fmla="*/ 94180 w 192126"/>
                    <a:gd name="connsiteY7" fmla="*/ 314 h 160562"/>
                    <a:gd name="connsiteX8" fmla="*/ 97528 w 192126"/>
                    <a:gd name="connsiteY8" fmla="*/ 314 h 160562"/>
                    <a:gd name="connsiteX9" fmla="*/ 190452 w 192126"/>
                    <a:gd name="connsiteY9" fmla="*/ 43409 h 160562"/>
                    <a:gd name="connsiteX10" fmla="*/ 192127 w 192126"/>
                    <a:gd name="connsiteY10" fmla="*/ 45920 h 160562"/>
                    <a:gd name="connsiteX11" fmla="*/ 192127 w 192126"/>
                    <a:gd name="connsiteY11" fmla="*/ 159307 h 160562"/>
                    <a:gd name="connsiteX12" fmla="*/ 192127 w 192126"/>
                    <a:gd name="connsiteY12" fmla="*/ 160562 h 160562"/>
                    <a:gd name="connsiteX13" fmla="*/ 153617 w 192126"/>
                    <a:gd name="connsiteY13" fmla="*/ 160562 h 160562"/>
                    <a:gd name="connsiteX14" fmla="*/ 154036 w 192126"/>
                    <a:gd name="connsiteY14" fmla="*/ 71442 h 160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92126" h="160562">
                      <a:moveTo>
                        <a:pt x="154036" y="71442"/>
                      </a:moveTo>
                      <a:cubicBezTo>
                        <a:pt x="115527" y="71442"/>
                        <a:pt x="77018" y="71442"/>
                        <a:pt x="38509" y="71442"/>
                      </a:cubicBezTo>
                      <a:cubicBezTo>
                        <a:pt x="38509" y="101149"/>
                        <a:pt x="38509" y="130855"/>
                        <a:pt x="38509" y="160562"/>
                      </a:cubicBezTo>
                      <a:cubicBezTo>
                        <a:pt x="25533" y="160562"/>
                        <a:pt x="12976" y="160562"/>
                        <a:pt x="0" y="160562"/>
                      </a:cubicBezTo>
                      <a:cubicBezTo>
                        <a:pt x="0" y="158889"/>
                        <a:pt x="0" y="157215"/>
                        <a:pt x="0" y="155541"/>
                      </a:cubicBezTo>
                      <a:cubicBezTo>
                        <a:pt x="0" y="119140"/>
                        <a:pt x="0" y="83158"/>
                        <a:pt x="0" y="46756"/>
                      </a:cubicBezTo>
                      <a:cubicBezTo>
                        <a:pt x="0" y="45083"/>
                        <a:pt x="418" y="44246"/>
                        <a:pt x="2093" y="43409"/>
                      </a:cubicBezTo>
                      <a:cubicBezTo>
                        <a:pt x="33068" y="29184"/>
                        <a:pt x="63623" y="14958"/>
                        <a:pt x="94180" y="314"/>
                      </a:cubicBezTo>
                      <a:cubicBezTo>
                        <a:pt x="95435" y="-105"/>
                        <a:pt x="96273" y="-105"/>
                        <a:pt x="97528" y="314"/>
                      </a:cubicBezTo>
                      <a:cubicBezTo>
                        <a:pt x="128503" y="14540"/>
                        <a:pt x="159478" y="29184"/>
                        <a:pt x="190452" y="43409"/>
                      </a:cubicBezTo>
                      <a:cubicBezTo>
                        <a:pt x="191708" y="43828"/>
                        <a:pt x="192127" y="44664"/>
                        <a:pt x="192127" y="45920"/>
                      </a:cubicBezTo>
                      <a:cubicBezTo>
                        <a:pt x="192127" y="83576"/>
                        <a:pt x="192127" y="121651"/>
                        <a:pt x="192127" y="159307"/>
                      </a:cubicBezTo>
                      <a:cubicBezTo>
                        <a:pt x="192127" y="159725"/>
                        <a:pt x="192127" y="160143"/>
                        <a:pt x="192127" y="160562"/>
                      </a:cubicBezTo>
                      <a:cubicBezTo>
                        <a:pt x="179570" y="160562"/>
                        <a:pt x="166593" y="160562"/>
                        <a:pt x="153617" y="160562"/>
                      </a:cubicBezTo>
                      <a:cubicBezTo>
                        <a:pt x="154036" y="130855"/>
                        <a:pt x="154036" y="101149"/>
                        <a:pt x="154036" y="7144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315" name="Freeform 1314">
                  <a:extLst>
                    <a:ext uri="{FF2B5EF4-FFF2-40B4-BE49-F238E27FC236}">
                      <a16:creationId xmlns:a16="http://schemas.microsoft.com/office/drawing/2014/main" id="{DCF2489A-DF31-5FDF-5E09-E6AE6AFC8A06}"/>
                    </a:ext>
                  </a:extLst>
                </p:cNvPr>
                <p:cNvSpPr/>
                <p:nvPr/>
              </p:nvSpPr>
              <p:spPr>
                <a:xfrm>
                  <a:off x="7219193" y="4594137"/>
                  <a:ext cx="19254" cy="17573"/>
                </a:xfrm>
                <a:custGeom>
                  <a:avLst/>
                  <a:gdLst>
                    <a:gd name="connsiteX0" fmla="*/ 19255 w 19254"/>
                    <a:gd name="connsiteY0" fmla="*/ 0 h 17573"/>
                    <a:gd name="connsiteX1" fmla="*/ 19255 w 19254"/>
                    <a:gd name="connsiteY1" fmla="*/ 17573 h 17573"/>
                    <a:gd name="connsiteX2" fmla="*/ 0 w 19254"/>
                    <a:gd name="connsiteY2" fmla="*/ 17573 h 17573"/>
                    <a:gd name="connsiteX3" fmla="*/ 0 w 19254"/>
                    <a:gd name="connsiteY3" fmla="*/ 0 h 17573"/>
                    <a:gd name="connsiteX4" fmla="*/ 19255 w 19254"/>
                    <a:gd name="connsiteY4" fmla="*/ 0 h 175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254" h="17573">
                      <a:moveTo>
                        <a:pt x="19255" y="0"/>
                      </a:moveTo>
                      <a:cubicBezTo>
                        <a:pt x="19255" y="5858"/>
                        <a:pt x="19255" y="11715"/>
                        <a:pt x="19255" y="17573"/>
                      </a:cubicBezTo>
                      <a:cubicBezTo>
                        <a:pt x="12976" y="17573"/>
                        <a:pt x="6698" y="17573"/>
                        <a:pt x="0" y="17573"/>
                      </a:cubicBezTo>
                      <a:cubicBezTo>
                        <a:pt x="0" y="11715"/>
                        <a:pt x="0" y="5858"/>
                        <a:pt x="0" y="0"/>
                      </a:cubicBezTo>
                      <a:cubicBezTo>
                        <a:pt x="6279" y="0"/>
                        <a:pt x="12557" y="0"/>
                        <a:pt x="1925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316" name="Freeform 1315">
                  <a:extLst>
                    <a:ext uri="{FF2B5EF4-FFF2-40B4-BE49-F238E27FC236}">
                      <a16:creationId xmlns:a16="http://schemas.microsoft.com/office/drawing/2014/main" id="{7C641208-2C23-C6D5-7A45-B7CA5E90043A}"/>
                    </a:ext>
                  </a:extLst>
                </p:cNvPr>
                <p:cNvSpPr/>
                <p:nvPr/>
              </p:nvSpPr>
              <p:spPr>
                <a:xfrm>
                  <a:off x="7190730" y="4620914"/>
                  <a:ext cx="18835" cy="17573"/>
                </a:xfrm>
                <a:custGeom>
                  <a:avLst/>
                  <a:gdLst>
                    <a:gd name="connsiteX0" fmla="*/ 18836 w 18835"/>
                    <a:gd name="connsiteY0" fmla="*/ 0 h 17573"/>
                    <a:gd name="connsiteX1" fmla="*/ 18836 w 18835"/>
                    <a:gd name="connsiteY1" fmla="*/ 17573 h 17573"/>
                    <a:gd name="connsiteX2" fmla="*/ 0 w 18835"/>
                    <a:gd name="connsiteY2" fmla="*/ 17573 h 17573"/>
                    <a:gd name="connsiteX3" fmla="*/ 0 w 18835"/>
                    <a:gd name="connsiteY3" fmla="*/ 0 h 17573"/>
                    <a:gd name="connsiteX4" fmla="*/ 18836 w 18835"/>
                    <a:gd name="connsiteY4" fmla="*/ 0 h 175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835" h="17573">
                      <a:moveTo>
                        <a:pt x="18836" y="0"/>
                      </a:moveTo>
                      <a:cubicBezTo>
                        <a:pt x="18836" y="5858"/>
                        <a:pt x="18836" y="11715"/>
                        <a:pt x="18836" y="17573"/>
                      </a:cubicBezTo>
                      <a:cubicBezTo>
                        <a:pt x="12557" y="17573"/>
                        <a:pt x="6279" y="17573"/>
                        <a:pt x="0" y="17573"/>
                      </a:cubicBezTo>
                      <a:cubicBezTo>
                        <a:pt x="0" y="11715"/>
                        <a:pt x="0" y="5858"/>
                        <a:pt x="0" y="0"/>
                      </a:cubicBezTo>
                      <a:cubicBezTo>
                        <a:pt x="5860" y="0"/>
                        <a:pt x="12139" y="0"/>
                        <a:pt x="1883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317" name="Freeform 1316">
                  <a:extLst>
                    <a:ext uri="{FF2B5EF4-FFF2-40B4-BE49-F238E27FC236}">
                      <a16:creationId xmlns:a16="http://schemas.microsoft.com/office/drawing/2014/main" id="{F275D8D3-97D6-20DD-B8B3-F49AB3BBD846}"/>
                    </a:ext>
                  </a:extLst>
                </p:cNvPr>
                <p:cNvSpPr/>
                <p:nvPr/>
              </p:nvSpPr>
              <p:spPr>
                <a:xfrm>
                  <a:off x="7161430" y="4567359"/>
                  <a:ext cx="19254" cy="17572"/>
                </a:xfrm>
                <a:custGeom>
                  <a:avLst/>
                  <a:gdLst>
                    <a:gd name="connsiteX0" fmla="*/ 19254 w 19254"/>
                    <a:gd name="connsiteY0" fmla="*/ 17573 h 17572"/>
                    <a:gd name="connsiteX1" fmla="*/ 0 w 19254"/>
                    <a:gd name="connsiteY1" fmla="*/ 17573 h 17572"/>
                    <a:gd name="connsiteX2" fmla="*/ 0 w 19254"/>
                    <a:gd name="connsiteY2" fmla="*/ 0 h 17572"/>
                    <a:gd name="connsiteX3" fmla="*/ 19254 w 19254"/>
                    <a:gd name="connsiteY3" fmla="*/ 0 h 17572"/>
                    <a:gd name="connsiteX4" fmla="*/ 19254 w 19254"/>
                    <a:gd name="connsiteY4" fmla="*/ 17573 h 17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254" h="17572">
                      <a:moveTo>
                        <a:pt x="19254" y="17573"/>
                      </a:moveTo>
                      <a:cubicBezTo>
                        <a:pt x="12976" y="17573"/>
                        <a:pt x="6697" y="17573"/>
                        <a:pt x="0" y="17573"/>
                      </a:cubicBezTo>
                      <a:cubicBezTo>
                        <a:pt x="0" y="11715"/>
                        <a:pt x="0" y="5857"/>
                        <a:pt x="0" y="0"/>
                      </a:cubicBezTo>
                      <a:cubicBezTo>
                        <a:pt x="6279" y="0"/>
                        <a:pt x="12557" y="0"/>
                        <a:pt x="19254" y="0"/>
                      </a:cubicBezTo>
                      <a:cubicBezTo>
                        <a:pt x="19254" y="5857"/>
                        <a:pt x="19254" y="11715"/>
                        <a:pt x="19254" y="1757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318" name="Freeform 1317">
                  <a:extLst>
                    <a:ext uri="{FF2B5EF4-FFF2-40B4-BE49-F238E27FC236}">
                      <a16:creationId xmlns:a16="http://schemas.microsoft.com/office/drawing/2014/main" id="{39D890C2-6502-48F7-C130-007615E8153C}"/>
                    </a:ext>
                  </a:extLst>
                </p:cNvPr>
                <p:cNvSpPr/>
                <p:nvPr/>
              </p:nvSpPr>
              <p:spPr>
                <a:xfrm>
                  <a:off x="7190312" y="4567359"/>
                  <a:ext cx="18835" cy="17572"/>
                </a:xfrm>
                <a:custGeom>
                  <a:avLst/>
                  <a:gdLst>
                    <a:gd name="connsiteX0" fmla="*/ 0 w 18835"/>
                    <a:gd name="connsiteY0" fmla="*/ 17573 h 17572"/>
                    <a:gd name="connsiteX1" fmla="*/ 0 w 18835"/>
                    <a:gd name="connsiteY1" fmla="*/ 0 h 17572"/>
                    <a:gd name="connsiteX2" fmla="*/ 18836 w 18835"/>
                    <a:gd name="connsiteY2" fmla="*/ 0 h 17572"/>
                    <a:gd name="connsiteX3" fmla="*/ 18836 w 18835"/>
                    <a:gd name="connsiteY3" fmla="*/ 17573 h 17572"/>
                    <a:gd name="connsiteX4" fmla="*/ 0 w 18835"/>
                    <a:gd name="connsiteY4" fmla="*/ 17573 h 17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835" h="17572">
                      <a:moveTo>
                        <a:pt x="0" y="17573"/>
                      </a:moveTo>
                      <a:cubicBezTo>
                        <a:pt x="0" y="11715"/>
                        <a:pt x="0" y="5857"/>
                        <a:pt x="0" y="0"/>
                      </a:cubicBezTo>
                      <a:cubicBezTo>
                        <a:pt x="6279" y="0"/>
                        <a:pt x="12557" y="0"/>
                        <a:pt x="18836" y="0"/>
                      </a:cubicBezTo>
                      <a:cubicBezTo>
                        <a:pt x="18836" y="5857"/>
                        <a:pt x="18836" y="11715"/>
                        <a:pt x="18836" y="17573"/>
                      </a:cubicBezTo>
                      <a:cubicBezTo>
                        <a:pt x="12976" y="17573"/>
                        <a:pt x="6697" y="17573"/>
                        <a:pt x="0" y="1757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319" name="Freeform 1318">
                  <a:extLst>
                    <a:ext uri="{FF2B5EF4-FFF2-40B4-BE49-F238E27FC236}">
                      <a16:creationId xmlns:a16="http://schemas.microsoft.com/office/drawing/2014/main" id="{2A155524-90B1-F53E-C31D-DBAFBF7EABBE}"/>
                    </a:ext>
                  </a:extLst>
                </p:cNvPr>
                <p:cNvSpPr/>
                <p:nvPr/>
              </p:nvSpPr>
              <p:spPr>
                <a:xfrm>
                  <a:off x="7161430" y="4594137"/>
                  <a:ext cx="18835" cy="17573"/>
                </a:xfrm>
                <a:custGeom>
                  <a:avLst/>
                  <a:gdLst>
                    <a:gd name="connsiteX0" fmla="*/ 0 w 18835"/>
                    <a:gd name="connsiteY0" fmla="*/ 0 h 17573"/>
                    <a:gd name="connsiteX1" fmla="*/ 18836 w 18835"/>
                    <a:gd name="connsiteY1" fmla="*/ 0 h 17573"/>
                    <a:gd name="connsiteX2" fmla="*/ 18836 w 18835"/>
                    <a:gd name="connsiteY2" fmla="*/ 17573 h 17573"/>
                    <a:gd name="connsiteX3" fmla="*/ 0 w 18835"/>
                    <a:gd name="connsiteY3" fmla="*/ 17573 h 17573"/>
                    <a:gd name="connsiteX4" fmla="*/ 0 w 18835"/>
                    <a:gd name="connsiteY4" fmla="*/ 0 h 175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835" h="17573">
                      <a:moveTo>
                        <a:pt x="0" y="0"/>
                      </a:moveTo>
                      <a:cubicBezTo>
                        <a:pt x="6279" y="0"/>
                        <a:pt x="12557" y="0"/>
                        <a:pt x="18836" y="0"/>
                      </a:cubicBezTo>
                      <a:cubicBezTo>
                        <a:pt x="18836" y="5858"/>
                        <a:pt x="18836" y="11715"/>
                        <a:pt x="18836" y="17573"/>
                      </a:cubicBezTo>
                      <a:cubicBezTo>
                        <a:pt x="12557" y="17573"/>
                        <a:pt x="6279" y="17573"/>
                        <a:pt x="0" y="17573"/>
                      </a:cubicBezTo>
                      <a:cubicBezTo>
                        <a:pt x="0" y="11715"/>
                        <a:pt x="0" y="5858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320" name="Freeform 1319">
                  <a:extLst>
                    <a:ext uri="{FF2B5EF4-FFF2-40B4-BE49-F238E27FC236}">
                      <a16:creationId xmlns:a16="http://schemas.microsoft.com/office/drawing/2014/main" id="{BCC2500D-816F-66B5-E4D9-4D6ED5FE540F}"/>
                    </a:ext>
                  </a:extLst>
                </p:cNvPr>
                <p:cNvSpPr/>
                <p:nvPr/>
              </p:nvSpPr>
              <p:spPr>
                <a:xfrm>
                  <a:off x="7190312" y="4594137"/>
                  <a:ext cx="19254" cy="17573"/>
                </a:xfrm>
                <a:custGeom>
                  <a:avLst/>
                  <a:gdLst>
                    <a:gd name="connsiteX0" fmla="*/ 19254 w 19254"/>
                    <a:gd name="connsiteY0" fmla="*/ 0 h 17573"/>
                    <a:gd name="connsiteX1" fmla="*/ 19254 w 19254"/>
                    <a:gd name="connsiteY1" fmla="*/ 17573 h 17573"/>
                    <a:gd name="connsiteX2" fmla="*/ 0 w 19254"/>
                    <a:gd name="connsiteY2" fmla="*/ 17573 h 17573"/>
                    <a:gd name="connsiteX3" fmla="*/ 0 w 19254"/>
                    <a:gd name="connsiteY3" fmla="*/ 0 h 17573"/>
                    <a:gd name="connsiteX4" fmla="*/ 19254 w 19254"/>
                    <a:gd name="connsiteY4" fmla="*/ 0 h 175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254" h="17573">
                      <a:moveTo>
                        <a:pt x="19254" y="0"/>
                      </a:moveTo>
                      <a:cubicBezTo>
                        <a:pt x="19254" y="5858"/>
                        <a:pt x="19254" y="11715"/>
                        <a:pt x="19254" y="17573"/>
                      </a:cubicBezTo>
                      <a:cubicBezTo>
                        <a:pt x="12976" y="17573"/>
                        <a:pt x="6697" y="17573"/>
                        <a:pt x="0" y="17573"/>
                      </a:cubicBezTo>
                      <a:cubicBezTo>
                        <a:pt x="0" y="11715"/>
                        <a:pt x="0" y="5858"/>
                        <a:pt x="0" y="0"/>
                      </a:cubicBezTo>
                      <a:cubicBezTo>
                        <a:pt x="6279" y="0"/>
                        <a:pt x="12557" y="0"/>
                        <a:pt x="1925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321" name="Freeform 1320">
                  <a:extLst>
                    <a:ext uri="{FF2B5EF4-FFF2-40B4-BE49-F238E27FC236}">
                      <a16:creationId xmlns:a16="http://schemas.microsoft.com/office/drawing/2014/main" id="{AA91A8A3-D376-F6DD-E1F1-E7D7EC6DB4B6}"/>
                    </a:ext>
                  </a:extLst>
                </p:cNvPr>
                <p:cNvSpPr/>
                <p:nvPr/>
              </p:nvSpPr>
              <p:spPr>
                <a:xfrm>
                  <a:off x="7161430" y="4620914"/>
                  <a:ext cx="18835" cy="17573"/>
                </a:xfrm>
                <a:custGeom>
                  <a:avLst/>
                  <a:gdLst>
                    <a:gd name="connsiteX0" fmla="*/ 0 w 18835"/>
                    <a:gd name="connsiteY0" fmla="*/ 17573 h 17573"/>
                    <a:gd name="connsiteX1" fmla="*/ 0 w 18835"/>
                    <a:gd name="connsiteY1" fmla="*/ 0 h 17573"/>
                    <a:gd name="connsiteX2" fmla="*/ 18836 w 18835"/>
                    <a:gd name="connsiteY2" fmla="*/ 0 h 17573"/>
                    <a:gd name="connsiteX3" fmla="*/ 18836 w 18835"/>
                    <a:gd name="connsiteY3" fmla="*/ 17573 h 17573"/>
                    <a:gd name="connsiteX4" fmla="*/ 0 w 18835"/>
                    <a:gd name="connsiteY4" fmla="*/ 17573 h 175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835" h="17573">
                      <a:moveTo>
                        <a:pt x="0" y="17573"/>
                      </a:moveTo>
                      <a:cubicBezTo>
                        <a:pt x="0" y="11715"/>
                        <a:pt x="0" y="5858"/>
                        <a:pt x="0" y="0"/>
                      </a:cubicBezTo>
                      <a:cubicBezTo>
                        <a:pt x="6279" y="0"/>
                        <a:pt x="12557" y="0"/>
                        <a:pt x="18836" y="0"/>
                      </a:cubicBezTo>
                      <a:cubicBezTo>
                        <a:pt x="18836" y="5858"/>
                        <a:pt x="18836" y="11715"/>
                        <a:pt x="18836" y="17573"/>
                      </a:cubicBezTo>
                      <a:cubicBezTo>
                        <a:pt x="12976" y="17573"/>
                        <a:pt x="6697" y="17573"/>
                        <a:pt x="0" y="1757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322" name="Freeform 1321">
                  <a:extLst>
                    <a:ext uri="{FF2B5EF4-FFF2-40B4-BE49-F238E27FC236}">
                      <a16:creationId xmlns:a16="http://schemas.microsoft.com/office/drawing/2014/main" id="{B2EADB9E-2C47-C007-0020-C19A5C30CE6C}"/>
                    </a:ext>
                  </a:extLst>
                </p:cNvPr>
                <p:cNvSpPr/>
                <p:nvPr/>
              </p:nvSpPr>
              <p:spPr>
                <a:xfrm>
                  <a:off x="7219193" y="4620914"/>
                  <a:ext cx="18835" cy="17573"/>
                </a:xfrm>
                <a:custGeom>
                  <a:avLst/>
                  <a:gdLst>
                    <a:gd name="connsiteX0" fmla="*/ 0 w 18835"/>
                    <a:gd name="connsiteY0" fmla="*/ 0 h 17573"/>
                    <a:gd name="connsiteX1" fmla="*/ 18836 w 18835"/>
                    <a:gd name="connsiteY1" fmla="*/ 0 h 17573"/>
                    <a:gd name="connsiteX2" fmla="*/ 18836 w 18835"/>
                    <a:gd name="connsiteY2" fmla="*/ 17573 h 17573"/>
                    <a:gd name="connsiteX3" fmla="*/ 0 w 18835"/>
                    <a:gd name="connsiteY3" fmla="*/ 17573 h 17573"/>
                    <a:gd name="connsiteX4" fmla="*/ 0 w 18835"/>
                    <a:gd name="connsiteY4" fmla="*/ 0 h 175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835" h="17573">
                      <a:moveTo>
                        <a:pt x="0" y="0"/>
                      </a:moveTo>
                      <a:cubicBezTo>
                        <a:pt x="6279" y="0"/>
                        <a:pt x="12557" y="0"/>
                        <a:pt x="18836" y="0"/>
                      </a:cubicBezTo>
                      <a:cubicBezTo>
                        <a:pt x="18836" y="5858"/>
                        <a:pt x="18836" y="11715"/>
                        <a:pt x="18836" y="17573"/>
                      </a:cubicBezTo>
                      <a:cubicBezTo>
                        <a:pt x="12557" y="17573"/>
                        <a:pt x="6279" y="17573"/>
                        <a:pt x="0" y="17573"/>
                      </a:cubicBezTo>
                      <a:cubicBezTo>
                        <a:pt x="0" y="11715"/>
                        <a:pt x="0" y="5858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323" name="Freeform 1322">
                  <a:extLst>
                    <a:ext uri="{FF2B5EF4-FFF2-40B4-BE49-F238E27FC236}">
                      <a16:creationId xmlns:a16="http://schemas.microsoft.com/office/drawing/2014/main" id="{DC0BA9CA-28F0-B5B7-4E31-C55E45BF911D}"/>
                    </a:ext>
                  </a:extLst>
                </p:cNvPr>
                <p:cNvSpPr/>
                <p:nvPr/>
              </p:nvSpPr>
              <p:spPr>
                <a:xfrm>
                  <a:off x="7128362" y="4535142"/>
                  <a:ext cx="4185" cy="99580"/>
                </a:xfrm>
                <a:custGeom>
                  <a:avLst/>
                  <a:gdLst>
                    <a:gd name="connsiteX0" fmla="*/ 0 w 4185"/>
                    <a:gd name="connsiteY0" fmla="*/ 0 h 99580"/>
                    <a:gd name="connsiteX1" fmla="*/ 0 w 4185"/>
                    <a:gd name="connsiteY1" fmla="*/ 99580 h 99580"/>
                    <a:gd name="connsiteX2" fmla="*/ 4186 w 4185"/>
                    <a:gd name="connsiteY2" fmla="*/ 99580 h 99580"/>
                    <a:gd name="connsiteX3" fmla="*/ 4186 w 4185"/>
                    <a:gd name="connsiteY3" fmla="*/ 0 h 99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85" h="99580">
                      <a:moveTo>
                        <a:pt x="0" y="0"/>
                      </a:moveTo>
                      <a:lnTo>
                        <a:pt x="0" y="99580"/>
                      </a:lnTo>
                      <a:lnTo>
                        <a:pt x="4186" y="99580"/>
                      </a:lnTo>
                      <a:lnTo>
                        <a:pt x="4186" y="0"/>
                      </a:lnTo>
                    </a:path>
                  </a:pathLst>
                </a:custGeom>
                <a:solidFill>
                  <a:srgbClr val="335D80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324" name="Freeform 1323">
                  <a:extLst>
                    <a:ext uri="{FF2B5EF4-FFF2-40B4-BE49-F238E27FC236}">
                      <a16:creationId xmlns:a16="http://schemas.microsoft.com/office/drawing/2014/main" id="{192B2522-8D6D-0C6C-DA39-F1011E0724B1}"/>
                    </a:ext>
                  </a:extLst>
                </p:cNvPr>
                <p:cNvSpPr/>
                <p:nvPr/>
              </p:nvSpPr>
              <p:spPr>
                <a:xfrm>
                  <a:off x="7157662" y="4531376"/>
                  <a:ext cx="106737" cy="3765"/>
                </a:xfrm>
                <a:custGeom>
                  <a:avLst/>
                  <a:gdLst>
                    <a:gd name="connsiteX0" fmla="*/ 106737 w 106737"/>
                    <a:gd name="connsiteY0" fmla="*/ 0 h 3765"/>
                    <a:gd name="connsiteX1" fmla="*/ 0 w 106737"/>
                    <a:gd name="connsiteY1" fmla="*/ 0 h 3765"/>
                    <a:gd name="connsiteX2" fmla="*/ 0 w 106737"/>
                    <a:gd name="connsiteY2" fmla="*/ 3766 h 3765"/>
                    <a:gd name="connsiteX3" fmla="*/ 106737 w 106737"/>
                    <a:gd name="connsiteY3" fmla="*/ 3766 h 3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6737" h="3765">
                      <a:moveTo>
                        <a:pt x="106737" y="0"/>
                      </a:moveTo>
                      <a:lnTo>
                        <a:pt x="0" y="0"/>
                      </a:lnTo>
                      <a:lnTo>
                        <a:pt x="0" y="3766"/>
                      </a:lnTo>
                      <a:lnTo>
                        <a:pt x="106737" y="3766"/>
                      </a:lnTo>
                    </a:path>
                  </a:pathLst>
                </a:custGeom>
                <a:solidFill>
                  <a:srgbClr val="335D80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325" name="Freeform 1324">
                  <a:extLst>
                    <a:ext uri="{FF2B5EF4-FFF2-40B4-BE49-F238E27FC236}">
                      <a16:creationId xmlns:a16="http://schemas.microsoft.com/office/drawing/2014/main" id="{D6D93073-989C-4070-6F7C-3F82CD0CD677}"/>
                    </a:ext>
                  </a:extLst>
                </p:cNvPr>
                <p:cNvSpPr/>
                <p:nvPr/>
              </p:nvSpPr>
              <p:spPr>
                <a:xfrm>
                  <a:off x="7286584" y="4535142"/>
                  <a:ext cx="3766" cy="99580"/>
                </a:xfrm>
                <a:custGeom>
                  <a:avLst/>
                  <a:gdLst>
                    <a:gd name="connsiteX0" fmla="*/ 0 w 3766"/>
                    <a:gd name="connsiteY0" fmla="*/ 0 h 99580"/>
                    <a:gd name="connsiteX1" fmla="*/ 0 w 3766"/>
                    <a:gd name="connsiteY1" fmla="*/ 99580 h 99580"/>
                    <a:gd name="connsiteX2" fmla="*/ 3767 w 3766"/>
                    <a:gd name="connsiteY2" fmla="*/ 99580 h 99580"/>
                    <a:gd name="connsiteX3" fmla="*/ 3767 w 3766"/>
                    <a:gd name="connsiteY3" fmla="*/ 0 h 99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66" h="99580">
                      <a:moveTo>
                        <a:pt x="0" y="0"/>
                      </a:moveTo>
                      <a:lnTo>
                        <a:pt x="0" y="99580"/>
                      </a:lnTo>
                      <a:lnTo>
                        <a:pt x="3767" y="99580"/>
                      </a:lnTo>
                      <a:lnTo>
                        <a:pt x="3767" y="0"/>
                      </a:lnTo>
                    </a:path>
                  </a:pathLst>
                </a:custGeom>
                <a:solidFill>
                  <a:srgbClr val="335D80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</p:grpSp>
        </p:grpSp>
        <p:grpSp>
          <p:nvGrpSpPr>
            <p:cNvPr id="1333" name="Graphic 2">
              <a:extLst>
                <a:ext uri="{FF2B5EF4-FFF2-40B4-BE49-F238E27FC236}">
                  <a16:creationId xmlns:a16="http://schemas.microsoft.com/office/drawing/2014/main" id="{33C4110D-4E88-5CD2-AD05-DD3BC729B2CA}"/>
                </a:ext>
              </a:extLst>
            </p:cNvPr>
            <p:cNvGrpSpPr/>
            <p:nvPr/>
          </p:nvGrpSpPr>
          <p:grpSpPr>
            <a:xfrm>
              <a:off x="6020534" y="4407947"/>
              <a:ext cx="371133" cy="448105"/>
              <a:chOff x="6020534" y="4407947"/>
              <a:chExt cx="371133" cy="448105"/>
            </a:xfrm>
          </p:grpSpPr>
          <p:sp>
            <p:nvSpPr>
              <p:cNvPr id="1334" name="TextBox 1333">
                <a:extLst>
                  <a:ext uri="{FF2B5EF4-FFF2-40B4-BE49-F238E27FC236}">
                    <a16:creationId xmlns:a16="http://schemas.microsoft.com/office/drawing/2014/main" id="{CE5A2058-9AFB-7185-5A9D-3B117B9F0139}"/>
                  </a:ext>
                </a:extLst>
              </p:cNvPr>
              <p:cNvSpPr txBox="1"/>
              <p:nvPr/>
            </p:nvSpPr>
            <p:spPr>
              <a:xfrm>
                <a:off x="6020534" y="4618911"/>
                <a:ext cx="344574" cy="23714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Medium"/>
                    <a:rtl val="0"/>
                  </a:rPr>
                  <a:t>HADOOP</a:t>
                </a:r>
              </a:p>
            </p:txBody>
          </p:sp>
          <p:sp>
            <p:nvSpPr>
              <p:cNvPr id="1335" name="Freeform 1334">
                <a:extLst>
                  <a:ext uri="{FF2B5EF4-FFF2-40B4-BE49-F238E27FC236}">
                    <a16:creationId xmlns:a16="http://schemas.microsoft.com/office/drawing/2014/main" id="{EDDE41D3-6739-5DD2-BEE0-E07A6385874A}"/>
                  </a:ext>
                </a:extLst>
              </p:cNvPr>
              <p:cNvSpPr/>
              <p:nvPr/>
            </p:nvSpPr>
            <p:spPr>
              <a:xfrm>
                <a:off x="6090292" y="4407947"/>
                <a:ext cx="301375" cy="301250"/>
              </a:xfrm>
              <a:custGeom>
                <a:avLst/>
                <a:gdLst>
                  <a:gd name="connsiteX0" fmla="*/ 301375 w 301375"/>
                  <a:gd name="connsiteY0" fmla="*/ 150625 h 301250"/>
                  <a:gd name="connsiteX1" fmla="*/ 150688 w 301375"/>
                  <a:gd name="connsiteY1" fmla="*/ 301250 h 301250"/>
                  <a:gd name="connsiteX2" fmla="*/ 0 w 301375"/>
                  <a:gd name="connsiteY2" fmla="*/ 150625 h 301250"/>
                  <a:gd name="connsiteX3" fmla="*/ 150688 w 301375"/>
                  <a:gd name="connsiteY3" fmla="*/ 0 h 301250"/>
                  <a:gd name="connsiteX4" fmla="*/ 301375 w 301375"/>
                  <a:gd name="connsiteY4" fmla="*/ 150625 h 301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375" h="301250">
                    <a:moveTo>
                      <a:pt x="301375" y="150625"/>
                    </a:moveTo>
                    <a:cubicBezTo>
                      <a:pt x="301375" y="233813"/>
                      <a:pt x="233910" y="301250"/>
                      <a:pt x="150688" y="301250"/>
                    </a:cubicBezTo>
                    <a:cubicBezTo>
                      <a:pt x="67465" y="301250"/>
                      <a:pt x="0" y="233813"/>
                      <a:pt x="0" y="150625"/>
                    </a:cubicBezTo>
                    <a:cubicBezTo>
                      <a:pt x="0" y="67437"/>
                      <a:pt x="67465" y="0"/>
                      <a:pt x="150688" y="0"/>
                    </a:cubicBezTo>
                    <a:cubicBezTo>
                      <a:pt x="233910" y="0"/>
                      <a:pt x="301375" y="67437"/>
                      <a:pt x="301375" y="150625"/>
                    </a:cubicBezTo>
                    <a:close/>
                  </a:path>
                </a:pathLst>
              </a:custGeom>
              <a:solidFill>
                <a:srgbClr val="365E80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grpSp>
            <p:nvGrpSpPr>
              <p:cNvPr id="1336" name="Graphic 2">
                <a:extLst>
                  <a:ext uri="{FF2B5EF4-FFF2-40B4-BE49-F238E27FC236}">
                    <a16:creationId xmlns:a16="http://schemas.microsoft.com/office/drawing/2014/main" id="{FC086DEE-A416-B669-CE8B-E36976C83F92}"/>
                  </a:ext>
                </a:extLst>
              </p:cNvPr>
              <p:cNvGrpSpPr/>
              <p:nvPr/>
            </p:nvGrpSpPr>
            <p:grpSpPr>
              <a:xfrm>
                <a:off x="6158520" y="4499159"/>
                <a:ext cx="166174" cy="117152"/>
                <a:chOff x="6158520" y="4499159"/>
                <a:chExt cx="166174" cy="117152"/>
              </a:xfrm>
              <a:solidFill>
                <a:srgbClr val="FFFFFF"/>
              </a:solidFill>
            </p:grpSpPr>
            <p:sp>
              <p:nvSpPr>
                <p:cNvPr id="1337" name="Freeform 1336">
                  <a:extLst>
                    <a:ext uri="{FF2B5EF4-FFF2-40B4-BE49-F238E27FC236}">
                      <a16:creationId xmlns:a16="http://schemas.microsoft.com/office/drawing/2014/main" id="{1AC48235-F27F-6404-B0AA-46BDA1BDAE58}"/>
                    </a:ext>
                  </a:extLst>
                </p:cNvPr>
                <p:cNvSpPr/>
                <p:nvPr/>
              </p:nvSpPr>
              <p:spPr>
                <a:xfrm>
                  <a:off x="6238049" y="4514640"/>
                  <a:ext cx="86645" cy="87864"/>
                </a:xfrm>
                <a:custGeom>
                  <a:avLst/>
                  <a:gdLst>
                    <a:gd name="connsiteX0" fmla="*/ 0 w 86645"/>
                    <a:gd name="connsiteY0" fmla="*/ 0 h 87864"/>
                    <a:gd name="connsiteX1" fmla="*/ 86645 w 86645"/>
                    <a:gd name="connsiteY1" fmla="*/ 0 h 87864"/>
                    <a:gd name="connsiteX2" fmla="*/ 86645 w 86645"/>
                    <a:gd name="connsiteY2" fmla="*/ 87864 h 87864"/>
                    <a:gd name="connsiteX3" fmla="*/ 0 w 86645"/>
                    <a:gd name="connsiteY3" fmla="*/ 87864 h 87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6645" h="87864">
                      <a:moveTo>
                        <a:pt x="0" y="0"/>
                      </a:moveTo>
                      <a:lnTo>
                        <a:pt x="86645" y="0"/>
                      </a:lnTo>
                      <a:lnTo>
                        <a:pt x="86645" y="87864"/>
                      </a:lnTo>
                      <a:lnTo>
                        <a:pt x="0" y="8786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338" name="Freeform 1337">
                  <a:extLst>
                    <a:ext uri="{FF2B5EF4-FFF2-40B4-BE49-F238E27FC236}">
                      <a16:creationId xmlns:a16="http://schemas.microsoft.com/office/drawing/2014/main" id="{36C3B4E9-DEC4-7D0D-DE88-4B46ED4B8E9A}"/>
                    </a:ext>
                  </a:extLst>
                </p:cNvPr>
                <p:cNvSpPr/>
                <p:nvPr/>
              </p:nvSpPr>
              <p:spPr>
                <a:xfrm>
                  <a:off x="6254374" y="4530958"/>
                  <a:ext cx="53996" cy="55229"/>
                </a:xfrm>
                <a:custGeom>
                  <a:avLst/>
                  <a:gdLst>
                    <a:gd name="connsiteX0" fmla="*/ 0 w 53996"/>
                    <a:gd name="connsiteY0" fmla="*/ 0 h 55229"/>
                    <a:gd name="connsiteX1" fmla="*/ 53996 w 53996"/>
                    <a:gd name="connsiteY1" fmla="*/ 0 h 55229"/>
                    <a:gd name="connsiteX2" fmla="*/ 53996 w 53996"/>
                    <a:gd name="connsiteY2" fmla="*/ 55229 h 55229"/>
                    <a:gd name="connsiteX3" fmla="*/ 0 w 53996"/>
                    <a:gd name="connsiteY3" fmla="*/ 55229 h 552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996" h="55229">
                      <a:moveTo>
                        <a:pt x="0" y="0"/>
                      </a:moveTo>
                      <a:lnTo>
                        <a:pt x="53996" y="0"/>
                      </a:lnTo>
                      <a:lnTo>
                        <a:pt x="53996" y="55229"/>
                      </a:lnTo>
                      <a:lnTo>
                        <a:pt x="0" y="5522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339" name="Freeform 1338">
                  <a:extLst>
                    <a:ext uri="{FF2B5EF4-FFF2-40B4-BE49-F238E27FC236}">
                      <a16:creationId xmlns:a16="http://schemas.microsoft.com/office/drawing/2014/main" id="{ADBA873C-BCAF-E7F1-079E-F3870B28139C}"/>
                    </a:ext>
                  </a:extLst>
                </p:cNvPr>
                <p:cNvSpPr/>
                <p:nvPr/>
              </p:nvSpPr>
              <p:spPr>
                <a:xfrm>
                  <a:off x="6158938" y="4565685"/>
                  <a:ext cx="164919" cy="50626"/>
                </a:xfrm>
                <a:custGeom>
                  <a:avLst/>
                  <a:gdLst>
                    <a:gd name="connsiteX0" fmla="*/ 154036 w 164919"/>
                    <a:gd name="connsiteY0" fmla="*/ 0 h 50626"/>
                    <a:gd name="connsiteX1" fmla="*/ 121806 w 164919"/>
                    <a:gd name="connsiteY1" fmla="*/ 25522 h 50626"/>
                    <a:gd name="connsiteX2" fmla="*/ 89576 w 164919"/>
                    <a:gd name="connsiteY2" fmla="*/ 0 h 50626"/>
                    <a:gd name="connsiteX3" fmla="*/ 0 w 164919"/>
                    <a:gd name="connsiteY3" fmla="*/ 0 h 50626"/>
                    <a:gd name="connsiteX4" fmla="*/ 0 w 164919"/>
                    <a:gd name="connsiteY4" fmla="*/ 50627 h 50626"/>
                    <a:gd name="connsiteX5" fmla="*/ 164919 w 164919"/>
                    <a:gd name="connsiteY5" fmla="*/ 50627 h 50626"/>
                    <a:gd name="connsiteX6" fmla="*/ 164919 w 164919"/>
                    <a:gd name="connsiteY6" fmla="*/ 0 h 50626"/>
                    <a:gd name="connsiteX7" fmla="*/ 154036 w 164919"/>
                    <a:gd name="connsiteY7" fmla="*/ 0 h 50626"/>
                    <a:gd name="connsiteX8" fmla="*/ 18836 w 164919"/>
                    <a:gd name="connsiteY8" fmla="*/ 34727 h 50626"/>
                    <a:gd name="connsiteX9" fmla="*/ 9208 w 164919"/>
                    <a:gd name="connsiteY9" fmla="*/ 25104 h 50626"/>
                    <a:gd name="connsiteX10" fmla="*/ 18836 w 164919"/>
                    <a:gd name="connsiteY10" fmla="*/ 15481 h 50626"/>
                    <a:gd name="connsiteX11" fmla="*/ 28463 w 164919"/>
                    <a:gd name="connsiteY11" fmla="*/ 25104 h 50626"/>
                    <a:gd name="connsiteX12" fmla="*/ 18836 w 164919"/>
                    <a:gd name="connsiteY12" fmla="*/ 34727 h 50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64919" h="50626">
                      <a:moveTo>
                        <a:pt x="154036" y="0"/>
                      </a:moveTo>
                      <a:cubicBezTo>
                        <a:pt x="150269" y="14644"/>
                        <a:pt x="137293" y="25522"/>
                        <a:pt x="121806" y="25522"/>
                      </a:cubicBezTo>
                      <a:cubicBezTo>
                        <a:pt x="106319" y="25522"/>
                        <a:pt x="92924" y="14644"/>
                        <a:pt x="89576" y="0"/>
                      </a:cubicBezTo>
                      <a:lnTo>
                        <a:pt x="0" y="0"/>
                      </a:lnTo>
                      <a:lnTo>
                        <a:pt x="0" y="50627"/>
                      </a:lnTo>
                      <a:lnTo>
                        <a:pt x="164919" y="50627"/>
                      </a:lnTo>
                      <a:lnTo>
                        <a:pt x="164919" y="0"/>
                      </a:lnTo>
                      <a:lnTo>
                        <a:pt x="154036" y="0"/>
                      </a:lnTo>
                      <a:close/>
                      <a:moveTo>
                        <a:pt x="18836" y="34727"/>
                      </a:moveTo>
                      <a:cubicBezTo>
                        <a:pt x="13394" y="34727"/>
                        <a:pt x="9208" y="30543"/>
                        <a:pt x="9208" y="25104"/>
                      </a:cubicBezTo>
                      <a:cubicBezTo>
                        <a:pt x="9208" y="19665"/>
                        <a:pt x="13394" y="15481"/>
                        <a:pt x="18836" y="15481"/>
                      </a:cubicBezTo>
                      <a:cubicBezTo>
                        <a:pt x="24277" y="15481"/>
                        <a:pt x="28463" y="19665"/>
                        <a:pt x="28463" y="25104"/>
                      </a:cubicBezTo>
                      <a:cubicBezTo>
                        <a:pt x="28044" y="30543"/>
                        <a:pt x="23859" y="34727"/>
                        <a:pt x="18836" y="3472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340" name="Freeform 1339">
                  <a:extLst>
                    <a:ext uri="{FF2B5EF4-FFF2-40B4-BE49-F238E27FC236}">
                      <a16:creationId xmlns:a16="http://schemas.microsoft.com/office/drawing/2014/main" id="{042A9AD6-447E-8426-BF3E-2F95444E15E4}"/>
                    </a:ext>
                  </a:extLst>
                </p:cNvPr>
                <p:cNvSpPr/>
                <p:nvPr/>
              </p:nvSpPr>
              <p:spPr>
                <a:xfrm>
                  <a:off x="6158520" y="4499159"/>
                  <a:ext cx="164500" cy="50626"/>
                </a:xfrm>
                <a:custGeom>
                  <a:avLst/>
                  <a:gdLst>
                    <a:gd name="connsiteX0" fmla="*/ 0 w 164500"/>
                    <a:gd name="connsiteY0" fmla="*/ 0 h 50626"/>
                    <a:gd name="connsiteX1" fmla="*/ 0 w 164500"/>
                    <a:gd name="connsiteY1" fmla="*/ 50627 h 50626"/>
                    <a:gd name="connsiteX2" fmla="*/ 89575 w 164500"/>
                    <a:gd name="connsiteY2" fmla="*/ 50627 h 50626"/>
                    <a:gd name="connsiteX3" fmla="*/ 121806 w 164500"/>
                    <a:gd name="connsiteY3" fmla="*/ 25104 h 50626"/>
                    <a:gd name="connsiteX4" fmla="*/ 154036 w 164500"/>
                    <a:gd name="connsiteY4" fmla="*/ 50627 h 50626"/>
                    <a:gd name="connsiteX5" fmla="*/ 164500 w 164500"/>
                    <a:gd name="connsiteY5" fmla="*/ 50627 h 50626"/>
                    <a:gd name="connsiteX6" fmla="*/ 164500 w 164500"/>
                    <a:gd name="connsiteY6" fmla="*/ 0 h 50626"/>
                    <a:gd name="connsiteX7" fmla="*/ 0 w 164500"/>
                    <a:gd name="connsiteY7" fmla="*/ 0 h 50626"/>
                    <a:gd name="connsiteX8" fmla="*/ 19254 w 164500"/>
                    <a:gd name="connsiteY8" fmla="*/ 34728 h 50626"/>
                    <a:gd name="connsiteX9" fmla="*/ 9627 w 164500"/>
                    <a:gd name="connsiteY9" fmla="*/ 25104 h 50626"/>
                    <a:gd name="connsiteX10" fmla="*/ 19254 w 164500"/>
                    <a:gd name="connsiteY10" fmla="*/ 15481 h 50626"/>
                    <a:gd name="connsiteX11" fmla="*/ 28881 w 164500"/>
                    <a:gd name="connsiteY11" fmla="*/ 25104 h 50626"/>
                    <a:gd name="connsiteX12" fmla="*/ 19254 w 164500"/>
                    <a:gd name="connsiteY12" fmla="*/ 34728 h 50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64500" h="50626">
                      <a:moveTo>
                        <a:pt x="0" y="0"/>
                      </a:moveTo>
                      <a:lnTo>
                        <a:pt x="0" y="50627"/>
                      </a:lnTo>
                      <a:lnTo>
                        <a:pt x="89575" y="50627"/>
                      </a:lnTo>
                      <a:cubicBezTo>
                        <a:pt x="92924" y="35983"/>
                        <a:pt x="106318" y="25104"/>
                        <a:pt x="121806" y="25104"/>
                      </a:cubicBezTo>
                      <a:cubicBezTo>
                        <a:pt x="137293" y="25104"/>
                        <a:pt x="150688" y="35983"/>
                        <a:pt x="154036" y="50627"/>
                      </a:cubicBezTo>
                      <a:lnTo>
                        <a:pt x="164500" y="50627"/>
                      </a:lnTo>
                      <a:lnTo>
                        <a:pt x="164500" y="0"/>
                      </a:lnTo>
                      <a:lnTo>
                        <a:pt x="0" y="0"/>
                      </a:lnTo>
                      <a:close/>
                      <a:moveTo>
                        <a:pt x="19254" y="34728"/>
                      </a:moveTo>
                      <a:cubicBezTo>
                        <a:pt x="13813" y="34728"/>
                        <a:pt x="9627" y="30544"/>
                        <a:pt x="9627" y="25104"/>
                      </a:cubicBezTo>
                      <a:cubicBezTo>
                        <a:pt x="9627" y="19665"/>
                        <a:pt x="13813" y="15481"/>
                        <a:pt x="19254" y="15481"/>
                      </a:cubicBezTo>
                      <a:cubicBezTo>
                        <a:pt x="24696" y="15481"/>
                        <a:pt x="28881" y="19665"/>
                        <a:pt x="28881" y="25104"/>
                      </a:cubicBezTo>
                      <a:cubicBezTo>
                        <a:pt x="28463" y="30544"/>
                        <a:pt x="24277" y="34728"/>
                        <a:pt x="19254" y="3472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</p:grpSp>
        </p:grpSp>
        <p:grpSp>
          <p:nvGrpSpPr>
            <p:cNvPr id="1341" name="Graphic 2">
              <a:extLst>
                <a:ext uri="{FF2B5EF4-FFF2-40B4-BE49-F238E27FC236}">
                  <a16:creationId xmlns:a16="http://schemas.microsoft.com/office/drawing/2014/main" id="{A63E720D-EAE4-96D8-7341-00052DFEF40F}"/>
                </a:ext>
              </a:extLst>
            </p:cNvPr>
            <p:cNvGrpSpPr/>
            <p:nvPr/>
          </p:nvGrpSpPr>
          <p:grpSpPr>
            <a:xfrm>
              <a:off x="752182" y="3785782"/>
              <a:ext cx="295096" cy="51045"/>
              <a:chOff x="752182" y="3785782"/>
              <a:chExt cx="295096" cy="51045"/>
            </a:xfrm>
            <a:solidFill>
              <a:srgbClr val="4277BA"/>
            </a:solidFill>
          </p:grpSpPr>
          <p:sp>
            <p:nvSpPr>
              <p:cNvPr id="1342" name="Freeform 1341">
                <a:extLst>
                  <a:ext uri="{FF2B5EF4-FFF2-40B4-BE49-F238E27FC236}">
                    <a16:creationId xmlns:a16="http://schemas.microsoft.com/office/drawing/2014/main" id="{0498C89E-EF1F-EA14-E98A-8CBA4A31565A}"/>
                  </a:ext>
                </a:extLst>
              </p:cNvPr>
              <p:cNvSpPr/>
              <p:nvPr/>
            </p:nvSpPr>
            <p:spPr>
              <a:xfrm>
                <a:off x="758879" y="3811305"/>
                <a:ext cx="288399" cy="4184"/>
              </a:xfrm>
              <a:custGeom>
                <a:avLst/>
                <a:gdLst>
                  <a:gd name="connsiteX0" fmla="*/ 288399 w 288399"/>
                  <a:gd name="connsiteY0" fmla="*/ 0 h 4184"/>
                  <a:gd name="connsiteX1" fmla="*/ 0 w 288399"/>
                  <a:gd name="connsiteY1" fmla="*/ 0 h 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8399" h="4184">
                    <a:moveTo>
                      <a:pt x="288399" y="0"/>
                    </a:moveTo>
                    <a:lnTo>
                      <a:pt x="0" y="0"/>
                    </a:lnTo>
                  </a:path>
                </a:pathLst>
              </a:custGeom>
              <a:ln w="6279" cap="flat">
                <a:solidFill>
                  <a:srgbClr val="4277B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343" name="Freeform 1342">
                <a:extLst>
                  <a:ext uri="{FF2B5EF4-FFF2-40B4-BE49-F238E27FC236}">
                    <a16:creationId xmlns:a16="http://schemas.microsoft.com/office/drawing/2014/main" id="{8931FA0A-E238-7CBB-43D4-934CE0811508}"/>
                  </a:ext>
                </a:extLst>
              </p:cNvPr>
              <p:cNvSpPr/>
              <p:nvPr/>
            </p:nvSpPr>
            <p:spPr>
              <a:xfrm>
                <a:off x="752182" y="3785782"/>
                <a:ext cx="31811" cy="51045"/>
              </a:xfrm>
              <a:custGeom>
                <a:avLst/>
                <a:gdLst>
                  <a:gd name="connsiteX0" fmla="*/ 27626 w 31811"/>
                  <a:gd name="connsiteY0" fmla="*/ 0 h 51045"/>
                  <a:gd name="connsiteX1" fmla="*/ 31812 w 31811"/>
                  <a:gd name="connsiteY1" fmla="*/ 4602 h 51045"/>
                  <a:gd name="connsiteX2" fmla="*/ 9209 w 31811"/>
                  <a:gd name="connsiteY2" fmla="*/ 25522 h 51045"/>
                  <a:gd name="connsiteX3" fmla="*/ 31812 w 31811"/>
                  <a:gd name="connsiteY3" fmla="*/ 46443 h 51045"/>
                  <a:gd name="connsiteX4" fmla="*/ 27626 w 31811"/>
                  <a:gd name="connsiteY4" fmla="*/ 51045 h 51045"/>
                  <a:gd name="connsiteX5" fmla="*/ 0 w 31811"/>
                  <a:gd name="connsiteY5" fmla="*/ 25522 h 51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811" h="51045">
                    <a:moveTo>
                      <a:pt x="27626" y="0"/>
                    </a:moveTo>
                    <a:lnTo>
                      <a:pt x="31812" y="4602"/>
                    </a:lnTo>
                    <a:lnTo>
                      <a:pt x="9209" y="25522"/>
                    </a:lnTo>
                    <a:lnTo>
                      <a:pt x="31812" y="46443"/>
                    </a:lnTo>
                    <a:lnTo>
                      <a:pt x="27626" y="51045"/>
                    </a:lnTo>
                    <a:lnTo>
                      <a:pt x="0" y="25522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</p:grpSp>
        <p:grpSp>
          <p:nvGrpSpPr>
            <p:cNvPr id="1344" name="Graphic 2">
              <a:extLst>
                <a:ext uri="{FF2B5EF4-FFF2-40B4-BE49-F238E27FC236}">
                  <a16:creationId xmlns:a16="http://schemas.microsoft.com/office/drawing/2014/main" id="{FDA735A6-24C9-2BE0-0822-D4DF60BA72ED}"/>
                </a:ext>
              </a:extLst>
            </p:cNvPr>
            <p:cNvGrpSpPr/>
            <p:nvPr/>
          </p:nvGrpSpPr>
          <p:grpSpPr>
            <a:xfrm>
              <a:off x="752182" y="4296652"/>
              <a:ext cx="295096" cy="51045"/>
              <a:chOff x="752182" y="4296652"/>
              <a:chExt cx="295096" cy="51045"/>
            </a:xfrm>
            <a:solidFill>
              <a:srgbClr val="4277BA"/>
            </a:solidFill>
          </p:grpSpPr>
          <p:sp>
            <p:nvSpPr>
              <p:cNvPr id="1345" name="Freeform 1344">
                <a:extLst>
                  <a:ext uri="{FF2B5EF4-FFF2-40B4-BE49-F238E27FC236}">
                    <a16:creationId xmlns:a16="http://schemas.microsoft.com/office/drawing/2014/main" id="{6B86E3DF-7AFD-6C61-C3E5-FD405246F98B}"/>
                  </a:ext>
                </a:extLst>
              </p:cNvPr>
              <p:cNvSpPr/>
              <p:nvPr/>
            </p:nvSpPr>
            <p:spPr>
              <a:xfrm>
                <a:off x="758879" y="4322175"/>
                <a:ext cx="288399" cy="4184"/>
              </a:xfrm>
              <a:custGeom>
                <a:avLst/>
                <a:gdLst>
                  <a:gd name="connsiteX0" fmla="*/ 288399 w 288399"/>
                  <a:gd name="connsiteY0" fmla="*/ 0 h 4184"/>
                  <a:gd name="connsiteX1" fmla="*/ 0 w 288399"/>
                  <a:gd name="connsiteY1" fmla="*/ 0 h 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8399" h="4184">
                    <a:moveTo>
                      <a:pt x="288399" y="0"/>
                    </a:moveTo>
                    <a:lnTo>
                      <a:pt x="0" y="0"/>
                    </a:lnTo>
                  </a:path>
                </a:pathLst>
              </a:custGeom>
              <a:ln w="6279" cap="flat">
                <a:solidFill>
                  <a:srgbClr val="4277B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346" name="Freeform 1345">
                <a:extLst>
                  <a:ext uri="{FF2B5EF4-FFF2-40B4-BE49-F238E27FC236}">
                    <a16:creationId xmlns:a16="http://schemas.microsoft.com/office/drawing/2014/main" id="{BA21C933-4BFF-D987-10C2-CD039323FBDA}"/>
                  </a:ext>
                </a:extLst>
              </p:cNvPr>
              <p:cNvSpPr/>
              <p:nvPr/>
            </p:nvSpPr>
            <p:spPr>
              <a:xfrm>
                <a:off x="752182" y="4296652"/>
                <a:ext cx="31811" cy="51045"/>
              </a:xfrm>
              <a:custGeom>
                <a:avLst/>
                <a:gdLst>
                  <a:gd name="connsiteX0" fmla="*/ 27626 w 31811"/>
                  <a:gd name="connsiteY0" fmla="*/ 0 h 51045"/>
                  <a:gd name="connsiteX1" fmla="*/ 31812 w 31811"/>
                  <a:gd name="connsiteY1" fmla="*/ 4603 h 51045"/>
                  <a:gd name="connsiteX2" fmla="*/ 9209 w 31811"/>
                  <a:gd name="connsiteY2" fmla="*/ 25523 h 51045"/>
                  <a:gd name="connsiteX3" fmla="*/ 31812 w 31811"/>
                  <a:gd name="connsiteY3" fmla="*/ 46443 h 51045"/>
                  <a:gd name="connsiteX4" fmla="*/ 27626 w 31811"/>
                  <a:gd name="connsiteY4" fmla="*/ 51045 h 51045"/>
                  <a:gd name="connsiteX5" fmla="*/ 0 w 31811"/>
                  <a:gd name="connsiteY5" fmla="*/ 25523 h 51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811" h="51045">
                    <a:moveTo>
                      <a:pt x="27626" y="0"/>
                    </a:moveTo>
                    <a:lnTo>
                      <a:pt x="31812" y="4603"/>
                    </a:lnTo>
                    <a:lnTo>
                      <a:pt x="9209" y="25523"/>
                    </a:lnTo>
                    <a:lnTo>
                      <a:pt x="31812" y="46443"/>
                    </a:lnTo>
                    <a:lnTo>
                      <a:pt x="27626" y="51045"/>
                    </a:lnTo>
                    <a:lnTo>
                      <a:pt x="0" y="25523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</p:grpSp>
        <p:grpSp>
          <p:nvGrpSpPr>
            <p:cNvPr id="1347" name="Graphic 2">
              <a:extLst>
                <a:ext uri="{FF2B5EF4-FFF2-40B4-BE49-F238E27FC236}">
                  <a16:creationId xmlns:a16="http://schemas.microsoft.com/office/drawing/2014/main" id="{841ED0BD-B058-91A7-2DD8-73E487BE82B5}"/>
                </a:ext>
              </a:extLst>
            </p:cNvPr>
            <p:cNvGrpSpPr/>
            <p:nvPr/>
          </p:nvGrpSpPr>
          <p:grpSpPr>
            <a:xfrm>
              <a:off x="743810" y="4853965"/>
              <a:ext cx="295096" cy="51044"/>
              <a:chOff x="743810" y="4853965"/>
              <a:chExt cx="295096" cy="51044"/>
            </a:xfrm>
            <a:solidFill>
              <a:srgbClr val="4277BA"/>
            </a:solidFill>
          </p:grpSpPr>
          <p:sp>
            <p:nvSpPr>
              <p:cNvPr id="1348" name="Freeform 1347">
                <a:extLst>
                  <a:ext uri="{FF2B5EF4-FFF2-40B4-BE49-F238E27FC236}">
                    <a16:creationId xmlns:a16="http://schemas.microsoft.com/office/drawing/2014/main" id="{17DFFBA3-E8B4-38CD-9BDA-92F14E3E3E49}"/>
                  </a:ext>
                </a:extLst>
              </p:cNvPr>
              <p:cNvSpPr/>
              <p:nvPr/>
            </p:nvSpPr>
            <p:spPr>
              <a:xfrm>
                <a:off x="750508" y="4879488"/>
                <a:ext cx="288399" cy="4184"/>
              </a:xfrm>
              <a:custGeom>
                <a:avLst/>
                <a:gdLst>
                  <a:gd name="connsiteX0" fmla="*/ 288399 w 288399"/>
                  <a:gd name="connsiteY0" fmla="*/ 0 h 4184"/>
                  <a:gd name="connsiteX1" fmla="*/ 0 w 288399"/>
                  <a:gd name="connsiteY1" fmla="*/ 0 h 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8399" h="4184">
                    <a:moveTo>
                      <a:pt x="288399" y="0"/>
                    </a:moveTo>
                    <a:lnTo>
                      <a:pt x="0" y="0"/>
                    </a:lnTo>
                  </a:path>
                </a:pathLst>
              </a:custGeom>
              <a:ln w="6279" cap="flat">
                <a:solidFill>
                  <a:srgbClr val="4277B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349" name="Freeform 1348">
                <a:extLst>
                  <a:ext uri="{FF2B5EF4-FFF2-40B4-BE49-F238E27FC236}">
                    <a16:creationId xmlns:a16="http://schemas.microsoft.com/office/drawing/2014/main" id="{4D69A4AE-0A48-25A8-D494-1CC58641C38A}"/>
                  </a:ext>
                </a:extLst>
              </p:cNvPr>
              <p:cNvSpPr/>
              <p:nvPr/>
            </p:nvSpPr>
            <p:spPr>
              <a:xfrm>
                <a:off x="743810" y="4853965"/>
                <a:ext cx="31811" cy="51044"/>
              </a:xfrm>
              <a:custGeom>
                <a:avLst/>
                <a:gdLst>
                  <a:gd name="connsiteX0" fmla="*/ 27626 w 31811"/>
                  <a:gd name="connsiteY0" fmla="*/ 0 h 51044"/>
                  <a:gd name="connsiteX1" fmla="*/ 31812 w 31811"/>
                  <a:gd name="connsiteY1" fmla="*/ 4602 h 51044"/>
                  <a:gd name="connsiteX2" fmla="*/ 9209 w 31811"/>
                  <a:gd name="connsiteY2" fmla="*/ 25522 h 51044"/>
                  <a:gd name="connsiteX3" fmla="*/ 31812 w 31811"/>
                  <a:gd name="connsiteY3" fmla="*/ 46443 h 51044"/>
                  <a:gd name="connsiteX4" fmla="*/ 27626 w 31811"/>
                  <a:gd name="connsiteY4" fmla="*/ 51045 h 51044"/>
                  <a:gd name="connsiteX5" fmla="*/ 0 w 31811"/>
                  <a:gd name="connsiteY5" fmla="*/ 25522 h 51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811" h="51044">
                    <a:moveTo>
                      <a:pt x="27626" y="0"/>
                    </a:moveTo>
                    <a:lnTo>
                      <a:pt x="31812" y="4602"/>
                    </a:lnTo>
                    <a:lnTo>
                      <a:pt x="9209" y="25522"/>
                    </a:lnTo>
                    <a:lnTo>
                      <a:pt x="31812" y="46443"/>
                    </a:lnTo>
                    <a:lnTo>
                      <a:pt x="27626" y="51045"/>
                    </a:lnTo>
                    <a:lnTo>
                      <a:pt x="0" y="25522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</p:grpSp>
        <p:grpSp>
          <p:nvGrpSpPr>
            <p:cNvPr id="1350" name="Graphic 2">
              <a:extLst>
                <a:ext uri="{FF2B5EF4-FFF2-40B4-BE49-F238E27FC236}">
                  <a16:creationId xmlns:a16="http://schemas.microsoft.com/office/drawing/2014/main" id="{E51A54C2-0DB7-8826-5F2F-A4CE59D90C4E}"/>
                </a:ext>
              </a:extLst>
            </p:cNvPr>
            <p:cNvGrpSpPr/>
            <p:nvPr/>
          </p:nvGrpSpPr>
          <p:grpSpPr>
            <a:xfrm>
              <a:off x="752182" y="5376550"/>
              <a:ext cx="295096" cy="51045"/>
              <a:chOff x="752182" y="5376550"/>
              <a:chExt cx="295096" cy="51045"/>
            </a:xfrm>
            <a:solidFill>
              <a:srgbClr val="4277BA"/>
            </a:solidFill>
          </p:grpSpPr>
          <p:sp>
            <p:nvSpPr>
              <p:cNvPr id="1351" name="Freeform 1350">
                <a:extLst>
                  <a:ext uri="{FF2B5EF4-FFF2-40B4-BE49-F238E27FC236}">
                    <a16:creationId xmlns:a16="http://schemas.microsoft.com/office/drawing/2014/main" id="{45E01C14-5EA7-D46B-03C2-27F2ED39182C}"/>
                  </a:ext>
                </a:extLst>
              </p:cNvPr>
              <p:cNvSpPr/>
              <p:nvPr/>
            </p:nvSpPr>
            <p:spPr>
              <a:xfrm>
                <a:off x="758879" y="5402073"/>
                <a:ext cx="288399" cy="4184"/>
              </a:xfrm>
              <a:custGeom>
                <a:avLst/>
                <a:gdLst>
                  <a:gd name="connsiteX0" fmla="*/ 288399 w 288399"/>
                  <a:gd name="connsiteY0" fmla="*/ 0 h 4184"/>
                  <a:gd name="connsiteX1" fmla="*/ 0 w 288399"/>
                  <a:gd name="connsiteY1" fmla="*/ 0 h 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8399" h="4184">
                    <a:moveTo>
                      <a:pt x="288399" y="0"/>
                    </a:moveTo>
                    <a:lnTo>
                      <a:pt x="0" y="0"/>
                    </a:lnTo>
                  </a:path>
                </a:pathLst>
              </a:custGeom>
              <a:ln w="6279" cap="flat">
                <a:solidFill>
                  <a:srgbClr val="4277B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352" name="Freeform 1351">
                <a:extLst>
                  <a:ext uri="{FF2B5EF4-FFF2-40B4-BE49-F238E27FC236}">
                    <a16:creationId xmlns:a16="http://schemas.microsoft.com/office/drawing/2014/main" id="{679E0260-E682-6509-773A-2BCA680A0B46}"/>
                  </a:ext>
                </a:extLst>
              </p:cNvPr>
              <p:cNvSpPr/>
              <p:nvPr/>
            </p:nvSpPr>
            <p:spPr>
              <a:xfrm>
                <a:off x="752182" y="5376550"/>
                <a:ext cx="31811" cy="51045"/>
              </a:xfrm>
              <a:custGeom>
                <a:avLst/>
                <a:gdLst>
                  <a:gd name="connsiteX0" fmla="*/ 27626 w 31811"/>
                  <a:gd name="connsiteY0" fmla="*/ 0 h 51045"/>
                  <a:gd name="connsiteX1" fmla="*/ 31812 w 31811"/>
                  <a:gd name="connsiteY1" fmla="*/ 4603 h 51045"/>
                  <a:gd name="connsiteX2" fmla="*/ 9209 w 31811"/>
                  <a:gd name="connsiteY2" fmla="*/ 25523 h 51045"/>
                  <a:gd name="connsiteX3" fmla="*/ 31812 w 31811"/>
                  <a:gd name="connsiteY3" fmla="*/ 46443 h 51045"/>
                  <a:gd name="connsiteX4" fmla="*/ 27626 w 31811"/>
                  <a:gd name="connsiteY4" fmla="*/ 51045 h 51045"/>
                  <a:gd name="connsiteX5" fmla="*/ 0 w 31811"/>
                  <a:gd name="connsiteY5" fmla="*/ 25523 h 51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811" h="51045">
                    <a:moveTo>
                      <a:pt x="27626" y="0"/>
                    </a:moveTo>
                    <a:lnTo>
                      <a:pt x="31812" y="4603"/>
                    </a:lnTo>
                    <a:lnTo>
                      <a:pt x="9209" y="25523"/>
                    </a:lnTo>
                    <a:lnTo>
                      <a:pt x="31812" y="46443"/>
                    </a:lnTo>
                    <a:lnTo>
                      <a:pt x="27626" y="51045"/>
                    </a:lnTo>
                    <a:lnTo>
                      <a:pt x="0" y="25523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</p:grpSp>
        <p:grpSp>
          <p:nvGrpSpPr>
            <p:cNvPr id="1353" name="Graphic 2">
              <a:extLst>
                <a:ext uri="{FF2B5EF4-FFF2-40B4-BE49-F238E27FC236}">
                  <a16:creationId xmlns:a16="http://schemas.microsoft.com/office/drawing/2014/main" id="{19770F97-6DC1-333A-6339-65CE8F0759ED}"/>
                </a:ext>
              </a:extLst>
            </p:cNvPr>
            <p:cNvGrpSpPr/>
            <p:nvPr/>
          </p:nvGrpSpPr>
          <p:grpSpPr>
            <a:xfrm>
              <a:off x="1047279" y="3961093"/>
              <a:ext cx="922543" cy="1440979"/>
              <a:chOff x="1047279" y="3961093"/>
              <a:chExt cx="922543" cy="1440979"/>
            </a:xfrm>
          </p:grpSpPr>
          <p:sp>
            <p:nvSpPr>
              <p:cNvPr id="1354" name="Freeform 1353">
                <a:extLst>
                  <a:ext uri="{FF2B5EF4-FFF2-40B4-BE49-F238E27FC236}">
                    <a16:creationId xmlns:a16="http://schemas.microsoft.com/office/drawing/2014/main" id="{CCF9639F-F87D-FAD6-FF94-5FA9902CC4A6}"/>
                  </a:ext>
                </a:extLst>
              </p:cNvPr>
              <p:cNvSpPr/>
              <p:nvPr/>
            </p:nvSpPr>
            <p:spPr>
              <a:xfrm>
                <a:off x="1047279" y="3987453"/>
                <a:ext cx="915846" cy="1414620"/>
              </a:xfrm>
              <a:custGeom>
                <a:avLst/>
                <a:gdLst>
                  <a:gd name="connsiteX0" fmla="*/ 0 w 915846"/>
                  <a:gd name="connsiteY0" fmla="*/ 1414621 h 1414620"/>
                  <a:gd name="connsiteX1" fmla="*/ 440343 w 915846"/>
                  <a:gd name="connsiteY1" fmla="*/ 1414621 h 1414620"/>
                  <a:gd name="connsiteX2" fmla="*/ 440343 w 915846"/>
                  <a:gd name="connsiteY2" fmla="*/ 0 h 1414620"/>
                  <a:gd name="connsiteX3" fmla="*/ 915846 w 915846"/>
                  <a:gd name="connsiteY3" fmla="*/ 0 h 1414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5846" h="1414620">
                    <a:moveTo>
                      <a:pt x="0" y="1414621"/>
                    </a:moveTo>
                    <a:lnTo>
                      <a:pt x="440343" y="1414621"/>
                    </a:lnTo>
                    <a:lnTo>
                      <a:pt x="440343" y="0"/>
                    </a:lnTo>
                    <a:lnTo>
                      <a:pt x="915846" y="0"/>
                    </a:lnTo>
                  </a:path>
                </a:pathLst>
              </a:custGeom>
              <a:noFill/>
              <a:ln w="6279" cap="flat">
                <a:solidFill>
                  <a:srgbClr val="4277B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355" name="Freeform 1354">
                <a:extLst>
                  <a:ext uri="{FF2B5EF4-FFF2-40B4-BE49-F238E27FC236}">
                    <a16:creationId xmlns:a16="http://schemas.microsoft.com/office/drawing/2014/main" id="{54C93FED-187E-17F0-2B7C-306AC2DB728C}"/>
                  </a:ext>
                </a:extLst>
              </p:cNvPr>
              <p:cNvSpPr/>
              <p:nvPr/>
            </p:nvSpPr>
            <p:spPr>
              <a:xfrm>
                <a:off x="1938010" y="3961093"/>
                <a:ext cx="31811" cy="52300"/>
              </a:xfrm>
              <a:custGeom>
                <a:avLst/>
                <a:gdLst>
                  <a:gd name="connsiteX0" fmla="*/ 4186 w 31811"/>
                  <a:gd name="connsiteY0" fmla="*/ 52300 h 52300"/>
                  <a:gd name="connsiteX1" fmla="*/ 0 w 31811"/>
                  <a:gd name="connsiteY1" fmla="*/ 47698 h 52300"/>
                  <a:gd name="connsiteX2" fmla="*/ 22603 w 31811"/>
                  <a:gd name="connsiteY2" fmla="*/ 26359 h 52300"/>
                  <a:gd name="connsiteX3" fmla="*/ 0 w 31811"/>
                  <a:gd name="connsiteY3" fmla="*/ 4602 h 52300"/>
                  <a:gd name="connsiteX4" fmla="*/ 4186 w 31811"/>
                  <a:gd name="connsiteY4" fmla="*/ 0 h 52300"/>
                  <a:gd name="connsiteX5" fmla="*/ 31812 w 31811"/>
                  <a:gd name="connsiteY5" fmla="*/ 26359 h 5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811" h="52300">
                    <a:moveTo>
                      <a:pt x="4186" y="52300"/>
                    </a:moveTo>
                    <a:lnTo>
                      <a:pt x="0" y="47698"/>
                    </a:lnTo>
                    <a:lnTo>
                      <a:pt x="22603" y="26359"/>
                    </a:lnTo>
                    <a:lnTo>
                      <a:pt x="0" y="4602"/>
                    </a:lnTo>
                    <a:lnTo>
                      <a:pt x="4186" y="0"/>
                    </a:lnTo>
                    <a:lnTo>
                      <a:pt x="31812" y="26359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</p:grpSp>
        <p:grpSp>
          <p:nvGrpSpPr>
            <p:cNvPr id="1356" name="Graphic 2">
              <a:extLst>
                <a:ext uri="{FF2B5EF4-FFF2-40B4-BE49-F238E27FC236}">
                  <a16:creationId xmlns:a16="http://schemas.microsoft.com/office/drawing/2014/main" id="{5F98468F-86C6-3763-47E3-540BBA66A78D}"/>
                </a:ext>
              </a:extLst>
            </p:cNvPr>
            <p:cNvGrpSpPr/>
            <p:nvPr/>
          </p:nvGrpSpPr>
          <p:grpSpPr>
            <a:xfrm>
              <a:off x="752182" y="5937210"/>
              <a:ext cx="295096" cy="51463"/>
              <a:chOff x="752182" y="5937210"/>
              <a:chExt cx="295096" cy="51463"/>
            </a:xfrm>
            <a:solidFill>
              <a:srgbClr val="4277BA"/>
            </a:solidFill>
          </p:grpSpPr>
          <p:sp>
            <p:nvSpPr>
              <p:cNvPr id="1357" name="Freeform 1356">
                <a:extLst>
                  <a:ext uri="{FF2B5EF4-FFF2-40B4-BE49-F238E27FC236}">
                    <a16:creationId xmlns:a16="http://schemas.microsoft.com/office/drawing/2014/main" id="{99995A55-A242-EC3B-9D90-CB981326D90F}"/>
                  </a:ext>
                </a:extLst>
              </p:cNvPr>
              <p:cNvSpPr/>
              <p:nvPr/>
            </p:nvSpPr>
            <p:spPr>
              <a:xfrm>
                <a:off x="758879" y="5963151"/>
                <a:ext cx="288399" cy="4184"/>
              </a:xfrm>
              <a:custGeom>
                <a:avLst/>
                <a:gdLst>
                  <a:gd name="connsiteX0" fmla="*/ 288399 w 288399"/>
                  <a:gd name="connsiteY0" fmla="*/ 0 h 4184"/>
                  <a:gd name="connsiteX1" fmla="*/ 0 w 288399"/>
                  <a:gd name="connsiteY1" fmla="*/ 0 h 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8399" h="4184">
                    <a:moveTo>
                      <a:pt x="288399" y="0"/>
                    </a:moveTo>
                    <a:lnTo>
                      <a:pt x="0" y="0"/>
                    </a:lnTo>
                  </a:path>
                </a:pathLst>
              </a:custGeom>
              <a:ln w="6279" cap="flat">
                <a:solidFill>
                  <a:srgbClr val="4277B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358" name="Freeform 1357">
                <a:extLst>
                  <a:ext uri="{FF2B5EF4-FFF2-40B4-BE49-F238E27FC236}">
                    <a16:creationId xmlns:a16="http://schemas.microsoft.com/office/drawing/2014/main" id="{E5F4FD1B-28AA-5A7C-FA48-C65E96D740E8}"/>
                  </a:ext>
                </a:extLst>
              </p:cNvPr>
              <p:cNvSpPr/>
              <p:nvPr/>
            </p:nvSpPr>
            <p:spPr>
              <a:xfrm>
                <a:off x="752182" y="5937210"/>
                <a:ext cx="31811" cy="51463"/>
              </a:xfrm>
              <a:custGeom>
                <a:avLst/>
                <a:gdLst>
                  <a:gd name="connsiteX0" fmla="*/ 27626 w 31811"/>
                  <a:gd name="connsiteY0" fmla="*/ 0 h 51463"/>
                  <a:gd name="connsiteX1" fmla="*/ 31812 w 31811"/>
                  <a:gd name="connsiteY1" fmla="*/ 4603 h 51463"/>
                  <a:gd name="connsiteX2" fmla="*/ 9209 w 31811"/>
                  <a:gd name="connsiteY2" fmla="*/ 25941 h 51463"/>
                  <a:gd name="connsiteX3" fmla="*/ 31812 w 31811"/>
                  <a:gd name="connsiteY3" fmla="*/ 46861 h 51463"/>
                  <a:gd name="connsiteX4" fmla="*/ 27626 w 31811"/>
                  <a:gd name="connsiteY4" fmla="*/ 51464 h 51463"/>
                  <a:gd name="connsiteX5" fmla="*/ 0 w 31811"/>
                  <a:gd name="connsiteY5" fmla="*/ 25941 h 51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811" h="51463">
                    <a:moveTo>
                      <a:pt x="27626" y="0"/>
                    </a:moveTo>
                    <a:lnTo>
                      <a:pt x="31812" y="4603"/>
                    </a:lnTo>
                    <a:lnTo>
                      <a:pt x="9209" y="25941"/>
                    </a:lnTo>
                    <a:lnTo>
                      <a:pt x="31812" y="46861"/>
                    </a:lnTo>
                    <a:lnTo>
                      <a:pt x="27626" y="51464"/>
                    </a:lnTo>
                    <a:lnTo>
                      <a:pt x="0" y="25941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</p:grpSp>
        <p:grpSp>
          <p:nvGrpSpPr>
            <p:cNvPr id="1359" name="Graphic 2">
              <a:extLst>
                <a:ext uri="{FF2B5EF4-FFF2-40B4-BE49-F238E27FC236}">
                  <a16:creationId xmlns:a16="http://schemas.microsoft.com/office/drawing/2014/main" id="{E27BFB09-63D3-E098-3358-178AE9A74A3C}"/>
                </a:ext>
              </a:extLst>
            </p:cNvPr>
            <p:cNvGrpSpPr/>
            <p:nvPr/>
          </p:nvGrpSpPr>
          <p:grpSpPr>
            <a:xfrm>
              <a:off x="752182" y="6471929"/>
              <a:ext cx="295096" cy="51044"/>
              <a:chOff x="752182" y="6471929"/>
              <a:chExt cx="295096" cy="51044"/>
            </a:xfrm>
            <a:solidFill>
              <a:srgbClr val="4277BA"/>
            </a:solidFill>
          </p:grpSpPr>
          <p:sp>
            <p:nvSpPr>
              <p:cNvPr id="1360" name="Freeform 1359">
                <a:extLst>
                  <a:ext uri="{FF2B5EF4-FFF2-40B4-BE49-F238E27FC236}">
                    <a16:creationId xmlns:a16="http://schemas.microsoft.com/office/drawing/2014/main" id="{B02581E7-B74E-5339-E390-226D63B550AC}"/>
                  </a:ext>
                </a:extLst>
              </p:cNvPr>
              <p:cNvSpPr/>
              <p:nvPr/>
            </p:nvSpPr>
            <p:spPr>
              <a:xfrm>
                <a:off x="758879" y="6497452"/>
                <a:ext cx="288399" cy="4184"/>
              </a:xfrm>
              <a:custGeom>
                <a:avLst/>
                <a:gdLst>
                  <a:gd name="connsiteX0" fmla="*/ 288399 w 288399"/>
                  <a:gd name="connsiteY0" fmla="*/ 0 h 4184"/>
                  <a:gd name="connsiteX1" fmla="*/ 0 w 288399"/>
                  <a:gd name="connsiteY1" fmla="*/ 0 h 4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8399" h="4184">
                    <a:moveTo>
                      <a:pt x="288399" y="0"/>
                    </a:moveTo>
                    <a:lnTo>
                      <a:pt x="0" y="0"/>
                    </a:lnTo>
                  </a:path>
                </a:pathLst>
              </a:custGeom>
              <a:ln w="6279" cap="flat">
                <a:solidFill>
                  <a:srgbClr val="4277B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361" name="Freeform 1360">
                <a:extLst>
                  <a:ext uri="{FF2B5EF4-FFF2-40B4-BE49-F238E27FC236}">
                    <a16:creationId xmlns:a16="http://schemas.microsoft.com/office/drawing/2014/main" id="{76435AE0-A382-EAAB-5DE3-6DD0EF3A8406}"/>
                  </a:ext>
                </a:extLst>
              </p:cNvPr>
              <p:cNvSpPr/>
              <p:nvPr/>
            </p:nvSpPr>
            <p:spPr>
              <a:xfrm>
                <a:off x="752182" y="6471929"/>
                <a:ext cx="31811" cy="51044"/>
              </a:xfrm>
              <a:custGeom>
                <a:avLst/>
                <a:gdLst>
                  <a:gd name="connsiteX0" fmla="*/ 27626 w 31811"/>
                  <a:gd name="connsiteY0" fmla="*/ 0 h 51044"/>
                  <a:gd name="connsiteX1" fmla="*/ 31812 w 31811"/>
                  <a:gd name="connsiteY1" fmla="*/ 4602 h 51044"/>
                  <a:gd name="connsiteX2" fmla="*/ 9209 w 31811"/>
                  <a:gd name="connsiteY2" fmla="*/ 25522 h 51044"/>
                  <a:gd name="connsiteX3" fmla="*/ 31812 w 31811"/>
                  <a:gd name="connsiteY3" fmla="*/ 46443 h 51044"/>
                  <a:gd name="connsiteX4" fmla="*/ 27626 w 31811"/>
                  <a:gd name="connsiteY4" fmla="*/ 51045 h 51044"/>
                  <a:gd name="connsiteX5" fmla="*/ 0 w 31811"/>
                  <a:gd name="connsiteY5" fmla="*/ 25522 h 51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811" h="51044">
                    <a:moveTo>
                      <a:pt x="27626" y="0"/>
                    </a:moveTo>
                    <a:lnTo>
                      <a:pt x="31812" y="4602"/>
                    </a:lnTo>
                    <a:lnTo>
                      <a:pt x="9209" y="25522"/>
                    </a:lnTo>
                    <a:lnTo>
                      <a:pt x="31812" y="46443"/>
                    </a:lnTo>
                    <a:lnTo>
                      <a:pt x="27626" y="51045"/>
                    </a:lnTo>
                    <a:lnTo>
                      <a:pt x="0" y="25522"/>
                    </a:lnTo>
                    <a:close/>
                  </a:path>
                </a:pathLst>
              </a:custGeom>
              <a:solidFill>
                <a:srgbClr val="4277BA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</p:grpSp>
        <p:grpSp>
          <p:nvGrpSpPr>
            <p:cNvPr id="1362" name="Graphic 2">
              <a:extLst>
                <a:ext uri="{FF2B5EF4-FFF2-40B4-BE49-F238E27FC236}">
                  <a16:creationId xmlns:a16="http://schemas.microsoft.com/office/drawing/2014/main" id="{EEA20471-A931-5E43-8674-A02D900256BE}"/>
                </a:ext>
              </a:extLst>
            </p:cNvPr>
            <p:cNvGrpSpPr/>
            <p:nvPr/>
          </p:nvGrpSpPr>
          <p:grpSpPr>
            <a:xfrm>
              <a:off x="2974814" y="1154444"/>
              <a:ext cx="580466" cy="533633"/>
              <a:chOff x="2974814" y="1154444"/>
              <a:chExt cx="580466" cy="533633"/>
            </a:xfrm>
          </p:grpSpPr>
          <p:grpSp>
            <p:nvGrpSpPr>
              <p:cNvPr id="1363" name="Graphic 2">
                <a:extLst>
                  <a:ext uri="{FF2B5EF4-FFF2-40B4-BE49-F238E27FC236}">
                    <a16:creationId xmlns:a16="http://schemas.microsoft.com/office/drawing/2014/main" id="{BE95BA70-F680-0EB5-E75A-8275370FA2F2}"/>
                  </a:ext>
                </a:extLst>
              </p:cNvPr>
              <p:cNvGrpSpPr/>
              <p:nvPr/>
            </p:nvGrpSpPr>
            <p:grpSpPr>
              <a:xfrm>
                <a:off x="2974814" y="1378157"/>
                <a:ext cx="580466" cy="309920"/>
                <a:chOff x="2974814" y="1378157"/>
                <a:chExt cx="580466" cy="309920"/>
              </a:xfrm>
              <a:solidFill>
                <a:srgbClr val="4277BA"/>
              </a:solidFill>
            </p:grpSpPr>
            <p:sp>
              <p:nvSpPr>
                <p:cNvPr id="1373" name="TextBox 1372">
                  <a:extLst>
                    <a:ext uri="{FF2B5EF4-FFF2-40B4-BE49-F238E27FC236}">
                      <a16:creationId xmlns:a16="http://schemas.microsoft.com/office/drawing/2014/main" id="{D3ED61FD-D0B0-C221-39D4-0FD4BAD1CA5E}"/>
                    </a:ext>
                  </a:extLst>
                </p:cNvPr>
                <p:cNvSpPr txBox="1"/>
                <p:nvPr/>
              </p:nvSpPr>
              <p:spPr>
                <a:xfrm>
                  <a:off x="3188289" y="1378157"/>
                  <a:ext cx="145129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UI</a:t>
                  </a:r>
                </a:p>
              </p:txBody>
            </p:sp>
            <p:sp>
              <p:nvSpPr>
                <p:cNvPr id="1374" name="TextBox 1373">
                  <a:extLst>
                    <a:ext uri="{FF2B5EF4-FFF2-40B4-BE49-F238E27FC236}">
                      <a16:creationId xmlns:a16="http://schemas.microsoft.com/office/drawing/2014/main" id="{47AF3A10-52A8-7389-BA03-3554A599EF30}"/>
                    </a:ext>
                  </a:extLst>
                </p:cNvPr>
                <p:cNvSpPr txBox="1"/>
                <p:nvPr/>
              </p:nvSpPr>
              <p:spPr>
                <a:xfrm>
                  <a:off x="2974814" y="1450936"/>
                  <a:ext cx="196772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MIC</a:t>
                  </a:r>
                </a:p>
              </p:txBody>
            </p:sp>
            <p:sp>
              <p:nvSpPr>
                <p:cNvPr id="1375" name="TextBox 1374">
                  <a:extLst>
                    <a:ext uri="{FF2B5EF4-FFF2-40B4-BE49-F238E27FC236}">
                      <a16:creationId xmlns:a16="http://schemas.microsoft.com/office/drawing/2014/main" id="{8702BB7F-C48D-13A3-A42C-366E43094D2E}"/>
                    </a:ext>
                  </a:extLst>
                </p:cNvPr>
                <p:cNvSpPr txBox="1"/>
                <p:nvPr/>
              </p:nvSpPr>
              <p:spPr>
                <a:xfrm>
                  <a:off x="3091597" y="1453471"/>
                  <a:ext cx="129103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R</a:t>
                  </a:r>
                </a:p>
              </p:txBody>
            </p:sp>
            <p:sp>
              <p:nvSpPr>
                <p:cNvPr id="1376" name="TextBox 1375">
                  <a:extLst>
                    <a:ext uri="{FF2B5EF4-FFF2-40B4-BE49-F238E27FC236}">
                      <a16:creationId xmlns:a16="http://schemas.microsoft.com/office/drawing/2014/main" id="{32CADA70-2F61-0633-C42A-375AF6FBB38F}"/>
                    </a:ext>
                  </a:extLst>
                </p:cNvPr>
                <p:cNvSpPr txBox="1"/>
                <p:nvPr/>
              </p:nvSpPr>
              <p:spPr>
                <a:xfrm>
                  <a:off x="3132199" y="1453471"/>
                  <a:ext cx="132665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O</a:t>
                  </a:r>
                </a:p>
              </p:txBody>
            </p:sp>
            <p:sp>
              <p:nvSpPr>
                <p:cNvPr id="1377" name="TextBox 1376">
                  <a:extLst>
                    <a:ext uri="{FF2B5EF4-FFF2-40B4-BE49-F238E27FC236}">
                      <a16:creationId xmlns:a16="http://schemas.microsoft.com/office/drawing/2014/main" id="{F621D58F-7783-7ECA-A8E2-6CB58195AE08}"/>
                    </a:ext>
                  </a:extLst>
                </p:cNvPr>
                <p:cNvSpPr txBox="1"/>
                <p:nvPr/>
              </p:nvSpPr>
              <p:spPr>
                <a:xfrm>
                  <a:off x="3176568" y="1450936"/>
                  <a:ext cx="166499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SE</a:t>
                  </a:r>
                </a:p>
              </p:txBody>
            </p:sp>
            <p:sp>
              <p:nvSpPr>
                <p:cNvPr id="1378" name="TextBox 1377">
                  <a:extLst>
                    <a:ext uri="{FF2B5EF4-FFF2-40B4-BE49-F238E27FC236}">
                      <a16:creationId xmlns:a16="http://schemas.microsoft.com/office/drawing/2014/main" id="{84DA10E5-900A-B689-9559-514929CE6B95}"/>
                    </a:ext>
                  </a:extLst>
                </p:cNvPr>
                <p:cNvSpPr txBox="1"/>
                <p:nvPr/>
              </p:nvSpPr>
              <p:spPr>
                <a:xfrm>
                  <a:off x="3251495" y="1453471"/>
                  <a:ext cx="129103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R</a:t>
                  </a:r>
                </a:p>
              </p:txBody>
            </p:sp>
            <p:sp>
              <p:nvSpPr>
                <p:cNvPr id="1379" name="TextBox 1378">
                  <a:extLst>
                    <a:ext uri="{FF2B5EF4-FFF2-40B4-BE49-F238E27FC236}">
                      <a16:creationId xmlns:a16="http://schemas.microsoft.com/office/drawing/2014/main" id="{8C02FD87-6E20-9C53-1481-D9EB6F96D0B6}"/>
                    </a:ext>
                  </a:extLst>
                </p:cNvPr>
                <p:cNvSpPr txBox="1"/>
                <p:nvPr/>
              </p:nvSpPr>
              <p:spPr>
                <a:xfrm>
                  <a:off x="3290840" y="1450936"/>
                  <a:ext cx="264440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VICES</a:t>
                  </a:r>
                </a:p>
              </p:txBody>
            </p:sp>
          </p:grpSp>
          <p:sp>
            <p:nvSpPr>
              <p:cNvPr id="1364" name="Freeform 1363">
                <a:extLst>
                  <a:ext uri="{FF2B5EF4-FFF2-40B4-BE49-F238E27FC236}">
                    <a16:creationId xmlns:a16="http://schemas.microsoft.com/office/drawing/2014/main" id="{7D9878F6-DE00-5097-22AE-C5C82C6BBA73}"/>
                  </a:ext>
                </a:extLst>
              </p:cNvPr>
              <p:cNvSpPr/>
              <p:nvPr/>
            </p:nvSpPr>
            <p:spPr>
              <a:xfrm>
                <a:off x="3162347" y="1154444"/>
                <a:ext cx="303886" cy="303762"/>
              </a:xfrm>
              <a:custGeom>
                <a:avLst/>
                <a:gdLst>
                  <a:gd name="connsiteX0" fmla="*/ 303887 w 303886"/>
                  <a:gd name="connsiteY0" fmla="*/ 151882 h 303762"/>
                  <a:gd name="connsiteX1" fmla="*/ 151943 w 303886"/>
                  <a:gd name="connsiteY1" fmla="*/ 303762 h 303762"/>
                  <a:gd name="connsiteX2" fmla="*/ 0 w 303886"/>
                  <a:gd name="connsiteY2" fmla="*/ 151882 h 303762"/>
                  <a:gd name="connsiteX3" fmla="*/ 151943 w 303886"/>
                  <a:gd name="connsiteY3" fmla="*/ 2 h 303762"/>
                  <a:gd name="connsiteX4" fmla="*/ 303887 w 303886"/>
                  <a:gd name="connsiteY4" fmla="*/ 151882 h 303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3886" h="303762">
                    <a:moveTo>
                      <a:pt x="303887" y="151882"/>
                    </a:moveTo>
                    <a:cubicBezTo>
                      <a:pt x="303887" y="235981"/>
                      <a:pt x="235659" y="303762"/>
                      <a:pt x="151943" y="303762"/>
                    </a:cubicBezTo>
                    <a:cubicBezTo>
                      <a:pt x="67809" y="303762"/>
                      <a:pt x="0" y="235563"/>
                      <a:pt x="0" y="151882"/>
                    </a:cubicBezTo>
                    <a:cubicBezTo>
                      <a:pt x="0" y="67783"/>
                      <a:pt x="68228" y="2"/>
                      <a:pt x="151943" y="2"/>
                    </a:cubicBezTo>
                    <a:cubicBezTo>
                      <a:pt x="236077" y="-417"/>
                      <a:pt x="303887" y="67783"/>
                      <a:pt x="303887" y="151882"/>
                    </a:cubicBezTo>
                  </a:path>
                </a:pathLst>
              </a:custGeom>
              <a:solidFill>
                <a:srgbClr val="EDC01B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grpSp>
            <p:nvGrpSpPr>
              <p:cNvPr id="1365" name="Graphic 2">
                <a:extLst>
                  <a:ext uri="{FF2B5EF4-FFF2-40B4-BE49-F238E27FC236}">
                    <a16:creationId xmlns:a16="http://schemas.microsoft.com/office/drawing/2014/main" id="{31E5F52A-5CE7-E467-51B6-EEB410CB01AB}"/>
                  </a:ext>
                </a:extLst>
              </p:cNvPr>
              <p:cNvGrpSpPr/>
              <p:nvPr/>
            </p:nvGrpSpPr>
            <p:grpSpPr>
              <a:xfrm>
                <a:off x="3182439" y="1260302"/>
                <a:ext cx="263703" cy="103763"/>
                <a:chOff x="3182439" y="1260302"/>
                <a:chExt cx="263703" cy="103763"/>
              </a:xfrm>
              <a:noFill/>
            </p:grpSpPr>
            <p:sp>
              <p:nvSpPr>
                <p:cNvPr id="1366" name="Freeform 1365">
                  <a:extLst>
                    <a:ext uri="{FF2B5EF4-FFF2-40B4-BE49-F238E27FC236}">
                      <a16:creationId xmlns:a16="http://schemas.microsoft.com/office/drawing/2014/main" id="{E8A0D8E4-84CB-8769-1D90-297ED76223A2}"/>
                    </a:ext>
                  </a:extLst>
                </p:cNvPr>
                <p:cNvSpPr/>
                <p:nvPr/>
              </p:nvSpPr>
              <p:spPr>
                <a:xfrm>
                  <a:off x="3182439" y="1260302"/>
                  <a:ext cx="35160" cy="35145"/>
                </a:xfrm>
                <a:custGeom>
                  <a:avLst/>
                  <a:gdLst>
                    <a:gd name="connsiteX0" fmla="*/ 35161 w 35160"/>
                    <a:gd name="connsiteY0" fmla="*/ 17573 h 35145"/>
                    <a:gd name="connsiteX1" fmla="*/ 17580 w 35160"/>
                    <a:gd name="connsiteY1" fmla="*/ 35146 h 35145"/>
                    <a:gd name="connsiteX2" fmla="*/ 0 w 35160"/>
                    <a:gd name="connsiteY2" fmla="*/ 17573 h 35145"/>
                    <a:gd name="connsiteX3" fmla="*/ 17580 w 35160"/>
                    <a:gd name="connsiteY3" fmla="*/ 0 h 35145"/>
                    <a:gd name="connsiteX4" fmla="*/ 35161 w 35160"/>
                    <a:gd name="connsiteY4" fmla="*/ 17573 h 35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60" h="35145">
                      <a:moveTo>
                        <a:pt x="35161" y="17573"/>
                      </a:moveTo>
                      <a:cubicBezTo>
                        <a:pt x="35161" y="27278"/>
                        <a:pt x="27289" y="35146"/>
                        <a:pt x="17580" y="35146"/>
                      </a:cubicBezTo>
                      <a:cubicBezTo>
                        <a:pt x="7871" y="35146"/>
                        <a:pt x="0" y="27278"/>
                        <a:pt x="0" y="17573"/>
                      </a:cubicBezTo>
                      <a:cubicBezTo>
                        <a:pt x="0" y="7868"/>
                        <a:pt x="7871" y="0"/>
                        <a:pt x="17580" y="0"/>
                      </a:cubicBezTo>
                      <a:cubicBezTo>
                        <a:pt x="27289" y="0"/>
                        <a:pt x="35161" y="7868"/>
                        <a:pt x="35161" y="17573"/>
                      </a:cubicBezTo>
                      <a:close/>
                    </a:path>
                  </a:pathLst>
                </a:custGeom>
                <a:noFill/>
                <a:ln w="1255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367" name="Freeform 1366">
                  <a:extLst>
                    <a:ext uri="{FF2B5EF4-FFF2-40B4-BE49-F238E27FC236}">
                      <a16:creationId xmlns:a16="http://schemas.microsoft.com/office/drawing/2014/main" id="{E0238325-DA5E-2B12-7E3B-EBCBD47D2BFB}"/>
                    </a:ext>
                  </a:extLst>
                </p:cNvPr>
                <p:cNvSpPr/>
                <p:nvPr/>
              </p:nvSpPr>
              <p:spPr>
                <a:xfrm>
                  <a:off x="3410982" y="1328920"/>
                  <a:ext cx="35160" cy="35145"/>
                </a:xfrm>
                <a:custGeom>
                  <a:avLst/>
                  <a:gdLst>
                    <a:gd name="connsiteX0" fmla="*/ 35160 w 35160"/>
                    <a:gd name="connsiteY0" fmla="*/ 17573 h 35145"/>
                    <a:gd name="connsiteX1" fmla="*/ 17580 w 35160"/>
                    <a:gd name="connsiteY1" fmla="*/ 35146 h 35145"/>
                    <a:gd name="connsiteX2" fmla="*/ 0 w 35160"/>
                    <a:gd name="connsiteY2" fmla="*/ 17573 h 35145"/>
                    <a:gd name="connsiteX3" fmla="*/ 17580 w 35160"/>
                    <a:gd name="connsiteY3" fmla="*/ 0 h 35145"/>
                    <a:gd name="connsiteX4" fmla="*/ 35160 w 35160"/>
                    <a:gd name="connsiteY4" fmla="*/ 17573 h 35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60" h="35145">
                      <a:moveTo>
                        <a:pt x="35160" y="17573"/>
                      </a:moveTo>
                      <a:cubicBezTo>
                        <a:pt x="35160" y="27278"/>
                        <a:pt x="27289" y="35146"/>
                        <a:pt x="17580" y="35146"/>
                      </a:cubicBezTo>
                      <a:cubicBezTo>
                        <a:pt x="7871" y="35146"/>
                        <a:pt x="0" y="27278"/>
                        <a:pt x="0" y="17573"/>
                      </a:cubicBezTo>
                      <a:cubicBezTo>
                        <a:pt x="0" y="7868"/>
                        <a:pt x="7871" y="0"/>
                        <a:pt x="17580" y="0"/>
                      </a:cubicBezTo>
                      <a:cubicBezTo>
                        <a:pt x="27289" y="0"/>
                        <a:pt x="35160" y="7868"/>
                        <a:pt x="35160" y="17573"/>
                      </a:cubicBezTo>
                      <a:close/>
                    </a:path>
                  </a:pathLst>
                </a:custGeom>
                <a:noFill/>
                <a:ln w="1255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368" name="Freeform 1367">
                  <a:extLst>
                    <a:ext uri="{FF2B5EF4-FFF2-40B4-BE49-F238E27FC236}">
                      <a16:creationId xmlns:a16="http://schemas.microsoft.com/office/drawing/2014/main" id="{719C2425-68E8-130E-748D-AC196076E5C4}"/>
                    </a:ext>
                  </a:extLst>
                </p:cNvPr>
                <p:cNvSpPr/>
                <p:nvPr/>
              </p:nvSpPr>
              <p:spPr>
                <a:xfrm>
                  <a:off x="3349869" y="1272017"/>
                  <a:ext cx="35160" cy="35145"/>
                </a:xfrm>
                <a:custGeom>
                  <a:avLst/>
                  <a:gdLst>
                    <a:gd name="connsiteX0" fmla="*/ 35161 w 35160"/>
                    <a:gd name="connsiteY0" fmla="*/ 17573 h 35145"/>
                    <a:gd name="connsiteX1" fmla="*/ 17580 w 35160"/>
                    <a:gd name="connsiteY1" fmla="*/ 35146 h 35145"/>
                    <a:gd name="connsiteX2" fmla="*/ 0 w 35160"/>
                    <a:gd name="connsiteY2" fmla="*/ 17573 h 35145"/>
                    <a:gd name="connsiteX3" fmla="*/ 17580 w 35160"/>
                    <a:gd name="connsiteY3" fmla="*/ 0 h 35145"/>
                    <a:gd name="connsiteX4" fmla="*/ 35161 w 35160"/>
                    <a:gd name="connsiteY4" fmla="*/ 17573 h 35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60" h="35145">
                      <a:moveTo>
                        <a:pt x="35161" y="17573"/>
                      </a:moveTo>
                      <a:cubicBezTo>
                        <a:pt x="35161" y="27278"/>
                        <a:pt x="27289" y="35146"/>
                        <a:pt x="17580" y="35146"/>
                      </a:cubicBezTo>
                      <a:cubicBezTo>
                        <a:pt x="7871" y="35146"/>
                        <a:pt x="0" y="27278"/>
                        <a:pt x="0" y="17573"/>
                      </a:cubicBezTo>
                      <a:cubicBezTo>
                        <a:pt x="0" y="7868"/>
                        <a:pt x="7871" y="0"/>
                        <a:pt x="17580" y="0"/>
                      </a:cubicBezTo>
                      <a:cubicBezTo>
                        <a:pt x="27289" y="0"/>
                        <a:pt x="35161" y="7868"/>
                        <a:pt x="35161" y="17573"/>
                      </a:cubicBezTo>
                      <a:close/>
                    </a:path>
                  </a:pathLst>
                </a:custGeom>
                <a:noFill/>
                <a:ln w="1255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369" name="Freeform 1368">
                  <a:extLst>
                    <a:ext uri="{FF2B5EF4-FFF2-40B4-BE49-F238E27FC236}">
                      <a16:creationId xmlns:a16="http://schemas.microsoft.com/office/drawing/2014/main" id="{F78249DA-AEAD-81FA-DFE2-FAE80B603BA8}"/>
                    </a:ext>
                  </a:extLst>
                </p:cNvPr>
                <p:cNvSpPr/>
                <p:nvPr/>
              </p:nvSpPr>
              <p:spPr>
                <a:xfrm>
                  <a:off x="3210902" y="1317205"/>
                  <a:ext cx="35160" cy="35145"/>
                </a:xfrm>
                <a:custGeom>
                  <a:avLst/>
                  <a:gdLst>
                    <a:gd name="connsiteX0" fmla="*/ 35160 w 35160"/>
                    <a:gd name="connsiteY0" fmla="*/ 17573 h 35145"/>
                    <a:gd name="connsiteX1" fmla="*/ 17580 w 35160"/>
                    <a:gd name="connsiteY1" fmla="*/ 35146 h 35145"/>
                    <a:gd name="connsiteX2" fmla="*/ 0 w 35160"/>
                    <a:gd name="connsiteY2" fmla="*/ 17573 h 35145"/>
                    <a:gd name="connsiteX3" fmla="*/ 17580 w 35160"/>
                    <a:gd name="connsiteY3" fmla="*/ 0 h 35145"/>
                    <a:gd name="connsiteX4" fmla="*/ 35160 w 35160"/>
                    <a:gd name="connsiteY4" fmla="*/ 17573 h 35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60" h="35145">
                      <a:moveTo>
                        <a:pt x="35160" y="17573"/>
                      </a:moveTo>
                      <a:cubicBezTo>
                        <a:pt x="35160" y="27278"/>
                        <a:pt x="27289" y="35146"/>
                        <a:pt x="17580" y="35146"/>
                      </a:cubicBezTo>
                      <a:cubicBezTo>
                        <a:pt x="7871" y="35146"/>
                        <a:pt x="0" y="27278"/>
                        <a:pt x="0" y="17573"/>
                      </a:cubicBezTo>
                      <a:cubicBezTo>
                        <a:pt x="0" y="7868"/>
                        <a:pt x="7871" y="0"/>
                        <a:pt x="17580" y="0"/>
                      </a:cubicBezTo>
                      <a:cubicBezTo>
                        <a:pt x="27289" y="0"/>
                        <a:pt x="35160" y="7868"/>
                        <a:pt x="35160" y="17573"/>
                      </a:cubicBezTo>
                      <a:close/>
                    </a:path>
                  </a:pathLst>
                </a:custGeom>
                <a:noFill/>
                <a:ln w="1255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370" name="Freeform 1369">
                  <a:extLst>
                    <a:ext uri="{FF2B5EF4-FFF2-40B4-BE49-F238E27FC236}">
                      <a16:creationId xmlns:a16="http://schemas.microsoft.com/office/drawing/2014/main" id="{1D09ED46-3667-A08D-04DC-AF896DC092E4}"/>
                    </a:ext>
                  </a:extLst>
                </p:cNvPr>
                <p:cNvSpPr/>
                <p:nvPr/>
              </p:nvSpPr>
              <p:spPr>
                <a:xfrm>
                  <a:off x="3218018" y="1277875"/>
                  <a:ext cx="197568" cy="68618"/>
                </a:xfrm>
                <a:custGeom>
                  <a:avLst/>
                  <a:gdLst>
                    <a:gd name="connsiteX0" fmla="*/ 0 w 197568"/>
                    <a:gd name="connsiteY0" fmla="*/ 0 h 68618"/>
                    <a:gd name="connsiteX1" fmla="*/ 50229 w 197568"/>
                    <a:gd name="connsiteY1" fmla="*/ 0 h 68618"/>
                    <a:gd name="connsiteX2" fmla="*/ 76181 w 197568"/>
                    <a:gd name="connsiteY2" fmla="*/ 68618 h 68618"/>
                    <a:gd name="connsiteX3" fmla="*/ 197568 w 197568"/>
                    <a:gd name="connsiteY3" fmla="*/ 68618 h 68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7568" h="68618">
                      <a:moveTo>
                        <a:pt x="0" y="0"/>
                      </a:moveTo>
                      <a:lnTo>
                        <a:pt x="50229" y="0"/>
                      </a:lnTo>
                      <a:lnTo>
                        <a:pt x="76181" y="68618"/>
                      </a:lnTo>
                      <a:lnTo>
                        <a:pt x="197568" y="68618"/>
                      </a:lnTo>
                    </a:path>
                  </a:pathLst>
                </a:custGeom>
                <a:noFill/>
                <a:ln w="1255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371" name="Freeform 1370">
                  <a:extLst>
                    <a:ext uri="{FF2B5EF4-FFF2-40B4-BE49-F238E27FC236}">
                      <a16:creationId xmlns:a16="http://schemas.microsoft.com/office/drawing/2014/main" id="{24141A6A-8D09-1E57-4403-86F5AC073E82}"/>
                    </a:ext>
                  </a:extLst>
                </p:cNvPr>
                <p:cNvSpPr/>
                <p:nvPr/>
              </p:nvSpPr>
              <p:spPr>
                <a:xfrm>
                  <a:off x="3275363" y="1289590"/>
                  <a:ext cx="78692" cy="4184"/>
                </a:xfrm>
                <a:custGeom>
                  <a:avLst/>
                  <a:gdLst>
                    <a:gd name="connsiteX0" fmla="*/ 0 w 78692"/>
                    <a:gd name="connsiteY0" fmla="*/ 0 h 4184"/>
                    <a:gd name="connsiteX1" fmla="*/ 78692 w 78692"/>
                    <a:gd name="connsiteY1" fmla="*/ 0 h 41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8692" h="4184">
                      <a:moveTo>
                        <a:pt x="0" y="0"/>
                      </a:moveTo>
                      <a:lnTo>
                        <a:pt x="78692" y="0"/>
                      </a:lnTo>
                    </a:path>
                  </a:pathLst>
                </a:custGeom>
                <a:ln w="1255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372" name="Freeform 1371">
                  <a:extLst>
                    <a:ext uri="{FF2B5EF4-FFF2-40B4-BE49-F238E27FC236}">
                      <a16:creationId xmlns:a16="http://schemas.microsoft.com/office/drawing/2014/main" id="{782C445D-8032-C5D6-9307-29A9C85043BB}"/>
                    </a:ext>
                  </a:extLst>
                </p:cNvPr>
                <p:cNvSpPr/>
                <p:nvPr/>
              </p:nvSpPr>
              <p:spPr>
                <a:xfrm>
                  <a:off x="3248155" y="1334778"/>
                  <a:ext cx="38927" cy="4184"/>
                </a:xfrm>
                <a:custGeom>
                  <a:avLst/>
                  <a:gdLst>
                    <a:gd name="connsiteX0" fmla="*/ 38928 w 38927"/>
                    <a:gd name="connsiteY0" fmla="*/ 0 h 4184"/>
                    <a:gd name="connsiteX1" fmla="*/ 0 w 38927"/>
                    <a:gd name="connsiteY1" fmla="*/ 0 h 41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927" h="4184">
                      <a:moveTo>
                        <a:pt x="38928" y="0"/>
                      </a:moveTo>
                      <a:lnTo>
                        <a:pt x="0" y="0"/>
                      </a:lnTo>
                    </a:path>
                  </a:pathLst>
                </a:custGeom>
                <a:ln w="12557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</p:grpSp>
        </p:grpSp>
        <p:grpSp>
          <p:nvGrpSpPr>
            <p:cNvPr id="1380" name="Graphic 2">
              <a:extLst>
                <a:ext uri="{FF2B5EF4-FFF2-40B4-BE49-F238E27FC236}">
                  <a16:creationId xmlns:a16="http://schemas.microsoft.com/office/drawing/2014/main" id="{C911EF13-087E-E7D2-1C5F-FA9FB56B5B4F}"/>
                </a:ext>
              </a:extLst>
            </p:cNvPr>
            <p:cNvGrpSpPr/>
            <p:nvPr/>
          </p:nvGrpSpPr>
          <p:grpSpPr>
            <a:xfrm>
              <a:off x="2502053" y="1153609"/>
              <a:ext cx="645103" cy="455728"/>
              <a:chOff x="2502053" y="1153609"/>
              <a:chExt cx="645103" cy="455728"/>
            </a:xfrm>
          </p:grpSpPr>
          <p:grpSp>
            <p:nvGrpSpPr>
              <p:cNvPr id="1381" name="Graphic 2">
                <a:extLst>
                  <a:ext uri="{FF2B5EF4-FFF2-40B4-BE49-F238E27FC236}">
                    <a16:creationId xmlns:a16="http://schemas.microsoft.com/office/drawing/2014/main" id="{020E0C02-4A86-EEE9-1FFA-5FF137FCEF34}"/>
                  </a:ext>
                </a:extLst>
              </p:cNvPr>
              <p:cNvGrpSpPr/>
              <p:nvPr/>
            </p:nvGrpSpPr>
            <p:grpSpPr>
              <a:xfrm>
                <a:off x="2502053" y="1372196"/>
                <a:ext cx="645103" cy="237141"/>
                <a:chOff x="2502053" y="1372196"/>
                <a:chExt cx="645103" cy="237141"/>
              </a:xfrm>
              <a:solidFill>
                <a:srgbClr val="4277BA"/>
              </a:solidFill>
            </p:grpSpPr>
            <p:sp>
              <p:nvSpPr>
                <p:cNvPr id="1386" name="TextBox 1385">
                  <a:extLst>
                    <a:ext uri="{FF2B5EF4-FFF2-40B4-BE49-F238E27FC236}">
                      <a16:creationId xmlns:a16="http://schemas.microsoft.com/office/drawing/2014/main" id="{884EB760-B0BF-95C0-0F92-C58A56790575}"/>
                    </a:ext>
                  </a:extLst>
                </p:cNvPr>
                <p:cNvSpPr txBox="1"/>
                <p:nvPr/>
              </p:nvSpPr>
              <p:spPr>
                <a:xfrm>
                  <a:off x="2502053" y="1374731"/>
                  <a:ext cx="129103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C</a:t>
                  </a:r>
                </a:p>
              </p:txBody>
            </p:sp>
            <p:sp>
              <p:nvSpPr>
                <p:cNvPr id="1387" name="TextBox 1386">
                  <a:extLst>
                    <a:ext uri="{FF2B5EF4-FFF2-40B4-BE49-F238E27FC236}">
                      <a16:creationId xmlns:a16="http://schemas.microsoft.com/office/drawing/2014/main" id="{A88018F0-2382-5D74-D7C6-2152835A772D}"/>
                    </a:ext>
                  </a:extLst>
                </p:cNvPr>
                <p:cNvSpPr txBox="1"/>
                <p:nvPr/>
              </p:nvSpPr>
              <p:spPr>
                <a:xfrm>
                  <a:off x="2540981" y="1372196"/>
                  <a:ext cx="335670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OMMUNI</a:t>
                  </a:r>
                </a:p>
              </p:txBody>
            </p:sp>
            <p:sp>
              <p:nvSpPr>
                <p:cNvPr id="1388" name="TextBox 1387">
                  <a:extLst>
                    <a:ext uri="{FF2B5EF4-FFF2-40B4-BE49-F238E27FC236}">
                      <a16:creationId xmlns:a16="http://schemas.microsoft.com/office/drawing/2014/main" id="{512C6ED7-6574-4053-11A8-121A99D0F5D7}"/>
                    </a:ext>
                  </a:extLst>
                </p:cNvPr>
                <p:cNvSpPr txBox="1"/>
                <p:nvPr/>
              </p:nvSpPr>
              <p:spPr>
                <a:xfrm>
                  <a:off x="2802172" y="1374731"/>
                  <a:ext cx="129103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C</a:t>
                  </a:r>
                </a:p>
              </p:txBody>
            </p:sp>
            <p:sp>
              <p:nvSpPr>
                <p:cNvPr id="1389" name="TextBox 1388">
                  <a:extLst>
                    <a:ext uri="{FF2B5EF4-FFF2-40B4-BE49-F238E27FC236}">
                      <a16:creationId xmlns:a16="http://schemas.microsoft.com/office/drawing/2014/main" id="{23467C70-A589-72CE-D81B-CB837022E408}"/>
                    </a:ext>
                  </a:extLst>
                </p:cNvPr>
                <p:cNvSpPr txBox="1"/>
                <p:nvPr/>
              </p:nvSpPr>
              <p:spPr>
                <a:xfrm>
                  <a:off x="2841520" y="1374731"/>
                  <a:ext cx="125542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A</a:t>
                  </a:r>
                </a:p>
              </p:txBody>
            </p:sp>
            <p:sp>
              <p:nvSpPr>
                <p:cNvPr id="1390" name="TextBox 1389">
                  <a:extLst>
                    <a:ext uri="{FF2B5EF4-FFF2-40B4-BE49-F238E27FC236}">
                      <a16:creationId xmlns:a16="http://schemas.microsoft.com/office/drawing/2014/main" id="{1F277EDA-CC0B-244E-301C-8A0B72D776FE}"/>
                    </a:ext>
                  </a:extLst>
                </p:cNvPr>
                <p:cNvSpPr txBox="1"/>
                <p:nvPr/>
              </p:nvSpPr>
              <p:spPr>
                <a:xfrm>
                  <a:off x="2879191" y="1374731"/>
                  <a:ext cx="123760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T</a:t>
                  </a:r>
                </a:p>
              </p:txBody>
            </p:sp>
            <p:sp>
              <p:nvSpPr>
                <p:cNvPr id="1391" name="TextBox 1390">
                  <a:extLst>
                    <a:ext uri="{FF2B5EF4-FFF2-40B4-BE49-F238E27FC236}">
                      <a16:creationId xmlns:a16="http://schemas.microsoft.com/office/drawing/2014/main" id="{1230C636-3718-640C-4D75-50FAC24D97E3}"/>
                    </a:ext>
                  </a:extLst>
                </p:cNvPr>
                <p:cNvSpPr txBox="1"/>
                <p:nvPr/>
              </p:nvSpPr>
              <p:spPr>
                <a:xfrm>
                  <a:off x="2914769" y="1372196"/>
                  <a:ext cx="232387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IONS</a:t>
                  </a:r>
                </a:p>
              </p:txBody>
            </p:sp>
          </p:grpSp>
          <p:grpSp>
            <p:nvGrpSpPr>
              <p:cNvPr id="1382" name="Graphic 2">
                <a:extLst>
                  <a:ext uri="{FF2B5EF4-FFF2-40B4-BE49-F238E27FC236}">
                    <a16:creationId xmlns:a16="http://schemas.microsoft.com/office/drawing/2014/main" id="{AA0F4555-6B3D-3684-426B-2207BF3DEEC4}"/>
                  </a:ext>
                </a:extLst>
              </p:cNvPr>
              <p:cNvGrpSpPr/>
              <p:nvPr/>
            </p:nvGrpSpPr>
            <p:grpSpPr>
              <a:xfrm>
                <a:off x="2724934" y="1153609"/>
                <a:ext cx="303886" cy="303760"/>
                <a:chOff x="2724934" y="1153609"/>
                <a:chExt cx="303886" cy="303760"/>
              </a:xfrm>
            </p:grpSpPr>
            <p:sp>
              <p:nvSpPr>
                <p:cNvPr id="1383" name="Freeform 1382">
                  <a:extLst>
                    <a:ext uri="{FF2B5EF4-FFF2-40B4-BE49-F238E27FC236}">
                      <a16:creationId xmlns:a16="http://schemas.microsoft.com/office/drawing/2014/main" id="{80810AAE-DFEB-5FBA-769A-109D8EBEA285}"/>
                    </a:ext>
                  </a:extLst>
                </p:cNvPr>
                <p:cNvSpPr/>
                <p:nvPr/>
              </p:nvSpPr>
              <p:spPr>
                <a:xfrm>
                  <a:off x="2724934" y="1153609"/>
                  <a:ext cx="303886" cy="303760"/>
                </a:xfrm>
                <a:custGeom>
                  <a:avLst/>
                  <a:gdLst>
                    <a:gd name="connsiteX0" fmla="*/ 303887 w 303886"/>
                    <a:gd name="connsiteY0" fmla="*/ 151880 h 303760"/>
                    <a:gd name="connsiteX1" fmla="*/ 151943 w 303886"/>
                    <a:gd name="connsiteY1" fmla="*/ 303761 h 303760"/>
                    <a:gd name="connsiteX2" fmla="*/ 0 w 303886"/>
                    <a:gd name="connsiteY2" fmla="*/ 151880 h 303760"/>
                    <a:gd name="connsiteX3" fmla="*/ 151943 w 303886"/>
                    <a:gd name="connsiteY3" fmla="*/ 0 h 303760"/>
                    <a:gd name="connsiteX4" fmla="*/ 303887 w 303886"/>
                    <a:gd name="connsiteY4" fmla="*/ 151880 h 30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3886" h="303760">
                      <a:moveTo>
                        <a:pt x="303887" y="151880"/>
                      </a:moveTo>
                      <a:cubicBezTo>
                        <a:pt x="303887" y="235979"/>
                        <a:pt x="235659" y="303761"/>
                        <a:pt x="151943" y="303761"/>
                      </a:cubicBezTo>
                      <a:cubicBezTo>
                        <a:pt x="67809" y="303761"/>
                        <a:pt x="0" y="235561"/>
                        <a:pt x="0" y="151880"/>
                      </a:cubicBezTo>
                      <a:cubicBezTo>
                        <a:pt x="0" y="67781"/>
                        <a:pt x="68228" y="0"/>
                        <a:pt x="151943" y="0"/>
                      </a:cubicBezTo>
                      <a:cubicBezTo>
                        <a:pt x="235659" y="0"/>
                        <a:pt x="303887" y="67781"/>
                        <a:pt x="303887" y="151880"/>
                      </a:cubicBezTo>
                    </a:path>
                  </a:pathLst>
                </a:custGeom>
                <a:solidFill>
                  <a:srgbClr val="EDC01B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384" name="Freeform 1383">
                  <a:extLst>
                    <a:ext uri="{FF2B5EF4-FFF2-40B4-BE49-F238E27FC236}">
                      <a16:creationId xmlns:a16="http://schemas.microsoft.com/office/drawing/2014/main" id="{13BD5EDF-ACE8-ABED-156B-BAF9424ECF85}"/>
                    </a:ext>
                  </a:extLst>
                </p:cNvPr>
                <p:cNvSpPr/>
                <p:nvPr/>
              </p:nvSpPr>
              <p:spPr>
                <a:xfrm>
                  <a:off x="2822881" y="1237522"/>
                  <a:ext cx="144408" cy="138677"/>
                </a:xfrm>
                <a:custGeom>
                  <a:avLst/>
                  <a:gdLst>
                    <a:gd name="connsiteX0" fmla="*/ 123061 w 144408"/>
                    <a:gd name="connsiteY0" fmla="*/ 138677 h 138677"/>
                    <a:gd name="connsiteX1" fmla="*/ 119713 w 144408"/>
                    <a:gd name="connsiteY1" fmla="*/ 134912 h 138677"/>
                    <a:gd name="connsiteX2" fmla="*/ 97947 w 144408"/>
                    <a:gd name="connsiteY2" fmla="*/ 109808 h 138677"/>
                    <a:gd name="connsiteX3" fmla="*/ 88320 w 144408"/>
                    <a:gd name="connsiteY3" fmla="*/ 105624 h 138677"/>
                    <a:gd name="connsiteX4" fmla="*/ 33067 w 144408"/>
                    <a:gd name="connsiteY4" fmla="*/ 105624 h 138677"/>
                    <a:gd name="connsiteX5" fmla="*/ 418 w 144408"/>
                    <a:gd name="connsiteY5" fmla="*/ 77591 h 138677"/>
                    <a:gd name="connsiteX6" fmla="*/ 0 w 144408"/>
                    <a:gd name="connsiteY6" fmla="*/ 69641 h 138677"/>
                    <a:gd name="connsiteX7" fmla="*/ 0 w 144408"/>
                    <a:gd name="connsiteY7" fmla="*/ 34913 h 138677"/>
                    <a:gd name="connsiteX8" fmla="*/ 20510 w 144408"/>
                    <a:gd name="connsiteY8" fmla="*/ 3115 h 138677"/>
                    <a:gd name="connsiteX9" fmla="*/ 33067 w 144408"/>
                    <a:gd name="connsiteY9" fmla="*/ 186 h 138677"/>
                    <a:gd name="connsiteX10" fmla="*/ 111760 w 144408"/>
                    <a:gd name="connsiteY10" fmla="*/ 186 h 138677"/>
                    <a:gd name="connsiteX11" fmla="*/ 141060 w 144408"/>
                    <a:gd name="connsiteY11" fmla="*/ 19433 h 138677"/>
                    <a:gd name="connsiteX12" fmla="*/ 144409 w 144408"/>
                    <a:gd name="connsiteY12" fmla="*/ 34495 h 138677"/>
                    <a:gd name="connsiteX13" fmla="*/ 144409 w 144408"/>
                    <a:gd name="connsiteY13" fmla="*/ 72988 h 138677"/>
                    <a:gd name="connsiteX14" fmla="*/ 127666 w 144408"/>
                    <a:gd name="connsiteY14" fmla="*/ 101440 h 138677"/>
                    <a:gd name="connsiteX15" fmla="*/ 124736 w 144408"/>
                    <a:gd name="connsiteY15" fmla="*/ 106460 h 138677"/>
                    <a:gd name="connsiteX16" fmla="*/ 124736 w 144408"/>
                    <a:gd name="connsiteY16" fmla="*/ 136167 h 138677"/>
                    <a:gd name="connsiteX17" fmla="*/ 124736 w 144408"/>
                    <a:gd name="connsiteY17" fmla="*/ 138677 h 138677"/>
                    <a:gd name="connsiteX18" fmla="*/ 123061 w 144408"/>
                    <a:gd name="connsiteY18" fmla="*/ 138677 h 1386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44408" h="138677">
                      <a:moveTo>
                        <a:pt x="123061" y="138677"/>
                      </a:moveTo>
                      <a:cubicBezTo>
                        <a:pt x="121806" y="137422"/>
                        <a:pt x="120550" y="136167"/>
                        <a:pt x="119713" y="134912"/>
                      </a:cubicBezTo>
                      <a:cubicBezTo>
                        <a:pt x="112179" y="126544"/>
                        <a:pt x="104644" y="118594"/>
                        <a:pt x="97947" y="109808"/>
                      </a:cubicBezTo>
                      <a:cubicBezTo>
                        <a:pt x="95017" y="106460"/>
                        <a:pt x="92505" y="105624"/>
                        <a:pt x="88320" y="105624"/>
                      </a:cubicBezTo>
                      <a:cubicBezTo>
                        <a:pt x="69902" y="105624"/>
                        <a:pt x="51485" y="105624"/>
                        <a:pt x="33067" y="105624"/>
                      </a:cubicBezTo>
                      <a:cubicBezTo>
                        <a:pt x="17162" y="105624"/>
                        <a:pt x="2511" y="93071"/>
                        <a:pt x="418" y="77591"/>
                      </a:cubicBezTo>
                      <a:cubicBezTo>
                        <a:pt x="0" y="75080"/>
                        <a:pt x="0" y="72151"/>
                        <a:pt x="0" y="69641"/>
                      </a:cubicBezTo>
                      <a:cubicBezTo>
                        <a:pt x="0" y="57926"/>
                        <a:pt x="0" y="46629"/>
                        <a:pt x="0" y="34913"/>
                      </a:cubicBezTo>
                      <a:cubicBezTo>
                        <a:pt x="0" y="19851"/>
                        <a:pt x="7116" y="9391"/>
                        <a:pt x="20510" y="3115"/>
                      </a:cubicBezTo>
                      <a:cubicBezTo>
                        <a:pt x="24277" y="1441"/>
                        <a:pt x="28463" y="186"/>
                        <a:pt x="33067" y="186"/>
                      </a:cubicBezTo>
                      <a:cubicBezTo>
                        <a:pt x="59438" y="186"/>
                        <a:pt x="85390" y="-232"/>
                        <a:pt x="111760" y="186"/>
                      </a:cubicBezTo>
                      <a:cubicBezTo>
                        <a:pt x="125154" y="186"/>
                        <a:pt x="135200" y="7299"/>
                        <a:pt x="141060" y="19433"/>
                      </a:cubicBezTo>
                      <a:cubicBezTo>
                        <a:pt x="143572" y="24035"/>
                        <a:pt x="144409" y="29056"/>
                        <a:pt x="144409" y="34495"/>
                      </a:cubicBezTo>
                      <a:cubicBezTo>
                        <a:pt x="144409" y="47465"/>
                        <a:pt x="144409" y="60018"/>
                        <a:pt x="144409" y="72988"/>
                      </a:cubicBezTo>
                      <a:cubicBezTo>
                        <a:pt x="144409" y="85540"/>
                        <a:pt x="138130" y="95163"/>
                        <a:pt x="127666" y="101440"/>
                      </a:cubicBezTo>
                      <a:cubicBezTo>
                        <a:pt x="125573" y="102695"/>
                        <a:pt x="124736" y="103950"/>
                        <a:pt x="124736" y="106460"/>
                      </a:cubicBezTo>
                      <a:cubicBezTo>
                        <a:pt x="124736" y="116502"/>
                        <a:pt x="124736" y="126125"/>
                        <a:pt x="124736" y="136167"/>
                      </a:cubicBezTo>
                      <a:cubicBezTo>
                        <a:pt x="124736" y="137004"/>
                        <a:pt x="124736" y="137841"/>
                        <a:pt x="124736" y="138677"/>
                      </a:cubicBezTo>
                      <a:lnTo>
                        <a:pt x="123061" y="138677"/>
                      </a:lnTo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385" name="Freeform 1384">
                  <a:extLst>
                    <a:ext uri="{FF2B5EF4-FFF2-40B4-BE49-F238E27FC236}">
                      <a16:creationId xmlns:a16="http://schemas.microsoft.com/office/drawing/2014/main" id="{7DFE10CF-5A36-20DE-2FAC-2580BD21D639}"/>
                    </a:ext>
                  </a:extLst>
                </p:cNvPr>
                <p:cNvSpPr/>
                <p:nvPr/>
              </p:nvSpPr>
              <p:spPr>
                <a:xfrm>
                  <a:off x="2770559" y="1215765"/>
                  <a:ext cx="115527" cy="111062"/>
                </a:xfrm>
                <a:custGeom>
                  <a:avLst/>
                  <a:gdLst>
                    <a:gd name="connsiteX0" fmla="*/ 115527 w 115527"/>
                    <a:gd name="connsiteY0" fmla="*/ 12320 h 111062"/>
                    <a:gd name="connsiteX1" fmla="*/ 113016 w 115527"/>
                    <a:gd name="connsiteY1" fmla="*/ 12320 h 111062"/>
                    <a:gd name="connsiteX2" fmla="*/ 86227 w 115527"/>
                    <a:gd name="connsiteY2" fmla="*/ 12320 h 111062"/>
                    <a:gd name="connsiteX3" fmla="*/ 47299 w 115527"/>
                    <a:gd name="connsiteY3" fmla="*/ 34913 h 111062"/>
                    <a:gd name="connsiteX4" fmla="*/ 41858 w 115527"/>
                    <a:gd name="connsiteY4" fmla="*/ 55415 h 111062"/>
                    <a:gd name="connsiteX5" fmla="*/ 41858 w 115527"/>
                    <a:gd name="connsiteY5" fmla="*/ 80101 h 111062"/>
                    <a:gd name="connsiteX6" fmla="*/ 39765 w 115527"/>
                    <a:gd name="connsiteY6" fmla="*/ 85540 h 111062"/>
                    <a:gd name="connsiteX7" fmla="*/ 17580 w 115527"/>
                    <a:gd name="connsiteY7" fmla="*/ 110226 h 111062"/>
                    <a:gd name="connsiteX8" fmla="*/ 16743 w 115527"/>
                    <a:gd name="connsiteY8" fmla="*/ 111063 h 111062"/>
                    <a:gd name="connsiteX9" fmla="*/ 16324 w 115527"/>
                    <a:gd name="connsiteY9" fmla="*/ 110226 h 111062"/>
                    <a:gd name="connsiteX10" fmla="*/ 16324 w 115527"/>
                    <a:gd name="connsiteY10" fmla="*/ 82611 h 111062"/>
                    <a:gd name="connsiteX11" fmla="*/ 14650 w 115527"/>
                    <a:gd name="connsiteY11" fmla="*/ 80101 h 111062"/>
                    <a:gd name="connsiteX12" fmla="*/ 0 w 115527"/>
                    <a:gd name="connsiteY12" fmla="*/ 56252 h 111062"/>
                    <a:gd name="connsiteX13" fmla="*/ 0 w 115527"/>
                    <a:gd name="connsiteY13" fmla="*/ 27382 h 111062"/>
                    <a:gd name="connsiteX14" fmla="*/ 21347 w 115527"/>
                    <a:gd name="connsiteY14" fmla="*/ 1023 h 111062"/>
                    <a:gd name="connsiteX15" fmla="*/ 28463 w 115527"/>
                    <a:gd name="connsiteY15" fmla="*/ 186 h 111062"/>
                    <a:gd name="connsiteX16" fmla="*/ 95017 w 115527"/>
                    <a:gd name="connsiteY16" fmla="*/ 186 h 111062"/>
                    <a:gd name="connsiteX17" fmla="*/ 115527 w 115527"/>
                    <a:gd name="connsiteY17" fmla="*/ 11064 h 111062"/>
                    <a:gd name="connsiteX18" fmla="*/ 115527 w 115527"/>
                    <a:gd name="connsiteY18" fmla="*/ 12320 h 111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15527" h="111062">
                      <a:moveTo>
                        <a:pt x="115527" y="12320"/>
                      </a:moveTo>
                      <a:lnTo>
                        <a:pt x="113016" y="12320"/>
                      </a:lnTo>
                      <a:cubicBezTo>
                        <a:pt x="104225" y="12320"/>
                        <a:pt x="95017" y="12320"/>
                        <a:pt x="86227" y="12320"/>
                      </a:cubicBezTo>
                      <a:cubicBezTo>
                        <a:pt x="69065" y="12320"/>
                        <a:pt x="56089" y="20269"/>
                        <a:pt x="47299" y="34913"/>
                      </a:cubicBezTo>
                      <a:cubicBezTo>
                        <a:pt x="43532" y="41189"/>
                        <a:pt x="42276" y="48302"/>
                        <a:pt x="41858" y="55415"/>
                      </a:cubicBezTo>
                      <a:cubicBezTo>
                        <a:pt x="41858" y="63783"/>
                        <a:pt x="41858" y="71733"/>
                        <a:pt x="41858" y="80101"/>
                      </a:cubicBezTo>
                      <a:cubicBezTo>
                        <a:pt x="41858" y="82193"/>
                        <a:pt x="41439" y="83867"/>
                        <a:pt x="39765" y="85540"/>
                      </a:cubicBezTo>
                      <a:cubicBezTo>
                        <a:pt x="32230" y="93490"/>
                        <a:pt x="25115" y="101858"/>
                        <a:pt x="17580" y="110226"/>
                      </a:cubicBezTo>
                      <a:cubicBezTo>
                        <a:pt x="17162" y="110644"/>
                        <a:pt x="17162" y="110644"/>
                        <a:pt x="16743" y="111063"/>
                      </a:cubicBezTo>
                      <a:cubicBezTo>
                        <a:pt x="16743" y="110644"/>
                        <a:pt x="16324" y="110644"/>
                        <a:pt x="16324" y="110226"/>
                      </a:cubicBezTo>
                      <a:cubicBezTo>
                        <a:pt x="16324" y="101021"/>
                        <a:pt x="16324" y="91816"/>
                        <a:pt x="16324" y="82611"/>
                      </a:cubicBezTo>
                      <a:cubicBezTo>
                        <a:pt x="16324" y="81356"/>
                        <a:pt x="15906" y="80519"/>
                        <a:pt x="14650" y="80101"/>
                      </a:cubicBezTo>
                      <a:cubicBezTo>
                        <a:pt x="5441" y="75080"/>
                        <a:pt x="0" y="67130"/>
                        <a:pt x="0" y="56252"/>
                      </a:cubicBezTo>
                      <a:cubicBezTo>
                        <a:pt x="0" y="46629"/>
                        <a:pt x="0" y="37005"/>
                        <a:pt x="0" y="27382"/>
                      </a:cubicBezTo>
                      <a:cubicBezTo>
                        <a:pt x="0" y="13993"/>
                        <a:pt x="10046" y="3115"/>
                        <a:pt x="21347" y="1023"/>
                      </a:cubicBezTo>
                      <a:cubicBezTo>
                        <a:pt x="23859" y="604"/>
                        <a:pt x="25952" y="186"/>
                        <a:pt x="28463" y="186"/>
                      </a:cubicBezTo>
                      <a:cubicBezTo>
                        <a:pt x="50648" y="186"/>
                        <a:pt x="72832" y="-232"/>
                        <a:pt x="95017" y="186"/>
                      </a:cubicBezTo>
                      <a:cubicBezTo>
                        <a:pt x="103388" y="186"/>
                        <a:pt x="110086" y="4370"/>
                        <a:pt x="115527" y="11064"/>
                      </a:cubicBezTo>
                      <a:cubicBezTo>
                        <a:pt x="115527" y="11483"/>
                        <a:pt x="115527" y="11901"/>
                        <a:pt x="115527" y="12320"/>
                      </a:cubicBezTo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</p:grpSp>
        </p:grpSp>
        <p:grpSp>
          <p:nvGrpSpPr>
            <p:cNvPr id="1392" name="Graphic 2">
              <a:extLst>
                <a:ext uri="{FF2B5EF4-FFF2-40B4-BE49-F238E27FC236}">
                  <a16:creationId xmlns:a16="http://schemas.microsoft.com/office/drawing/2014/main" id="{C9F98A5E-02D2-E15E-4D9D-6C4650C44B07}"/>
                </a:ext>
              </a:extLst>
            </p:cNvPr>
            <p:cNvGrpSpPr/>
            <p:nvPr/>
          </p:nvGrpSpPr>
          <p:grpSpPr>
            <a:xfrm>
              <a:off x="2263318" y="1147752"/>
              <a:ext cx="327671" cy="527097"/>
              <a:chOff x="2263318" y="1147752"/>
              <a:chExt cx="327671" cy="527097"/>
            </a:xfrm>
          </p:grpSpPr>
          <p:grpSp>
            <p:nvGrpSpPr>
              <p:cNvPr id="1393" name="Graphic 2">
                <a:extLst>
                  <a:ext uri="{FF2B5EF4-FFF2-40B4-BE49-F238E27FC236}">
                    <a16:creationId xmlns:a16="http://schemas.microsoft.com/office/drawing/2014/main" id="{31CCA2D3-F453-A927-5252-998C024B37B5}"/>
                  </a:ext>
                </a:extLst>
              </p:cNvPr>
              <p:cNvGrpSpPr/>
              <p:nvPr/>
            </p:nvGrpSpPr>
            <p:grpSpPr>
              <a:xfrm>
                <a:off x="2263318" y="1367462"/>
                <a:ext cx="251657" cy="307387"/>
                <a:chOff x="2263318" y="1367462"/>
                <a:chExt cx="251657" cy="307387"/>
              </a:xfrm>
              <a:solidFill>
                <a:srgbClr val="4277BA"/>
              </a:solidFill>
            </p:grpSpPr>
            <p:sp>
              <p:nvSpPr>
                <p:cNvPr id="1396" name="TextBox 1395">
                  <a:extLst>
                    <a:ext uri="{FF2B5EF4-FFF2-40B4-BE49-F238E27FC236}">
                      <a16:creationId xmlns:a16="http://schemas.microsoft.com/office/drawing/2014/main" id="{826ED3E8-EDA2-DB0E-27F5-817611334065}"/>
                    </a:ext>
                  </a:extLst>
                </p:cNvPr>
                <p:cNvSpPr txBox="1"/>
                <p:nvPr/>
              </p:nvSpPr>
              <p:spPr>
                <a:xfrm>
                  <a:off x="2312714" y="1367462"/>
                  <a:ext cx="145129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UI</a:t>
                  </a:r>
                </a:p>
              </p:txBody>
            </p:sp>
            <p:sp>
              <p:nvSpPr>
                <p:cNvPr id="1397" name="TextBox 1396">
                  <a:extLst>
                    <a:ext uri="{FF2B5EF4-FFF2-40B4-BE49-F238E27FC236}">
                      <a16:creationId xmlns:a16="http://schemas.microsoft.com/office/drawing/2014/main" id="{3B64E8E5-C06F-B552-DD04-B953379769FE}"/>
                    </a:ext>
                  </a:extLst>
                </p:cNvPr>
                <p:cNvSpPr txBox="1"/>
                <p:nvPr/>
              </p:nvSpPr>
              <p:spPr>
                <a:xfrm>
                  <a:off x="2263318" y="1442776"/>
                  <a:ext cx="123760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F</a:t>
                  </a:r>
                </a:p>
              </p:txBody>
            </p:sp>
            <p:sp>
              <p:nvSpPr>
                <p:cNvPr id="1398" name="TextBox 1397">
                  <a:extLst>
                    <a:ext uri="{FF2B5EF4-FFF2-40B4-BE49-F238E27FC236}">
                      <a16:creationId xmlns:a16="http://schemas.microsoft.com/office/drawing/2014/main" id="{49846F34-97A3-4771-E555-E1C648A14DB1}"/>
                    </a:ext>
                  </a:extLst>
                </p:cNvPr>
                <p:cNvSpPr txBox="1"/>
                <p:nvPr/>
              </p:nvSpPr>
              <p:spPr>
                <a:xfrm>
                  <a:off x="2298897" y="1442774"/>
                  <a:ext cx="120199" cy="232072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L</a:t>
                  </a:r>
                </a:p>
              </p:txBody>
            </p:sp>
            <p:sp>
              <p:nvSpPr>
                <p:cNvPr id="1399" name="TextBox 1398">
                  <a:extLst>
                    <a:ext uri="{FF2B5EF4-FFF2-40B4-BE49-F238E27FC236}">
                      <a16:creationId xmlns:a16="http://schemas.microsoft.com/office/drawing/2014/main" id="{5F4CB606-98DE-74E9-2854-F20C37A9AB3E}"/>
                    </a:ext>
                  </a:extLst>
                </p:cNvPr>
                <p:cNvSpPr txBox="1"/>
                <p:nvPr/>
              </p:nvSpPr>
              <p:spPr>
                <a:xfrm>
                  <a:off x="2329038" y="1442774"/>
                  <a:ext cx="132665" cy="232072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O</a:t>
                  </a:r>
                </a:p>
              </p:txBody>
            </p:sp>
            <p:sp>
              <p:nvSpPr>
                <p:cNvPr id="1400" name="TextBox 1399">
                  <a:extLst>
                    <a:ext uri="{FF2B5EF4-FFF2-40B4-BE49-F238E27FC236}">
                      <a16:creationId xmlns:a16="http://schemas.microsoft.com/office/drawing/2014/main" id="{13CAA424-283B-C556-97FD-EAF3A0A85307}"/>
                    </a:ext>
                  </a:extLst>
                </p:cNvPr>
                <p:cNvSpPr txBox="1"/>
                <p:nvPr/>
              </p:nvSpPr>
              <p:spPr>
                <a:xfrm>
                  <a:off x="2373408" y="1442774"/>
                  <a:ext cx="141567" cy="232072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W</a:t>
                  </a:r>
                </a:p>
              </p:txBody>
            </p:sp>
          </p:grpSp>
          <p:sp>
            <p:nvSpPr>
              <p:cNvPr id="1394" name="Freeform 1393">
                <a:extLst>
                  <a:ext uri="{FF2B5EF4-FFF2-40B4-BE49-F238E27FC236}">
                    <a16:creationId xmlns:a16="http://schemas.microsoft.com/office/drawing/2014/main" id="{4D05CA2C-9E31-08F4-AFA5-BF988DD777AE}"/>
                  </a:ext>
                </a:extLst>
              </p:cNvPr>
              <p:cNvSpPr/>
              <p:nvPr/>
            </p:nvSpPr>
            <p:spPr>
              <a:xfrm>
                <a:off x="2287103" y="1147752"/>
                <a:ext cx="303886" cy="303760"/>
              </a:xfrm>
              <a:custGeom>
                <a:avLst/>
                <a:gdLst>
                  <a:gd name="connsiteX0" fmla="*/ 303887 w 303886"/>
                  <a:gd name="connsiteY0" fmla="*/ 151880 h 303760"/>
                  <a:gd name="connsiteX1" fmla="*/ 151943 w 303886"/>
                  <a:gd name="connsiteY1" fmla="*/ 303761 h 303760"/>
                  <a:gd name="connsiteX2" fmla="*/ 0 w 303886"/>
                  <a:gd name="connsiteY2" fmla="*/ 151880 h 303760"/>
                  <a:gd name="connsiteX3" fmla="*/ 151943 w 303886"/>
                  <a:gd name="connsiteY3" fmla="*/ 0 h 303760"/>
                  <a:gd name="connsiteX4" fmla="*/ 303887 w 303886"/>
                  <a:gd name="connsiteY4" fmla="*/ 151880 h 30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3886" h="303760">
                    <a:moveTo>
                      <a:pt x="303887" y="151880"/>
                    </a:moveTo>
                    <a:cubicBezTo>
                      <a:pt x="303887" y="235979"/>
                      <a:pt x="235659" y="303761"/>
                      <a:pt x="151943" y="303761"/>
                    </a:cubicBezTo>
                    <a:cubicBezTo>
                      <a:pt x="67809" y="303761"/>
                      <a:pt x="0" y="235561"/>
                      <a:pt x="0" y="151880"/>
                    </a:cubicBezTo>
                    <a:cubicBezTo>
                      <a:pt x="0" y="67781"/>
                      <a:pt x="68228" y="0"/>
                      <a:pt x="151943" y="0"/>
                    </a:cubicBezTo>
                    <a:cubicBezTo>
                      <a:pt x="235659" y="0"/>
                      <a:pt x="303887" y="67781"/>
                      <a:pt x="303887" y="151880"/>
                    </a:cubicBezTo>
                  </a:path>
                </a:pathLst>
              </a:custGeom>
              <a:solidFill>
                <a:srgbClr val="EDC01B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395" name="Freeform 1394">
                <a:extLst>
                  <a:ext uri="{FF2B5EF4-FFF2-40B4-BE49-F238E27FC236}">
                    <a16:creationId xmlns:a16="http://schemas.microsoft.com/office/drawing/2014/main" id="{7745B0E7-D3C4-55BC-D413-36442DB293B2}"/>
                  </a:ext>
                </a:extLst>
              </p:cNvPr>
              <p:cNvSpPr/>
              <p:nvPr/>
            </p:nvSpPr>
            <p:spPr>
              <a:xfrm>
                <a:off x="2361454" y="1215060"/>
                <a:ext cx="155754" cy="155329"/>
              </a:xfrm>
              <a:custGeom>
                <a:avLst/>
                <a:gdLst>
                  <a:gd name="connsiteX0" fmla="*/ 58757 w 155754"/>
                  <a:gd name="connsiteY0" fmla="*/ 36038 h 155329"/>
                  <a:gd name="connsiteX1" fmla="*/ 35735 w 155754"/>
                  <a:gd name="connsiteY1" fmla="*/ 59468 h 155329"/>
                  <a:gd name="connsiteX2" fmla="*/ 35735 w 155754"/>
                  <a:gd name="connsiteY2" fmla="*/ 95869 h 155329"/>
                  <a:gd name="connsiteX3" fmla="*/ 52478 w 155754"/>
                  <a:gd name="connsiteY3" fmla="*/ 95869 h 155329"/>
                  <a:gd name="connsiteX4" fmla="*/ 59175 w 155754"/>
                  <a:gd name="connsiteY4" fmla="*/ 102564 h 155329"/>
                  <a:gd name="connsiteX5" fmla="*/ 59175 w 155754"/>
                  <a:gd name="connsiteY5" fmla="*/ 147751 h 155329"/>
                  <a:gd name="connsiteX6" fmla="*/ 52478 w 155754"/>
                  <a:gd name="connsiteY6" fmla="*/ 154864 h 155329"/>
                  <a:gd name="connsiteX7" fmla="*/ 7272 w 155754"/>
                  <a:gd name="connsiteY7" fmla="*/ 154864 h 155329"/>
                  <a:gd name="connsiteX8" fmla="*/ 156 w 155754"/>
                  <a:gd name="connsiteY8" fmla="*/ 147751 h 155329"/>
                  <a:gd name="connsiteX9" fmla="*/ 156 w 155754"/>
                  <a:gd name="connsiteY9" fmla="*/ 102982 h 155329"/>
                  <a:gd name="connsiteX10" fmla="*/ 7272 w 155754"/>
                  <a:gd name="connsiteY10" fmla="*/ 95869 h 155329"/>
                  <a:gd name="connsiteX11" fmla="*/ 24015 w 155754"/>
                  <a:gd name="connsiteY11" fmla="*/ 95869 h 155329"/>
                  <a:gd name="connsiteX12" fmla="*/ 24015 w 155754"/>
                  <a:gd name="connsiteY12" fmla="*/ 81644 h 155329"/>
                  <a:gd name="connsiteX13" fmla="*/ 24015 w 155754"/>
                  <a:gd name="connsiteY13" fmla="*/ 61979 h 155329"/>
                  <a:gd name="connsiteX14" fmla="*/ 21085 w 155754"/>
                  <a:gd name="connsiteY14" fmla="*/ 58213 h 155329"/>
                  <a:gd name="connsiteX15" fmla="*/ 156 w 155754"/>
                  <a:gd name="connsiteY15" fmla="*/ 27251 h 155329"/>
                  <a:gd name="connsiteX16" fmla="*/ 29037 w 155754"/>
                  <a:gd name="connsiteY16" fmla="*/ 55 h 155329"/>
                  <a:gd name="connsiteX17" fmla="*/ 57919 w 155754"/>
                  <a:gd name="connsiteY17" fmla="*/ 20138 h 155329"/>
                  <a:gd name="connsiteX18" fmla="*/ 63361 w 155754"/>
                  <a:gd name="connsiteY18" fmla="*/ 23904 h 155329"/>
                  <a:gd name="connsiteX19" fmla="*/ 96010 w 155754"/>
                  <a:gd name="connsiteY19" fmla="*/ 23904 h 155329"/>
                  <a:gd name="connsiteX20" fmla="*/ 101870 w 155754"/>
                  <a:gd name="connsiteY20" fmla="*/ 21394 h 155329"/>
                  <a:gd name="connsiteX21" fmla="*/ 120287 w 155754"/>
                  <a:gd name="connsiteY21" fmla="*/ 3402 h 155329"/>
                  <a:gd name="connsiteX22" fmla="*/ 131170 w 155754"/>
                  <a:gd name="connsiteY22" fmla="*/ 3402 h 155329"/>
                  <a:gd name="connsiteX23" fmla="*/ 152099 w 155754"/>
                  <a:gd name="connsiteY23" fmla="*/ 24322 h 155329"/>
                  <a:gd name="connsiteX24" fmla="*/ 152099 w 155754"/>
                  <a:gd name="connsiteY24" fmla="*/ 35619 h 155329"/>
                  <a:gd name="connsiteX25" fmla="*/ 133682 w 155754"/>
                  <a:gd name="connsiteY25" fmla="*/ 54029 h 155329"/>
                  <a:gd name="connsiteX26" fmla="*/ 131589 w 155754"/>
                  <a:gd name="connsiteY26" fmla="*/ 59050 h 155329"/>
                  <a:gd name="connsiteX27" fmla="*/ 131589 w 155754"/>
                  <a:gd name="connsiteY27" fmla="*/ 92522 h 155329"/>
                  <a:gd name="connsiteX28" fmla="*/ 134938 w 155754"/>
                  <a:gd name="connsiteY28" fmla="*/ 97125 h 155329"/>
                  <a:gd name="connsiteX29" fmla="*/ 155448 w 155754"/>
                  <a:gd name="connsiteY29" fmla="*/ 128505 h 155329"/>
                  <a:gd name="connsiteX30" fmla="*/ 126984 w 155754"/>
                  <a:gd name="connsiteY30" fmla="*/ 155283 h 155329"/>
                  <a:gd name="connsiteX31" fmla="*/ 96847 w 155754"/>
                  <a:gd name="connsiteY31" fmla="*/ 131015 h 155329"/>
                  <a:gd name="connsiteX32" fmla="*/ 115683 w 155754"/>
                  <a:gd name="connsiteY32" fmla="*/ 97961 h 155329"/>
                  <a:gd name="connsiteX33" fmla="*/ 120706 w 155754"/>
                  <a:gd name="connsiteY33" fmla="*/ 90848 h 155329"/>
                  <a:gd name="connsiteX34" fmla="*/ 120706 w 155754"/>
                  <a:gd name="connsiteY34" fmla="*/ 59887 h 155329"/>
                  <a:gd name="connsiteX35" fmla="*/ 118613 w 155754"/>
                  <a:gd name="connsiteY35" fmla="*/ 54447 h 155329"/>
                  <a:gd name="connsiteX36" fmla="*/ 102288 w 155754"/>
                  <a:gd name="connsiteY36" fmla="*/ 38130 h 155329"/>
                  <a:gd name="connsiteX37" fmla="*/ 98940 w 155754"/>
                  <a:gd name="connsiteY37" fmla="*/ 36038 h 155329"/>
                  <a:gd name="connsiteX38" fmla="*/ 58757 w 155754"/>
                  <a:gd name="connsiteY38" fmla="*/ 36038 h 155329"/>
                  <a:gd name="connsiteX39" fmla="*/ 47455 w 155754"/>
                  <a:gd name="connsiteY39" fmla="*/ 143567 h 155329"/>
                  <a:gd name="connsiteX40" fmla="*/ 47455 w 155754"/>
                  <a:gd name="connsiteY40" fmla="*/ 108003 h 155329"/>
                  <a:gd name="connsiteX41" fmla="*/ 12294 w 155754"/>
                  <a:gd name="connsiteY41" fmla="*/ 108003 h 155329"/>
                  <a:gd name="connsiteX42" fmla="*/ 12294 w 155754"/>
                  <a:gd name="connsiteY42" fmla="*/ 143567 h 155329"/>
                  <a:gd name="connsiteX43" fmla="*/ 47455 w 155754"/>
                  <a:gd name="connsiteY43" fmla="*/ 143567 h 155329"/>
                  <a:gd name="connsiteX44" fmla="*/ 11876 w 155754"/>
                  <a:gd name="connsiteY44" fmla="*/ 30180 h 155329"/>
                  <a:gd name="connsiteX45" fmla="*/ 29456 w 155754"/>
                  <a:gd name="connsiteY45" fmla="*/ 48171 h 155329"/>
                  <a:gd name="connsiteX46" fmla="*/ 47455 w 155754"/>
                  <a:gd name="connsiteY46" fmla="*/ 30598 h 155329"/>
                  <a:gd name="connsiteX47" fmla="*/ 29456 w 155754"/>
                  <a:gd name="connsiteY47" fmla="*/ 12607 h 155329"/>
                  <a:gd name="connsiteX48" fmla="*/ 11876 w 155754"/>
                  <a:gd name="connsiteY48" fmla="*/ 30180 h 155329"/>
                  <a:gd name="connsiteX49" fmla="*/ 124892 w 155754"/>
                  <a:gd name="connsiteY49" fmla="*/ 143567 h 155329"/>
                  <a:gd name="connsiteX50" fmla="*/ 142890 w 155754"/>
                  <a:gd name="connsiteY50" fmla="*/ 125576 h 155329"/>
                  <a:gd name="connsiteX51" fmla="*/ 124892 w 155754"/>
                  <a:gd name="connsiteY51" fmla="*/ 107585 h 155329"/>
                  <a:gd name="connsiteX52" fmla="*/ 106893 w 155754"/>
                  <a:gd name="connsiteY52" fmla="*/ 125576 h 155329"/>
                  <a:gd name="connsiteX53" fmla="*/ 124892 w 155754"/>
                  <a:gd name="connsiteY53" fmla="*/ 143567 h 155329"/>
                  <a:gd name="connsiteX54" fmla="*/ 109823 w 155754"/>
                  <a:gd name="connsiteY54" fmla="*/ 30598 h 155329"/>
                  <a:gd name="connsiteX55" fmla="*/ 124473 w 155754"/>
                  <a:gd name="connsiteY55" fmla="*/ 45243 h 155329"/>
                  <a:gd name="connsiteX56" fmla="*/ 139123 w 155754"/>
                  <a:gd name="connsiteY56" fmla="*/ 30598 h 155329"/>
                  <a:gd name="connsiteX57" fmla="*/ 124473 w 155754"/>
                  <a:gd name="connsiteY57" fmla="*/ 15954 h 155329"/>
                  <a:gd name="connsiteX58" fmla="*/ 109823 w 155754"/>
                  <a:gd name="connsiteY58" fmla="*/ 30598 h 155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55754" h="155329">
                    <a:moveTo>
                      <a:pt x="58757" y="36038"/>
                    </a:moveTo>
                    <a:cubicBezTo>
                      <a:pt x="55408" y="48171"/>
                      <a:pt x="47873" y="56121"/>
                      <a:pt x="35735" y="59468"/>
                    </a:cubicBezTo>
                    <a:cubicBezTo>
                      <a:pt x="35735" y="71602"/>
                      <a:pt x="35735" y="83736"/>
                      <a:pt x="35735" y="95869"/>
                    </a:cubicBezTo>
                    <a:cubicBezTo>
                      <a:pt x="41595" y="95869"/>
                      <a:pt x="47036" y="95869"/>
                      <a:pt x="52478" y="95869"/>
                    </a:cubicBezTo>
                    <a:cubicBezTo>
                      <a:pt x="57501" y="95869"/>
                      <a:pt x="59175" y="97543"/>
                      <a:pt x="59175" y="102564"/>
                    </a:cubicBezTo>
                    <a:cubicBezTo>
                      <a:pt x="59175" y="117626"/>
                      <a:pt x="59175" y="132689"/>
                      <a:pt x="59175" y="147751"/>
                    </a:cubicBezTo>
                    <a:cubicBezTo>
                      <a:pt x="59175" y="152772"/>
                      <a:pt x="57082" y="154864"/>
                      <a:pt x="52478" y="154864"/>
                    </a:cubicBezTo>
                    <a:cubicBezTo>
                      <a:pt x="37409" y="154864"/>
                      <a:pt x="22340" y="154864"/>
                      <a:pt x="7272" y="154864"/>
                    </a:cubicBezTo>
                    <a:cubicBezTo>
                      <a:pt x="2249" y="154864"/>
                      <a:pt x="156" y="152772"/>
                      <a:pt x="156" y="147751"/>
                    </a:cubicBezTo>
                    <a:cubicBezTo>
                      <a:pt x="156" y="132689"/>
                      <a:pt x="156" y="118045"/>
                      <a:pt x="156" y="102982"/>
                    </a:cubicBezTo>
                    <a:cubicBezTo>
                      <a:pt x="156" y="97961"/>
                      <a:pt x="2249" y="95869"/>
                      <a:pt x="7272" y="95869"/>
                    </a:cubicBezTo>
                    <a:cubicBezTo>
                      <a:pt x="12713" y="95869"/>
                      <a:pt x="17736" y="95869"/>
                      <a:pt x="24015" y="95869"/>
                    </a:cubicBezTo>
                    <a:cubicBezTo>
                      <a:pt x="24015" y="90848"/>
                      <a:pt x="24015" y="86246"/>
                      <a:pt x="24015" y="81644"/>
                    </a:cubicBezTo>
                    <a:cubicBezTo>
                      <a:pt x="24015" y="74949"/>
                      <a:pt x="24015" y="68673"/>
                      <a:pt x="24015" y="61979"/>
                    </a:cubicBezTo>
                    <a:cubicBezTo>
                      <a:pt x="24015" y="59887"/>
                      <a:pt x="23596" y="59050"/>
                      <a:pt x="21085" y="58213"/>
                    </a:cubicBezTo>
                    <a:cubicBezTo>
                      <a:pt x="5179" y="53192"/>
                      <a:pt x="-1100" y="38967"/>
                      <a:pt x="156" y="27251"/>
                    </a:cubicBezTo>
                    <a:cubicBezTo>
                      <a:pt x="1830" y="11770"/>
                      <a:pt x="13550" y="1310"/>
                      <a:pt x="29037" y="55"/>
                    </a:cubicBezTo>
                    <a:cubicBezTo>
                      <a:pt x="41176" y="-782"/>
                      <a:pt x="53734" y="8005"/>
                      <a:pt x="57919" y="20138"/>
                    </a:cubicBezTo>
                    <a:cubicBezTo>
                      <a:pt x="58757" y="23067"/>
                      <a:pt x="60012" y="23904"/>
                      <a:pt x="63361" y="23904"/>
                    </a:cubicBezTo>
                    <a:cubicBezTo>
                      <a:pt x="74244" y="23904"/>
                      <a:pt x="85127" y="23904"/>
                      <a:pt x="96010" y="23904"/>
                    </a:cubicBezTo>
                    <a:cubicBezTo>
                      <a:pt x="98103" y="23904"/>
                      <a:pt x="100195" y="22649"/>
                      <a:pt x="101870" y="21394"/>
                    </a:cubicBezTo>
                    <a:cubicBezTo>
                      <a:pt x="108149" y="15536"/>
                      <a:pt x="114009" y="9260"/>
                      <a:pt x="120287" y="3402"/>
                    </a:cubicBezTo>
                    <a:cubicBezTo>
                      <a:pt x="124473" y="-782"/>
                      <a:pt x="126984" y="-782"/>
                      <a:pt x="131170" y="3402"/>
                    </a:cubicBezTo>
                    <a:cubicBezTo>
                      <a:pt x="138286" y="10515"/>
                      <a:pt x="144983" y="17210"/>
                      <a:pt x="152099" y="24322"/>
                    </a:cubicBezTo>
                    <a:cubicBezTo>
                      <a:pt x="156285" y="28506"/>
                      <a:pt x="156285" y="31435"/>
                      <a:pt x="152099" y="35619"/>
                    </a:cubicBezTo>
                    <a:cubicBezTo>
                      <a:pt x="145820" y="41895"/>
                      <a:pt x="139542" y="47753"/>
                      <a:pt x="133682" y="54029"/>
                    </a:cubicBezTo>
                    <a:cubicBezTo>
                      <a:pt x="132426" y="55284"/>
                      <a:pt x="131589" y="57376"/>
                      <a:pt x="131589" y="59050"/>
                    </a:cubicBezTo>
                    <a:cubicBezTo>
                      <a:pt x="131589" y="70347"/>
                      <a:pt x="131589" y="81225"/>
                      <a:pt x="131589" y="92522"/>
                    </a:cubicBezTo>
                    <a:cubicBezTo>
                      <a:pt x="131589" y="95033"/>
                      <a:pt x="132007" y="96288"/>
                      <a:pt x="134938" y="97125"/>
                    </a:cubicBezTo>
                    <a:cubicBezTo>
                      <a:pt x="148751" y="101727"/>
                      <a:pt x="157541" y="115116"/>
                      <a:pt x="155448" y="128505"/>
                    </a:cubicBezTo>
                    <a:cubicBezTo>
                      <a:pt x="153355" y="143986"/>
                      <a:pt x="142053" y="154446"/>
                      <a:pt x="126984" y="155283"/>
                    </a:cubicBezTo>
                    <a:cubicBezTo>
                      <a:pt x="113171" y="156119"/>
                      <a:pt x="99777" y="145659"/>
                      <a:pt x="96847" y="131015"/>
                    </a:cubicBezTo>
                    <a:cubicBezTo>
                      <a:pt x="93917" y="117208"/>
                      <a:pt x="101870" y="102564"/>
                      <a:pt x="115683" y="97961"/>
                    </a:cubicBezTo>
                    <a:cubicBezTo>
                      <a:pt x="119869" y="96706"/>
                      <a:pt x="120706" y="94614"/>
                      <a:pt x="120706" y="90848"/>
                    </a:cubicBezTo>
                    <a:cubicBezTo>
                      <a:pt x="120287" y="80388"/>
                      <a:pt x="120706" y="70347"/>
                      <a:pt x="120706" y="59887"/>
                    </a:cubicBezTo>
                    <a:cubicBezTo>
                      <a:pt x="120706" y="58213"/>
                      <a:pt x="119869" y="55703"/>
                      <a:pt x="118613" y="54447"/>
                    </a:cubicBezTo>
                    <a:cubicBezTo>
                      <a:pt x="113171" y="48590"/>
                      <a:pt x="107730" y="43569"/>
                      <a:pt x="102288" y="38130"/>
                    </a:cubicBezTo>
                    <a:cubicBezTo>
                      <a:pt x="101451" y="37293"/>
                      <a:pt x="100195" y="36038"/>
                      <a:pt x="98940" y="36038"/>
                    </a:cubicBezTo>
                    <a:cubicBezTo>
                      <a:pt x="84290" y="36038"/>
                      <a:pt x="71732" y="36038"/>
                      <a:pt x="58757" y="36038"/>
                    </a:cubicBezTo>
                    <a:close/>
                    <a:moveTo>
                      <a:pt x="47455" y="143567"/>
                    </a:moveTo>
                    <a:cubicBezTo>
                      <a:pt x="47455" y="131434"/>
                      <a:pt x="47455" y="119718"/>
                      <a:pt x="47455" y="108003"/>
                    </a:cubicBezTo>
                    <a:cubicBezTo>
                      <a:pt x="35316" y="108003"/>
                      <a:pt x="23596" y="108003"/>
                      <a:pt x="12294" y="108003"/>
                    </a:cubicBezTo>
                    <a:cubicBezTo>
                      <a:pt x="12294" y="120137"/>
                      <a:pt x="12294" y="131852"/>
                      <a:pt x="12294" y="143567"/>
                    </a:cubicBezTo>
                    <a:cubicBezTo>
                      <a:pt x="24015" y="143567"/>
                      <a:pt x="35735" y="143567"/>
                      <a:pt x="47455" y="143567"/>
                    </a:cubicBezTo>
                    <a:close/>
                    <a:moveTo>
                      <a:pt x="11876" y="30180"/>
                    </a:moveTo>
                    <a:cubicBezTo>
                      <a:pt x="11876" y="40222"/>
                      <a:pt x="19829" y="48171"/>
                      <a:pt x="29456" y="48171"/>
                    </a:cubicBezTo>
                    <a:cubicBezTo>
                      <a:pt x="39502" y="48171"/>
                      <a:pt x="47455" y="40222"/>
                      <a:pt x="47455" y="30598"/>
                    </a:cubicBezTo>
                    <a:cubicBezTo>
                      <a:pt x="47455" y="20557"/>
                      <a:pt x="39502" y="12607"/>
                      <a:pt x="29456" y="12607"/>
                    </a:cubicBezTo>
                    <a:cubicBezTo>
                      <a:pt x="19829" y="12607"/>
                      <a:pt x="11876" y="20557"/>
                      <a:pt x="11876" y="30180"/>
                    </a:cubicBezTo>
                    <a:close/>
                    <a:moveTo>
                      <a:pt x="124892" y="143567"/>
                    </a:moveTo>
                    <a:cubicBezTo>
                      <a:pt x="134938" y="143567"/>
                      <a:pt x="142890" y="135618"/>
                      <a:pt x="142890" y="125576"/>
                    </a:cubicBezTo>
                    <a:cubicBezTo>
                      <a:pt x="142890" y="115534"/>
                      <a:pt x="134519" y="107585"/>
                      <a:pt x="124892" y="107585"/>
                    </a:cubicBezTo>
                    <a:cubicBezTo>
                      <a:pt x="115264" y="107585"/>
                      <a:pt x="106893" y="115953"/>
                      <a:pt x="106893" y="125576"/>
                    </a:cubicBezTo>
                    <a:cubicBezTo>
                      <a:pt x="107311" y="135618"/>
                      <a:pt x="115264" y="143567"/>
                      <a:pt x="124892" y="143567"/>
                    </a:cubicBezTo>
                    <a:close/>
                    <a:moveTo>
                      <a:pt x="109823" y="30598"/>
                    </a:moveTo>
                    <a:cubicBezTo>
                      <a:pt x="114846" y="35619"/>
                      <a:pt x="119869" y="40640"/>
                      <a:pt x="124473" y="45243"/>
                    </a:cubicBezTo>
                    <a:cubicBezTo>
                      <a:pt x="129496" y="40222"/>
                      <a:pt x="134519" y="35201"/>
                      <a:pt x="139123" y="30598"/>
                    </a:cubicBezTo>
                    <a:cubicBezTo>
                      <a:pt x="134519" y="25996"/>
                      <a:pt x="129077" y="20975"/>
                      <a:pt x="124473" y="15954"/>
                    </a:cubicBezTo>
                    <a:cubicBezTo>
                      <a:pt x="119869" y="20557"/>
                      <a:pt x="115264" y="25578"/>
                      <a:pt x="109823" y="30598"/>
                    </a:cubicBezTo>
                    <a:close/>
                  </a:path>
                </a:pathLst>
              </a:custGeom>
              <a:solidFill>
                <a:srgbClr val="FFFFFF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</p:grpSp>
        <p:grpSp>
          <p:nvGrpSpPr>
            <p:cNvPr id="1401" name="Graphic 2">
              <a:extLst>
                <a:ext uri="{FF2B5EF4-FFF2-40B4-BE49-F238E27FC236}">
                  <a16:creationId xmlns:a16="http://schemas.microsoft.com/office/drawing/2014/main" id="{38B91D9D-D016-3FA6-592C-804912539CC6}"/>
                </a:ext>
              </a:extLst>
            </p:cNvPr>
            <p:cNvGrpSpPr/>
            <p:nvPr/>
          </p:nvGrpSpPr>
          <p:grpSpPr>
            <a:xfrm>
              <a:off x="3568833" y="6953929"/>
              <a:ext cx="579975" cy="455552"/>
              <a:chOff x="3568833" y="6953929"/>
              <a:chExt cx="579975" cy="455552"/>
            </a:xfrm>
          </p:grpSpPr>
          <p:grpSp>
            <p:nvGrpSpPr>
              <p:cNvPr id="1402" name="Graphic 2">
                <a:extLst>
                  <a:ext uri="{FF2B5EF4-FFF2-40B4-BE49-F238E27FC236}">
                    <a16:creationId xmlns:a16="http://schemas.microsoft.com/office/drawing/2014/main" id="{7641E8C8-DB7D-450D-6C67-FCD7FE74840F}"/>
                  </a:ext>
                </a:extLst>
              </p:cNvPr>
              <p:cNvGrpSpPr/>
              <p:nvPr/>
            </p:nvGrpSpPr>
            <p:grpSpPr>
              <a:xfrm>
                <a:off x="3568833" y="6953929"/>
                <a:ext cx="579975" cy="455552"/>
                <a:chOff x="3568833" y="6953929"/>
                <a:chExt cx="579975" cy="455552"/>
              </a:xfrm>
            </p:grpSpPr>
            <p:grpSp>
              <p:nvGrpSpPr>
                <p:cNvPr id="1404" name="Graphic 2">
                  <a:extLst>
                    <a:ext uri="{FF2B5EF4-FFF2-40B4-BE49-F238E27FC236}">
                      <a16:creationId xmlns:a16="http://schemas.microsoft.com/office/drawing/2014/main" id="{E753EE91-679F-1FAF-7C42-76ED2FC0AD93}"/>
                    </a:ext>
                  </a:extLst>
                </p:cNvPr>
                <p:cNvGrpSpPr/>
                <p:nvPr/>
              </p:nvGrpSpPr>
              <p:grpSpPr>
                <a:xfrm>
                  <a:off x="3568833" y="7172340"/>
                  <a:ext cx="579975" cy="237141"/>
                  <a:chOff x="3568833" y="7172340"/>
                  <a:chExt cx="579975" cy="237141"/>
                </a:xfrm>
                <a:solidFill>
                  <a:srgbClr val="4277BA"/>
                </a:solidFill>
              </p:grpSpPr>
              <p:sp>
                <p:nvSpPr>
                  <p:cNvPr id="1406" name="TextBox 1405">
                    <a:extLst>
                      <a:ext uri="{FF2B5EF4-FFF2-40B4-BE49-F238E27FC236}">
                        <a16:creationId xmlns:a16="http://schemas.microsoft.com/office/drawing/2014/main" id="{B75C157B-9DBC-1E89-0D88-9B81843BCB30}"/>
                      </a:ext>
                    </a:extLst>
                  </p:cNvPr>
                  <p:cNvSpPr txBox="1"/>
                  <p:nvPr/>
                </p:nvSpPr>
                <p:spPr>
                  <a:xfrm>
                    <a:off x="3568833" y="7174875"/>
                    <a:ext cx="125542" cy="232073"/>
                  </a:xfrm>
                  <a:prstGeom prst="rect">
                    <a:avLst/>
                  </a:prstGeom>
                  <a:noFill/>
                  <a:ln w="3175" cap="flat">
                    <a:noFill/>
                    <a:miter lim="400000"/>
                  </a:ln>
                  <a:effectLst/>
                </p:spPr>
                <p:txBody>
                  <a:bodyPr rot="0" spcFirstLastPara="1" vertOverflow="overflow" horzOverflow="overflow" vert="horz" wrap="none" lIns="39290" tIns="39290" rIns="39290" bIns="39290" numCol="1" spcCol="38100" rtlCol="0" anchor="ctr">
                    <a:spAutoFit/>
                  </a:bodyPr>
                  <a:lstStyle/>
                  <a:p>
                    <a:pPr marL="0" marR="0" indent="0" algn="l" defTabSz="584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400" b="0" i="0" u="none" strike="noStrike" cap="none" spc="0" normalizeH="0" baseline="0">
                        <a:ln>
                          <a:noFill/>
                        </a:ln>
                        <a:solidFill>
                          <a:srgbClr val="4277BA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IBMPlexSans-Medium"/>
                        <a:rtl val="0"/>
                      </a:rPr>
                      <a:t>A</a:t>
                    </a:r>
                  </a:p>
                </p:txBody>
              </p:sp>
              <p:sp>
                <p:nvSpPr>
                  <p:cNvPr id="1407" name="TextBox 1406">
                    <a:extLst>
                      <a:ext uri="{FF2B5EF4-FFF2-40B4-BE49-F238E27FC236}">
                        <a16:creationId xmlns:a16="http://schemas.microsoft.com/office/drawing/2014/main" id="{04708FD8-F295-45D1-4350-9BA2B9F46D2F}"/>
                      </a:ext>
                    </a:extLst>
                  </p:cNvPr>
                  <p:cNvSpPr txBox="1"/>
                  <p:nvPr/>
                </p:nvSpPr>
                <p:spPr>
                  <a:xfrm>
                    <a:off x="3609435" y="7172340"/>
                    <a:ext cx="353477" cy="237141"/>
                  </a:xfrm>
                  <a:prstGeom prst="rect">
                    <a:avLst/>
                  </a:prstGeom>
                  <a:noFill/>
                  <a:ln w="3175" cap="flat">
                    <a:noFill/>
                    <a:miter lim="400000"/>
                  </a:ln>
                  <a:effectLst/>
                </p:spPr>
                <p:txBody>
                  <a:bodyPr rot="0" spcFirstLastPara="1" vertOverflow="overflow" horzOverflow="overflow" vert="horz" wrap="none" lIns="39290" tIns="39290" rIns="39290" bIns="39290" numCol="1" spcCol="38100" rtlCol="0" anchor="ctr">
                    <a:spAutoFit/>
                  </a:bodyPr>
                  <a:lstStyle/>
                  <a:p>
                    <a:pPr marL="0" marR="0" indent="0" algn="l" defTabSz="584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400" b="0" i="0" u="none" strike="noStrike" cap="none" spc="0" normalizeH="0" baseline="0">
                        <a:ln>
                          <a:noFill/>
                        </a:ln>
                        <a:solidFill>
                          <a:srgbClr val="4277BA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IBMPlexSans-Medium"/>
                        <a:rtl val="0"/>
                      </a:rPr>
                      <a:t>UTHORIZ</a:t>
                    </a:r>
                  </a:p>
                </p:txBody>
              </p:sp>
              <p:sp>
                <p:nvSpPr>
                  <p:cNvPr id="1408" name="TextBox 1407">
                    <a:extLst>
                      <a:ext uri="{FF2B5EF4-FFF2-40B4-BE49-F238E27FC236}">
                        <a16:creationId xmlns:a16="http://schemas.microsoft.com/office/drawing/2014/main" id="{13FD3556-69A9-7623-3BFC-EF2F1F1465D0}"/>
                      </a:ext>
                    </a:extLst>
                  </p:cNvPr>
                  <p:cNvSpPr txBox="1"/>
                  <p:nvPr/>
                </p:nvSpPr>
                <p:spPr>
                  <a:xfrm>
                    <a:off x="3882347" y="7174875"/>
                    <a:ext cx="125542" cy="232073"/>
                  </a:xfrm>
                  <a:prstGeom prst="rect">
                    <a:avLst/>
                  </a:prstGeom>
                  <a:noFill/>
                  <a:ln w="3175" cap="flat">
                    <a:noFill/>
                    <a:miter lim="400000"/>
                  </a:ln>
                  <a:effectLst/>
                </p:spPr>
                <p:txBody>
                  <a:bodyPr rot="0" spcFirstLastPara="1" vertOverflow="overflow" horzOverflow="overflow" vert="horz" wrap="none" lIns="39290" tIns="39290" rIns="39290" bIns="39290" numCol="1" spcCol="38100" rtlCol="0" anchor="ctr">
                    <a:spAutoFit/>
                  </a:bodyPr>
                  <a:lstStyle/>
                  <a:p>
                    <a:pPr marL="0" marR="0" indent="0" algn="l" defTabSz="584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400" b="0" i="0" u="none" strike="noStrike" cap="none" spc="0" normalizeH="0" baseline="0">
                        <a:ln>
                          <a:noFill/>
                        </a:ln>
                        <a:solidFill>
                          <a:srgbClr val="4277BA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IBMPlexSans-Medium"/>
                        <a:rtl val="0"/>
                      </a:rPr>
                      <a:t>A</a:t>
                    </a:r>
                  </a:p>
                </p:txBody>
              </p:sp>
              <p:sp>
                <p:nvSpPr>
                  <p:cNvPr id="1409" name="TextBox 1408">
                    <a:extLst>
                      <a:ext uri="{FF2B5EF4-FFF2-40B4-BE49-F238E27FC236}">
                        <a16:creationId xmlns:a16="http://schemas.microsoft.com/office/drawing/2014/main" id="{BB836A15-737A-6DEF-5E4A-AAF1F09FA745}"/>
                      </a:ext>
                    </a:extLst>
                  </p:cNvPr>
                  <p:cNvSpPr txBox="1"/>
                  <p:nvPr/>
                </p:nvSpPr>
                <p:spPr>
                  <a:xfrm>
                    <a:off x="3920018" y="7174875"/>
                    <a:ext cx="123760" cy="232073"/>
                  </a:xfrm>
                  <a:prstGeom prst="rect">
                    <a:avLst/>
                  </a:prstGeom>
                  <a:noFill/>
                  <a:ln w="3175" cap="flat">
                    <a:noFill/>
                    <a:miter lim="400000"/>
                  </a:ln>
                  <a:effectLst/>
                </p:spPr>
                <p:txBody>
                  <a:bodyPr rot="0" spcFirstLastPara="1" vertOverflow="overflow" horzOverflow="overflow" vert="horz" wrap="none" lIns="39290" tIns="39290" rIns="39290" bIns="39290" numCol="1" spcCol="38100" rtlCol="0" anchor="ctr">
                    <a:spAutoFit/>
                  </a:bodyPr>
                  <a:lstStyle/>
                  <a:p>
                    <a:pPr marL="0" marR="0" indent="0" algn="l" defTabSz="584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400" b="0" i="0" u="none" strike="noStrike" cap="none" spc="0" normalizeH="0" baseline="0">
                        <a:ln>
                          <a:noFill/>
                        </a:ln>
                        <a:solidFill>
                          <a:srgbClr val="4277BA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IBMPlexSans-Medium"/>
                        <a:rtl val="0"/>
                      </a:rPr>
                      <a:t>T</a:t>
                    </a:r>
                  </a:p>
                </p:txBody>
              </p:sp>
              <p:sp>
                <p:nvSpPr>
                  <p:cNvPr id="1410" name="TextBox 1409">
                    <a:extLst>
                      <a:ext uri="{FF2B5EF4-FFF2-40B4-BE49-F238E27FC236}">
                        <a16:creationId xmlns:a16="http://schemas.microsoft.com/office/drawing/2014/main" id="{70E7A6AB-B2BB-9D2F-6C07-036244FE267E}"/>
                      </a:ext>
                    </a:extLst>
                  </p:cNvPr>
                  <p:cNvSpPr txBox="1"/>
                  <p:nvPr/>
                </p:nvSpPr>
                <p:spPr>
                  <a:xfrm>
                    <a:off x="3955598" y="7172340"/>
                    <a:ext cx="193210" cy="237141"/>
                  </a:xfrm>
                  <a:prstGeom prst="rect">
                    <a:avLst/>
                  </a:prstGeom>
                  <a:noFill/>
                  <a:ln w="3175" cap="flat">
                    <a:noFill/>
                    <a:miter lim="400000"/>
                  </a:ln>
                  <a:effectLst/>
                </p:spPr>
                <p:txBody>
                  <a:bodyPr rot="0" spcFirstLastPara="1" vertOverflow="overflow" horzOverflow="overflow" vert="horz" wrap="none" lIns="39290" tIns="39290" rIns="39290" bIns="39290" numCol="1" spcCol="38100" rtlCol="0" anchor="ctr">
                    <a:spAutoFit/>
                  </a:bodyPr>
                  <a:lstStyle/>
                  <a:p>
                    <a:pPr marL="0" marR="0" indent="0" algn="l" defTabSz="584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en-US" sz="400" b="0" i="0" u="none" strike="noStrike" cap="none" spc="0" normalizeH="0" baseline="0">
                        <a:ln>
                          <a:noFill/>
                        </a:ln>
                        <a:solidFill>
                          <a:srgbClr val="4277BA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IBMPlexSans-Medium"/>
                        <a:rtl val="0"/>
                      </a:rPr>
                      <a:t>ION</a:t>
                    </a:r>
                  </a:p>
                </p:txBody>
              </p:sp>
            </p:grpSp>
            <p:sp>
              <p:nvSpPr>
                <p:cNvPr id="1405" name="Freeform 1404">
                  <a:extLst>
                    <a:ext uri="{FF2B5EF4-FFF2-40B4-BE49-F238E27FC236}">
                      <a16:creationId xmlns:a16="http://schemas.microsoft.com/office/drawing/2014/main" id="{DF2E9ECE-00F0-7CD7-EA41-B9C85F1C36D8}"/>
                    </a:ext>
                  </a:extLst>
                </p:cNvPr>
                <p:cNvSpPr/>
                <p:nvPr/>
              </p:nvSpPr>
              <p:spPr>
                <a:xfrm>
                  <a:off x="3760912" y="6953929"/>
                  <a:ext cx="301375" cy="301250"/>
                </a:xfrm>
                <a:custGeom>
                  <a:avLst/>
                  <a:gdLst>
                    <a:gd name="connsiteX0" fmla="*/ 301375 w 301375"/>
                    <a:gd name="connsiteY0" fmla="*/ 150625 h 301250"/>
                    <a:gd name="connsiteX1" fmla="*/ 150688 w 301375"/>
                    <a:gd name="connsiteY1" fmla="*/ 301250 h 301250"/>
                    <a:gd name="connsiteX2" fmla="*/ 0 w 301375"/>
                    <a:gd name="connsiteY2" fmla="*/ 150625 h 301250"/>
                    <a:gd name="connsiteX3" fmla="*/ 150688 w 301375"/>
                    <a:gd name="connsiteY3" fmla="*/ 0 h 301250"/>
                    <a:gd name="connsiteX4" fmla="*/ 301375 w 301375"/>
                    <a:gd name="connsiteY4" fmla="*/ 150625 h 301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1375" h="301250">
                      <a:moveTo>
                        <a:pt x="301375" y="150625"/>
                      </a:moveTo>
                      <a:cubicBezTo>
                        <a:pt x="301375" y="233813"/>
                        <a:pt x="233910" y="301250"/>
                        <a:pt x="150688" y="301250"/>
                      </a:cubicBezTo>
                      <a:cubicBezTo>
                        <a:pt x="67465" y="301250"/>
                        <a:pt x="0" y="233813"/>
                        <a:pt x="0" y="150625"/>
                      </a:cubicBezTo>
                      <a:cubicBezTo>
                        <a:pt x="0" y="67437"/>
                        <a:pt x="67465" y="0"/>
                        <a:pt x="150688" y="0"/>
                      </a:cubicBezTo>
                      <a:cubicBezTo>
                        <a:pt x="233910" y="0"/>
                        <a:pt x="301375" y="67437"/>
                        <a:pt x="301375" y="150625"/>
                      </a:cubicBezTo>
                      <a:close/>
                    </a:path>
                  </a:pathLst>
                </a:custGeom>
                <a:solidFill>
                  <a:srgbClr val="E02533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</p:grpSp>
          <p:sp>
            <p:nvSpPr>
              <p:cNvPr id="1403" name="Freeform 1402">
                <a:extLst>
                  <a:ext uri="{FF2B5EF4-FFF2-40B4-BE49-F238E27FC236}">
                    <a16:creationId xmlns:a16="http://schemas.microsoft.com/office/drawing/2014/main" id="{5D9341AB-85BC-BF7B-1479-14ACBD079867}"/>
                  </a:ext>
                </a:extLst>
              </p:cNvPr>
              <p:cNvSpPr/>
              <p:nvPr/>
            </p:nvSpPr>
            <p:spPr>
              <a:xfrm>
                <a:off x="3845046" y="7039589"/>
                <a:ext cx="133015" cy="141532"/>
              </a:xfrm>
              <a:custGeom>
                <a:avLst/>
                <a:gdLst>
                  <a:gd name="connsiteX0" fmla="*/ 111342 w 133015"/>
                  <a:gd name="connsiteY0" fmla="*/ 33166 h 141532"/>
                  <a:gd name="connsiteX1" fmla="*/ 97529 w 133015"/>
                  <a:gd name="connsiteY1" fmla="*/ 18940 h 141532"/>
                  <a:gd name="connsiteX2" fmla="*/ 83297 w 133015"/>
                  <a:gd name="connsiteY2" fmla="*/ 32748 h 141532"/>
                  <a:gd name="connsiteX3" fmla="*/ 97529 w 133015"/>
                  <a:gd name="connsiteY3" fmla="*/ 46974 h 141532"/>
                  <a:gd name="connsiteX4" fmla="*/ 111342 w 133015"/>
                  <a:gd name="connsiteY4" fmla="*/ 33166 h 141532"/>
                  <a:gd name="connsiteX5" fmla="*/ 111342 w 133015"/>
                  <a:gd name="connsiteY5" fmla="*/ 33166 h 141532"/>
                  <a:gd name="connsiteX6" fmla="*/ 419 w 133015"/>
                  <a:gd name="connsiteY6" fmla="*/ 120613 h 141532"/>
                  <a:gd name="connsiteX7" fmla="*/ 5860 w 133015"/>
                  <a:gd name="connsiteY7" fmla="*/ 113081 h 141532"/>
                  <a:gd name="connsiteX8" fmla="*/ 69484 w 133015"/>
                  <a:gd name="connsiteY8" fmla="*/ 49484 h 141532"/>
                  <a:gd name="connsiteX9" fmla="*/ 70740 w 133015"/>
                  <a:gd name="connsiteY9" fmla="*/ 48647 h 141532"/>
                  <a:gd name="connsiteX10" fmla="*/ 82041 w 133015"/>
                  <a:gd name="connsiteY10" fmla="*/ 5133 h 141532"/>
                  <a:gd name="connsiteX11" fmla="*/ 123480 w 133015"/>
                  <a:gd name="connsiteY11" fmla="*/ 9736 h 141532"/>
                  <a:gd name="connsiteX12" fmla="*/ 127247 w 133015"/>
                  <a:gd name="connsiteY12" fmla="*/ 51994 h 141532"/>
                  <a:gd name="connsiteX13" fmla="*/ 84553 w 133015"/>
                  <a:gd name="connsiteY13" fmla="*/ 62454 h 141532"/>
                  <a:gd name="connsiteX14" fmla="*/ 50229 w 133015"/>
                  <a:gd name="connsiteY14" fmla="*/ 96764 h 141532"/>
                  <a:gd name="connsiteX15" fmla="*/ 54415 w 133015"/>
                  <a:gd name="connsiteY15" fmla="*/ 100948 h 141532"/>
                  <a:gd name="connsiteX16" fmla="*/ 59857 w 133015"/>
                  <a:gd name="connsiteY16" fmla="*/ 106387 h 141532"/>
                  <a:gd name="connsiteX17" fmla="*/ 59857 w 133015"/>
                  <a:gd name="connsiteY17" fmla="*/ 113081 h 141532"/>
                  <a:gd name="connsiteX18" fmla="*/ 53159 w 133015"/>
                  <a:gd name="connsiteY18" fmla="*/ 119776 h 141532"/>
                  <a:gd name="connsiteX19" fmla="*/ 46462 w 133015"/>
                  <a:gd name="connsiteY19" fmla="*/ 119776 h 141532"/>
                  <a:gd name="connsiteX20" fmla="*/ 37672 w 133015"/>
                  <a:gd name="connsiteY20" fmla="*/ 110989 h 141532"/>
                  <a:gd name="connsiteX21" fmla="*/ 36416 w 133015"/>
                  <a:gd name="connsiteY21" fmla="*/ 110152 h 141532"/>
                  <a:gd name="connsiteX22" fmla="*/ 29719 w 133015"/>
                  <a:gd name="connsiteY22" fmla="*/ 116429 h 141532"/>
                  <a:gd name="connsiteX23" fmla="*/ 30556 w 133015"/>
                  <a:gd name="connsiteY23" fmla="*/ 117265 h 141532"/>
                  <a:gd name="connsiteX24" fmla="*/ 39346 w 133015"/>
                  <a:gd name="connsiteY24" fmla="*/ 126052 h 141532"/>
                  <a:gd name="connsiteX25" fmla="*/ 39346 w 133015"/>
                  <a:gd name="connsiteY25" fmla="*/ 133583 h 141532"/>
                  <a:gd name="connsiteX26" fmla="*/ 34323 w 133015"/>
                  <a:gd name="connsiteY26" fmla="*/ 138604 h 141532"/>
                  <a:gd name="connsiteX27" fmla="*/ 30138 w 133015"/>
                  <a:gd name="connsiteY27" fmla="*/ 141533 h 141532"/>
                  <a:gd name="connsiteX28" fmla="*/ 28882 w 133015"/>
                  <a:gd name="connsiteY28" fmla="*/ 141533 h 141532"/>
                  <a:gd name="connsiteX29" fmla="*/ 24696 w 133015"/>
                  <a:gd name="connsiteY29" fmla="*/ 138604 h 141532"/>
                  <a:gd name="connsiteX30" fmla="*/ 16325 w 133015"/>
                  <a:gd name="connsiteY30" fmla="*/ 130236 h 141532"/>
                  <a:gd name="connsiteX31" fmla="*/ 15906 w 133015"/>
                  <a:gd name="connsiteY31" fmla="*/ 130654 h 141532"/>
                  <a:gd name="connsiteX32" fmla="*/ 419 w 133015"/>
                  <a:gd name="connsiteY32" fmla="*/ 125633 h 141532"/>
                  <a:gd name="connsiteX33" fmla="*/ 0 w 133015"/>
                  <a:gd name="connsiteY33" fmla="*/ 125215 h 141532"/>
                  <a:gd name="connsiteX34" fmla="*/ 419 w 133015"/>
                  <a:gd name="connsiteY34" fmla="*/ 120613 h 141532"/>
                  <a:gd name="connsiteX35" fmla="*/ 419 w 133015"/>
                  <a:gd name="connsiteY35" fmla="*/ 120613 h 141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33015" h="141532">
                    <a:moveTo>
                      <a:pt x="111342" y="33166"/>
                    </a:moveTo>
                    <a:cubicBezTo>
                      <a:pt x="111342" y="25216"/>
                      <a:pt x="105063" y="18940"/>
                      <a:pt x="97529" y="18940"/>
                    </a:cubicBezTo>
                    <a:cubicBezTo>
                      <a:pt x="89576" y="18940"/>
                      <a:pt x="83297" y="25216"/>
                      <a:pt x="83297" y="32748"/>
                    </a:cubicBezTo>
                    <a:cubicBezTo>
                      <a:pt x="83297" y="40698"/>
                      <a:pt x="89576" y="46974"/>
                      <a:pt x="97529" y="46974"/>
                    </a:cubicBezTo>
                    <a:cubicBezTo>
                      <a:pt x="105063" y="46974"/>
                      <a:pt x="111342" y="40698"/>
                      <a:pt x="111342" y="33166"/>
                    </a:cubicBezTo>
                    <a:lnTo>
                      <a:pt x="111342" y="33166"/>
                    </a:lnTo>
                    <a:close/>
                    <a:moveTo>
                      <a:pt x="419" y="120613"/>
                    </a:moveTo>
                    <a:cubicBezTo>
                      <a:pt x="1256" y="117265"/>
                      <a:pt x="3767" y="115173"/>
                      <a:pt x="5860" y="113081"/>
                    </a:cubicBezTo>
                    <a:cubicBezTo>
                      <a:pt x="27207" y="91743"/>
                      <a:pt x="48555" y="70823"/>
                      <a:pt x="69484" y="49484"/>
                    </a:cubicBezTo>
                    <a:cubicBezTo>
                      <a:pt x="69902" y="49066"/>
                      <a:pt x="70321" y="48647"/>
                      <a:pt x="70740" y="48647"/>
                    </a:cubicBezTo>
                    <a:cubicBezTo>
                      <a:pt x="61531" y="30238"/>
                      <a:pt x="69902" y="12664"/>
                      <a:pt x="82041" y="5133"/>
                    </a:cubicBezTo>
                    <a:cubicBezTo>
                      <a:pt x="95436" y="-3235"/>
                      <a:pt x="113016" y="-1143"/>
                      <a:pt x="123480" y="9736"/>
                    </a:cubicBezTo>
                    <a:cubicBezTo>
                      <a:pt x="134782" y="21451"/>
                      <a:pt x="136037" y="39024"/>
                      <a:pt x="127247" y="51994"/>
                    </a:cubicBezTo>
                    <a:cubicBezTo>
                      <a:pt x="118457" y="64546"/>
                      <a:pt x="101296" y="70404"/>
                      <a:pt x="84553" y="62454"/>
                    </a:cubicBezTo>
                    <a:cubicBezTo>
                      <a:pt x="73251" y="73752"/>
                      <a:pt x="61531" y="85467"/>
                      <a:pt x="50229" y="96764"/>
                    </a:cubicBezTo>
                    <a:cubicBezTo>
                      <a:pt x="51485" y="98019"/>
                      <a:pt x="53159" y="99692"/>
                      <a:pt x="54415" y="100948"/>
                    </a:cubicBezTo>
                    <a:cubicBezTo>
                      <a:pt x="56089" y="102621"/>
                      <a:pt x="58182" y="104713"/>
                      <a:pt x="59857" y="106387"/>
                    </a:cubicBezTo>
                    <a:cubicBezTo>
                      <a:pt x="61531" y="108060"/>
                      <a:pt x="61531" y="111408"/>
                      <a:pt x="59857" y="113081"/>
                    </a:cubicBezTo>
                    <a:cubicBezTo>
                      <a:pt x="57764" y="115592"/>
                      <a:pt x="55252" y="117684"/>
                      <a:pt x="53159" y="119776"/>
                    </a:cubicBezTo>
                    <a:cubicBezTo>
                      <a:pt x="51066" y="121449"/>
                      <a:pt x="48555" y="121449"/>
                      <a:pt x="46462" y="119776"/>
                    </a:cubicBezTo>
                    <a:cubicBezTo>
                      <a:pt x="43532" y="116847"/>
                      <a:pt x="40602" y="113918"/>
                      <a:pt x="37672" y="110989"/>
                    </a:cubicBezTo>
                    <a:cubicBezTo>
                      <a:pt x="37253" y="110571"/>
                      <a:pt x="36835" y="110152"/>
                      <a:pt x="36416" y="110152"/>
                    </a:cubicBezTo>
                    <a:cubicBezTo>
                      <a:pt x="34323" y="112245"/>
                      <a:pt x="32230" y="114337"/>
                      <a:pt x="29719" y="116429"/>
                    </a:cubicBezTo>
                    <a:cubicBezTo>
                      <a:pt x="29719" y="116429"/>
                      <a:pt x="30138" y="116847"/>
                      <a:pt x="30556" y="117265"/>
                    </a:cubicBezTo>
                    <a:cubicBezTo>
                      <a:pt x="33486" y="120194"/>
                      <a:pt x="36416" y="123123"/>
                      <a:pt x="39346" y="126052"/>
                    </a:cubicBezTo>
                    <a:cubicBezTo>
                      <a:pt x="41439" y="128144"/>
                      <a:pt x="41439" y="131491"/>
                      <a:pt x="39346" y="133583"/>
                    </a:cubicBezTo>
                    <a:cubicBezTo>
                      <a:pt x="37672" y="135257"/>
                      <a:pt x="35998" y="136930"/>
                      <a:pt x="34323" y="138604"/>
                    </a:cubicBezTo>
                    <a:cubicBezTo>
                      <a:pt x="33068" y="139859"/>
                      <a:pt x="31812" y="140277"/>
                      <a:pt x="30138" y="141533"/>
                    </a:cubicBezTo>
                    <a:lnTo>
                      <a:pt x="28882" y="141533"/>
                    </a:lnTo>
                    <a:cubicBezTo>
                      <a:pt x="27626" y="140696"/>
                      <a:pt x="25952" y="139859"/>
                      <a:pt x="24696" y="138604"/>
                    </a:cubicBezTo>
                    <a:cubicBezTo>
                      <a:pt x="21766" y="135675"/>
                      <a:pt x="18836" y="133165"/>
                      <a:pt x="16325" y="130236"/>
                    </a:cubicBezTo>
                    <a:cubicBezTo>
                      <a:pt x="15906" y="130236"/>
                      <a:pt x="15906" y="130654"/>
                      <a:pt x="15906" y="130654"/>
                    </a:cubicBezTo>
                    <a:cubicBezTo>
                      <a:pt x="10046" y="135257"/>
                      <a:pt x="2512" y="132746"/>
                      <a:pt x="419" y="125633"/>
                    </a:cubicBezTo>
                    <a:cubicBezTo>
                      <a:pt x="419" y="125633"/>
                      <a:pt x="419" y="125215"/>
                      <a:pt x="0" y="125215"/>
                    </a:cubicBezTo>
                    <a:lnTo>
                      <a:pt x="419" y="120613"/>
                    </a:lnTo>
                    <a:lnTo>
                      <a:pt x="419" y="120613"/>
                    </a:lnTo>
                    <a:close/>
                  </a:path>
                </a:pathLst>
              </a:custGeom>
              <a:solidFill>
                <a:srgbClr val="FEFEFE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</p:grpSp>
        <p:grpSp>
          <p:nvGrpSpPr>
            <p:cNvPr id="1411" name="Graphic 2">
              <a:extLst>
                <a:ext uri="{FF2B5EF4-FFF2-40B4-BE49-F238E27FC236}">
                  <a16:creationId xmlns:a16="http://schemas.microsoft.com/office/drawing/2014/main" id="{59F87091-AAC1-3025-1C01-5C5ADBBB5E6A}"/>
                </a:ext>
              </a:extLst>
            </p:cNvPr>
            <p:cNvGrpSpPr/>
            <p:nvPr/>
          </p:nvGrpSpPr>
          <p:grpSpPr>
            <a:xfrm>
              <a:off x="2423616" y="4662755"/>
              <a:ext cx="412242" cy="529107"/>
              <a:chOff x="2423616" y="4662755"/>
              <a:chExt cx="412242" cy="529107"/>
            </a:xfrm>
          </p:grpSpPr>
          <p:grpSp>
            <p:nvGrpSpPr>
              <p:cNvPr id="1412" name="Graphic 2">
                <a:extLst>
                  <a:ext uri="{FF2B5EF4-FFF2-40B4-BE49-F238E27FC236}">
                    <a16:creationId xmlns:a16="http://schemas.microsoft.com/office/drawing/2014/main" id="{A46591A7-3819-FCCD-06B4-506289EA3B92}"/>
                  </a:ext>
                </a:extLst>
              </p:cNvPr>
              <p:cNvGrpSpPr/>
              <p:nvPr/>
            </p:nvGrpSpPr>
            <p:grpSpPr>
              <a:xfrm>
                <a:off x="2530715" y="4662755"/>
                <a:ext cx="301375" cy="301250"/>
                <a:chOff x="2530715" y="4662755"/>
                <a:chExt cx="301375" cy="301250"/>
              </a:xfrm>
            </p:grpSpPr>
            <p:sp>
              <p:nvSpPr>
                <p:cNvPr id="1417" name="Freeform 1416">
                  <a:extLst>
                    <a:ext uri="{FF2B5EF4-FFF2-40B4-BE49-F238E27FC236}">
                      <a16:creationId xmlns:a16="http://schemas.microsoft.com/office/drawing/2014/main" id="{9DDCFA40-BC45-A080-DC0C-621659F3F336}"/>
                    </a:ext>
                  </a:extLst>
                </p:cNvPr>
                <p:cNvSpPr/>
                <p:nvPr/>
              </p:nvSpPr>
              <p:spPr>
                <a:xfrm>
                  <a:off x="2530715" y="4662755"/>
                  <a:ext cx="301375" cy="301250"/>
                </a:xfrm>
                <a:custGeom>
                  <a:avLst/>
                  <a:gdLst>
                    <a:gd name="connsiteX0" fmla="*/ 301375 w 301375"/>
                    <a:gd name="connsiteY0" fmla="*/ 150625 h 301250"/>
                    <a:gd name="connsiteX1" fmla="*/ 150688 w 301375"/>
                    <a:gd name="connsiteY1" fmla="*/ 301250 h 301250"/>
                    <a:gd name="connsiteX2" fmla="*/ 0 w 301375"/>
                    <a:gd name="connsiteY2" fmla="*/ 150625 h 301250"/>
                    <a:gd name="connsiteX3" fmla="*/ 150688 w 301375"/>
                    <a:gd name="connsiteY3" fmla="*/ 0 h 301250"/>
                    <a:gd name="connsiteX4" fmla="*/ 301375 w 301375"/>
                    <a:gd name="connsiteY4" fmla="*/ 150625 h 301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1375" h="301250">
                      <a:moveTo>
                        <a:pt x="301375" y="150625"/>
                      </a:moveTo>
                      <a:cubicBezTo>
                        <a:pt x="301375" y="233813"/>
                        <a:pt x="233910" y="301250"/>
                        <a:pt x="150688" y="301250"/>
                      </a:cubicBezTo>
                      <a:cubicBezTo>
                        <a:pt x="67465" y="301250"/>
                        <a:pt x="0" y="233813"/>
                        <a:pt x="0" y="150625"/>
                      </a:cubicBezTo>
                      <a:cubicBezTo>
                        <a:pt x="0" y="67437"/>
                        <a:pt x="67465" y="0"/>
                        <a:pt x="150688" y="0"/>
                      </a:cubicBezTo>
                      <a:cubicBezTo>
                        <a:pt x="233910" y="0"/>
                        <a:pt x="301375" y="67437"/>
                        <a:pt x="301375" y="150625"/>
                      </a:cubicBezTo>
                      <a:close/>
                    </a:path>
                  </a:pathLst>
                </a:custGeom>
                <a:solidFill>
                  <a:srgbClr val="EDC01B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grpSp>
              <p:nvGrpSpPr>
                <p:cNvPr id="1418" name="Graphic 2">
                  <a:extLst>
                    <a:ext uri="{FF2B5EF4-FFF2-40B4-BE49-F238E27FC236}">
                      <a16:creationId xmlns:a16="http://schemas.microsoft.com/office/drawing/2014/main" id="{4C0B2273-C081-2E6E-3E81-E9F36370CE43}"/>
                    </a:ext>
                  </a:extLst>
                </p:cNvPr>
                <p:cNvGrpSpPr/>
                <p:nvPr/>
              </p:nvGrpSpPr>
              <p:grpSpPr>
                <a:xfrm>
                  <a:off x="2603129" y="4734128"/>
                  <a:ext cx="157585" cy="158747"/>
                  <a:chOff x="2603129" y="4734128"/>
                  <a:chExt cx="157585" cy="158747"/>
                </a:xfrm>
                <a:solidFill>
                  <a:srgbClr val="FEFEFE"/>
                </a:solidFill>
              </p:grpSpPr>
              <p:sp>
                <p:nvSpPr>
                  <p:cNvPr id="1419" name="Freeform 1418">
                    <a:extLst>
                      <a:ext uri="{FF2B5EF4-FFF2-40B4-BE49-F238E27FC236}">
                        <a16:creationId xmlns:a16="http://schemas.microsoft.com/office/drawing/2014/main" id="{56DDDC07-3C87-E819-36BA-802957E748FA}"/>
                      </a:ext>
                    </a:extLst>
                  </p:cNvPr>
                  <p:cNvSpPr/>
                  <p:nvPr/>
                </p:nvSpPr>
                <p:spPr>
                  <a:xfrm>
                    <a:off x="2607733" y="4740578"/>
                    <a:ext cx="152980" cy="152298"/>
                  </a:xfrm>
                  <a:custGeom>
                    <a:avLst/>
                    <a:gdLst>
                      <a:gd name="connsiteX0" fmla="*/ 76181 w 152980"/>
                      <a:gd name="connsiteY0" fmla="*/ 152299 h 152298"/>
                      <a:gd name="connsiteX1" fmla="*/ 0 w 152980"/>
                      <a:gd name="connsiteY1" fmla="*/ 78242 h 152298"/>
                      <a:gd name="connsiteX2" fmla="*/ 3767 w 152980"/>
                      <a:gd name="connsiteY2" fmla="*/ 72384 h 152298"/>
                      <a:gd name="connsiteX3" fmla="*/ 7953 w 152980"/>
                      <a:gd name="connsiteY3" fmla="*/ 78242 h 152298"/>
                      <a:gd name="connsiteX4" fmla="*/ 64879 w 152980"/>
                      <a:gd name="connsiteY4" fmla="*/ 143931 h 152298"/>
                      <a:gd name="connsiteX5" fmla="*/ 144827 w 152980"/>
                      <a:gd name="connsiteY5" fmla="*/ 69874 h 152298"/>
                      <a:gd name="connsiteX6" fmla="*/ 78692 w 152980"/>
                      <a:gd name="connsiteY6" fmla="*/ 7531 h 152298"/>
                      <a:gd name="connsiteX7" fmla="*/ 72832 w 152980"/>
                      <a:gd name="connsiteY7" fmla="*/ 3766 h 152298"/>
                      <a:gd name="connsiteX8" fmla="*/ 79111 w 152980"/>
                      <a:gd name="connsiteY8" fmla="*/ 0 h 152298"/>
                      <a:gd name="connsiteX9" fmla="*/ 152362 w 152980"/>
                      <a:gd name="connsiteY9" fmla="*/ 65271 h 152298"/>
                      <a:gd name="connsiteX10" fmla="*/ 89157 w 152980"/>
                      <a:gd name="connsiteY10" fmla="*/ 151462 h 152298"/>
                      <a:gd name="connsiteX11" fmla="*/ 76181 w 152980"/>
                      <a:gd name="connsiteY11" fmla="*/ 152299 h 1522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52980" h="152298">
                        <a:moveTo>
                          <a:pt x="76181" y="152299"/>
                        </a:moveTo>
                        <a:cubicBezTo>
                          <a:pt x="35161" y="152299"/>
                          <a:pt x="1256" y="119664"/>
                          <a:pt x="0" y="78242"/>
                        </a:cubicBezTo>
                        <a:cubicBezTo>
                          <a:pt x="0" y="75313"/>
                          <a:pt x="0" y="72384"/>
                          <a:pt x="3767" y="72384"/>
                        </a:cubicBezTo>
                        <a:cubicBezTo>
                          <a:pt x="7534" y="72384"/>
                          <a:pt x="7953" y="75313"/>
                          <a:pt x="7953" y="78242"/>
                        </a:cubicBezTo>
                        <a:cubicBezTo>
                          <a:pt x="8372" y="107530"/>
                          <a:pt x="30556" y="137236"/>
                          <a:pt x="64879" y="143931"/>
                        </a:cubicBezTo>
                        <a:cubicBezTo>
                          <a:pt x="107993" y="151880"/>
                          <a:pt x="149850" y="113806"/>
                          <a:pt x="144827" y="69874"/>
                        </a:cubicBezTo>
                        <a:cubicBezTo>
                          <a:pt x="140642" y="34309"/>
                          <a:pt x="114271" y="9623"/>
                          <a:pt x="78692" y="7531"/>
                        </a:cubicBezTo>
                        <a:cubicBezTo>
                          <a:pt x="75762" y="7531"/>
                          <a:pt x="72832" y="7113"/>
                          <a:pt x="72832" y="3766"/>
                        </a:cubicBezTo>
                        <a:cubicBezTo>
                          <a:pt x="72832" y="0"/>
                          <a:pt x="76181" y="0"/>
                          <a:pt x="79111" y="0"/>
                        </a:cubicBezTo>
                        <a:cubicBezTo>
                          <a:pt x="114271" y="0"/>
                          <a:pt x="148176" y="30125"/>
                          <a:pt x="152362" y="65271"/>
                        </a:cubicBezTo>
                        <a:cubicBezTo>
                          <a:pt x="157385" y="107948"/>
                          <a:pt x="131433" y="143512"/>
                          <a:pt x="89157" y="151462"/>
                        </a:cubicBezTo>
                        <a:cubicBezTo>
                          <a:pt x="84553" y="151880"/>
                          <a:pt x="80367" y="151880"/>
                          <a:pt x="76181" y="152299"/>
                        </a:cubicBezTo>
                      </a:path>
                    </a:pathLst>
                  </a:custGeom>
                  <a:solidFill>
                    <a:srgbClr val="FEFEFE"/>
                  </a:solidFill>
                  <a:ln w="4186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1420" name="Freeform 1419">
                    <a:extLst>
                      <a:ext uri="{FF2B5EF4-FFF2-40B4-BE49-F238E27FC236}">
                        <a16:creationId xmlns:a16="http://schemas.microsoft.com/office/drawing/2014/main" id="{94A6025A-6F56-1615-BB0B-2A76FAD4DFC9}"/>
                      </a:ext>
                    </a:extLst>
                  </p:cNvPr>
                  <p:cNvSpPr/>
                  <p:nvPr/>
                </p:nvSpPr>
                <p:spPr>
                  <a:xfrm>
                    <a:off x="2603129" y="4734128"/>
                    <a:ext cx="74062" cy="77025"/>
                  </a:xfrm>
                  <a:custGeom>
                    <a:avLst/>
                    <a:gdLst>
                      <a:gd name="connsiteX0" fmla="*/ 0 w 74062"/>
                      <a:gd name="connsiteY0" fmla="*/ 54147 h 77025"/>
                      <a:gd name="connsiteX1" fmla="*/ 837 w 74062"/>
                      <a:gd name="connsiteY1" fmla="*/ 48289 h 77025"/>
                      <a:gd name="connsiteX2" fmla="*/ 46462 w 74062"/>
                      <a:gd name="connsiteY2" fmla="*/ 1010 h 77025"/>
                      <a:gd name="connsiteX3" fmla="*/ 72414 w 74062"/>
                      <a:gd name="connsiteY3" fmla="*/ 8123 h 77025"/>
                      <a:gd name="connsiteX4" fmla="*/ 71577 w 74062"/>
                      <a:gd name="connsiteY4" fmla="*/ 15654 h 77025"/>
                      <a:gd name="connsiteX5" fmla="*/ 56089 w 74062"/>
                      <a:gd name="connsiteY5" fmla="*/ 25696 h 77025"/>
                      <a:gd name="connsiteX6" fmla="*/ 48136 w 74062"/>
                      <a:gd name="connsiteY6" fmla="*/ 25277 h 77025"/>
                      <a:gd name="connsiteX7" fmla="*/ 34323 w 74062"/>
                      <a:gd name="connsiteY7" fmla="*/ 26533 h 77025"/>
                      <a:gd name="connsiteX8" fmla="*/ 25533 w 74062"/>
                      <a:gd name="connsiteY8" fmla="*/ 35319 h 77025"/>
                      <a:gd name="connsiteX9" fmla="*/ 24696 w 74062"/>
                      <a:gd name="connsiteY9" fmla="*/ 51219 h 77025"/>
                      <a:gd name="connsiteX10" fmla="*/ 25533 w 74062"/>
                      <a:gd name="connsiteY10" fmla="*/ 59168 h 77025"/>
                      <a:gd name="connsiteX11" fmla="*/ 20510 w 74062"/>
                      <a:gd name="connsiteY11" fmla="*/ 73394 h 77025"/>
                      <a:gd name="connsiteX12" fmla="*/ 13394 w 74062"/>
                      <a:gd name="connsiteY12" fmla="*/ 75904 h 77025"/>
                      <a:gd name="connsiteX13" fmla="*/ 0 w 74062"/>
                      <a:gd name="connsiteY13" fmla="*/ 54147 h 77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74062" h="77025">
                        <a:moveTo>
                          <a:pt x="0" y="54147"/>
                        </a:moveTo>
                        <a:cubicBezTo>
                          <a:pt x="418" y="52055"/>
                          <a:pt x="418" y="49963"/>
                          <a:pt x="837" y="48289"/>
                        </a:cubicBezTo>
                        <a:cubicBezTo>
                          <a:pt x="9627" y="26114"/>
                          <a:pt x="23022" y="8960"/>
                          <a:pt x="46462" y="1010"/>
                        </a:cubicBezTo>
                        <a:cubicBezTo>
                          <a:pt x="54833" y="-1919"/>
                          <a:pt x="66554" y="1847"/>
                          <a:pt x="72414" y="8123"/>
                        </a:cubicBezTo>
                        <a:cubicBezTo>
                          <a:pt x="74925" y="11052"/>
                          <a:pt x="74507" y="13562"/>
                          <a:pt x="71577" y="15654"/>
                        </a:cubicBezTo>
                        <a:cubicBezTo>
                          <a:pt x="66554" y="19001"/>
                          <a:pt x="61531" y="22767"/>
                          <a:pt x="56089" y="25696"/>
                        </a:cubicBezTo>
                        <a:cubicBezTo>
                          <a:pt x="53996" y="26951"/>
                          <a:pt x="50229" y="26533"/>
                          <a:pt x="48136" y="25277"/>
                        </a:cubicBezTo>
                        <a:cubicBezTo>
                          <a:pt x="42695" y="22349"/>
                          <a:pt x="38509" y="22767"/>
                          <a:pt x="34323" y="26533"/>
                        </a:cubicBezTo>
                        <a:cubicBezTo>
                          <a:pt x="31393" y="29461"/>
                          <a:pt x="28044" y="31972"/>
                          <a:pt x="25533" y="35319"/>
                        </a:cubicBezTo>
                        <a:cubicBezTo>
                          <a:pt x="20510" y="42013"/>
                          <a:pt x="20929" y="44105"/>
                          <a:pt x="24696" y="51219"/>
                        </a:cubicBezTo>
                        <a:cubicBezTo>
                          <a:pt x="25952" y="53311"/>
                          <a:pt x="26370" y="56657"/>
                          <a:pt x="25533" y="59168"/>
                        </a:cubicBezTo>
                        <a:cubicBezTo>
                          <a:pt x="24277" y="64189"/>
                          <a:pt x="22185" y="68791"/>
                          <a:pt x="20510" y="73394"/>
                        </a:cubicBezTo>
                        <a:cubicBezTo>
                          <a:pt x="19254" y="77159"/>
                          <a:pt x="16324" y="77996"/>
                          <a:pt x="13394" y="75904"/>
                        </a:cubicBezTo>
                        <a:cubicBezTo>
                          <a:pt x="5023" y="70465"/>
                          <a:pt x="837" y="63771"/>
                          <a:pt x="0" y="54147"/>
                        </a:cubicBezTo>
                      </a:path>
                    </a:pathLst>
                  </a:custGeom>
                  <a:solidFill>
                    <a:srgbClr val="FEFEFE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1421" name="Freeform 1420">
                    <a:extLst>
                      <a:ext uri="{FF2B5EF4-FFF2-40B4-BE49-F238E27FC236}">
                        <a16:creationId xmlns:a16="http://schemas.microsoft.com/office/drawing/2014/main" id="{53167979-C38B-B157-8E1E-43B6F86C6936}"/>
                      </a:ext>
                    </a:extLst>
                  </p:cNvPr>
                  <p:cNvSpPr/>
                  <p:nvPr/>
                </p:nvSpPr>
                <p:spPr>
                  <a:xfrm>
                    <a:off x="2683495" y="4783046"/>
                    <a:ext cx="47299" cy="62132"/>
                  </a:xfrm>
                  <a:custGeom>
                    <a:avLst/>
                    <a:gdLst>
                      <a:gd name="connsiteX0" fmla="*/ 31393 w 47299"/>
                      <a:gd name="connsiteY0" fmla="*/ 10251 h 62132"/>
                      <a:gd name="connsiteX1" fmla="*/ 11720 w 47299"/>
                      <a:gd name="connsiteY1" fmla="*/ 38702 h 62132"/>
                      <a:gd name="connsiteX2" fmla="*/ 31393 w 47299"/>
                      <a:gd name="connsiteY2" fmla="*/ 38702 h 62132"/>
                      <a:gd name="connsiteX3" fmla="*/ 31393 w 47299"/>
                      <a:gd name="connsiteY3" fmla="*/ 10251 h 62132"/>
                      <a:gd name="connsiteX4" fmla="*/ 38091 w 47299"/>
                      <a:gd name="connsiteY4" fmla="*/ 39121 h 62132"/>
                      <a:gd name="connsiteX5" fmla="*/ 46881 w 47299"/>
                      <a:gd name="connsiteY5" fmla="*/ 39539 h 62132"/>
                      <a:gd name="connsiteX6" fmla="*/ 47299 w 47299"/>
                      <a:gd name="connsiteY6" fmla="*/ 45815 h 62132"/>
                      <a:gd name="connsiteX7" fmla="*/ 38091 w 47299"/>
                      <a:gd name="connsiteY7" fmla="*/ 46234 h 62132"/>
                      <a:gd name="connsiteX8" fmla="*/ 38091 w 47299"/>
                      <a:gd name="connsiteY8" fmla="*/ 62133 h 62132"/>
                      <a:gd name="connsiteX9" fmla="*/ 28045 w 47299"/>
                      <a:gd name="connsiteY9" fmla="*/ 62133 h 62132"/>
                      <a:gd name="connsiteX10" fmla="*/ 28045 w 47299"/>
                      <a:gd name="connsiteY10" fmla="*/ 45397 h 62132"/>
                      <a:gd name="connsiteX11" fmla="*/ 0 w 47299"/>
                      <a:gd name="connsiteY11" fmla="*/ 45397 h 62132"/>
                      <a:gd name="connsiteX12" fmla="*/ 2930 w 47299"/>
                      <a:gd name="connsiteY12" fmla="*/ 37447 h 62132"/>
                      <a:gd name="connsiteX13" fmla="*/ 24696 w 47299"/>
                      <a:gd name="connsiteY13" fmla="*/ 5648 h 62132"/>
                      <a:gd name="connsiteX14" fmla="*/ 38091 w 47299"/>
                      <a:gd name="connsiteY14" fmla="*/ 628 h 62132"/>
                      <a:gd name="connsiteX15" fmla="*/ 38091 w 47299"/>
                      <a:gd name="connsiteY15" fmla="*/ 39121 h 62132"/>
                      <a:gd name="connsiteX16" fmla="*/ 38091 w 47299"/>
                      <a:gd name="connsiteY16" fmla="*/ 39121 h 62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7299" h="62132">
                        <a:moveTo>
                          <a:pt x="31393" y="10251"/>
                        </a:moveTo>
                        <a:cubicBezTo>
                          <a:pt x="24696" y="19874"/>
                          <a:pt x="17999" y="29079"/>
                          <a:pt x="11720" y="38702"/>
                        </a:cubicBezTo>
                        <a:lnTo>
                          <a:pt x="31393" y="38702"/>
                        </a:lnTo>
                        <a:lnTo>
                          <a:pt x="31393" y="10251"/>
                        </a:lnTo>
                        <a:close/>
                        <a:moveTo>
                          <a:pt x="38091" y="39121"/>
                        </a:moveTo>
                        <a:cubicBezTo>
                          <a:pt x="41858" y="39539"/>
                          <a:pt x="44369" y="39539"/>
                          <a:pt x="46881" y="39539"/>
                        </a:cubicBezTo>
                        <a:cubicBezTo>
                          <a:pt x="46881" y="41631"/>
                          <a:pt x="46881" y="43305"/>
                          <a:pt x="47299" y="45815"/>
                        </a:cubicBezTo>
                        <a:cubicBezTo>
                          <a:pt x="44369" y="45815"/>
                          <a:pt x="38091" y="46234"/>
                          <a:pt x="38091" y="46234"/>
                        </a:cubicBezTo>
                        <a:lnTo>
                          <a:pt x="38091" y="62133"/>
                        </a:lnTo>
                        <a:lnTo>
                          <a:pt x="28045" y="62133"/>
                        </a:lnTo>
                        <a:lnTo>
                          <a:pt x="28045" y="45397"/>
                        </a:lnTo>
                        <a:lnTo>
                          <a:pt x="0" y="45397"/>
                        </a:lnTo>
                        <a:cubicBezTo>
                          <a:pt x="0" y="45397"/>
                          <a:pt x="1674" y="39539"/>
                          <a:pt x="2930" y="37447"/>
                        </a:cubicBezTo>
                        <a:cubicBezTo>
                          <a:pt x="10046" y="26987"/>
                          <a:pt x="17999" y="16527"/>
                          <a:pt x="24696" y="5648"/>
                        </a:cubicBezTo>
                        <a:cubicBezTo>
                          <a:pt x="28045" y="628"/>
                          <a:pt x="31812" y="-1046"/>
                          <a:pt x="38091" y="628"/>
                        </a:cubicBezTo>
                        <a:lnTo>
                          <a:pt x="38091" y="39121"/>
                        </a:lnTo>
                        <a:lnTo>
                          <a:pt x="38091" y="39121"/>
                        </a:lnTo>
                        <a:close/>
                      </a:path>
                    </a:pathLst>
                  </a:custGeom>
                  <a:solidFill>
                    <a:srgbClr val="FEFEFE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1422" name="Freeform 1421">
                    <a:extLst>
                      <a:ext uri="{FF2B5EF4-FFF2-40B4-BE49-F238E27FC236}">
                        <a16:creationId xmlns:a16="http://schemas.microsoft.com/office/drawing/2014/main" id="{C1211679-A342-5333-BB6C-2A8B2393D8A0}"/>
                      </a:ext>
                    </a:extLst>
                  </p:cNvPr>
                  <p:cNvSpPr/>
                  <p:nvPr/>
                </p:nvSpPr>
                <p:spPr>
                  <a:xfrm>
                    <a:off x="2638289" y="4784445"/>
                    <a:ext cx="39346" cy="61152"/>
                  </a:xfrm>
                  <a:custGeom>
                    <a:avLst/>
                    <a:gdLst>
                      <a:gd name="connsiteX0" fmla="*/ 0 w 39346"/>
                      <a:gd name="connsiteY0" fmla="*/ 61152 h 61152"/>
                      <a:gd name="connsiteX1" fmla="*/ 3767 w 39346"/>
                      <a:gd name="connsiteY1" fmla="*/ 54039 h 61152"/>
                      <a:gd name="connsiteX2" fmla="*/ 23859 w 39346"/>
                      <a:gd name="connsiteY2" fmla="*/ 32701 h 61152"/>
                      <a:gd name="connsiteX3" fmla="*/ 29300 w 39346"/>
                      <a:gd name="connsiteY3" fmla="*/ 22241 h 61152"/>
                      <a:gd name="connsiteX4" fmla="*/ 26370 w 39346"/>
                      <a:gd name="connsiteY4" fmla="*/ 9270 h 61152"/>
                      <a:gd name="connsiteX5" fmla="*/ 12557 w 39346"/>
                      <a:gd name="connsiteY5" fmla="*/ 7596 h 61152"/>
                      <a:gd name="connsiteX6" fmla="*/ 5441 w 39346"/>
                      <a:gd name="connsiteY6" fmla="*/ 10944 h 61152"/>
                      <a:gd name="connsiteX7" fmla="*/ 7116 w 39346"/>
                      <a:gd name="connsiteY7" fmla="*/ 2994 h 61152"/>
                      <a:gd name="connsiteX8" fmla="*/ 22603 w 39346"/>
                      <a:gd name="connsiteY8" fmla="*/ 65 h 61152"/>
                      <a:gd name="connsiteX9" fmla="*/ 35998 w 39346"/>
                      <a:gd name="connsiteY9" fmla="*/ 26425 h 61152"/>
                      <a:gd name="connsiteX10" fmla="*/ 20929 w 39346"/>
                      <a:gd name="connsiteY10" fmla="*/ 46089 h 61152"/>
                      <a:gd name="connsiteX11" fmla="*/ 13395 w 39346"/>
                      <a:gd name="connsiteY11" fmla="*/ 54039 h 61152"/>
                      <a:gd name="connsiteX12" fmla="*/ 39346 w 39346"/>
                      <a:gd name="connsiteY12" fmla="*/ 54039 h 61152"/>
                      <a:gd name="connsiteX13" fmla="*/ 39346 w 39346"/>
                      <a:gd name="connsiteY13" fmla="*/ 60733 h 61152"/>
                      <a:gd name="connsiteX14" fmla="*/ 0 w 39346"/>
                      <a:gd name="connsiteY14" fmla="*/ 61152 h 61152"/>
                      <a:gd name="connsiteX15" fmla="*/ 0 w 39346"/>
                      <a:gd name="connsiteY15" fmla="*/ 61152 h 611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9346" h="61152">
                        <a:moveTo>
                          <a:pt x="0" y="61152"/>
                        </a:moveTo>
                        <a:cubicBezTo>
                          <a:pt x="1674" y="58223"/>
                          <a:pt x="2512" y="55713"/>
                          <a:pt x="3767" y="54039"/>
                        </a:cubicBezTo>
                        <a:cubicBezTo>
                          <a:pt x="10464" y="46926"/>
                          <a:pt x="17580" y="40232"/>
                          <a:pt x="23859" y="32701"/>
                        </a:cubicBezTo>
                        <a:cubicBezTo>
                          <a:pt x="26370" y="29772"/>
                          <a:pt x="28045" y="26006"/>
                          <a:pt x="29300" y="22241"/>
                        </a:cubicBezTo>
                        <a:cubicBezTo>
                          <a:pt x="30975" y="17638"/>
                          <a:pt x="30138" y="12617"/>
                          <a:pt x="26370" y="9270"/>
                        </a:cubicBezTo>
                        <a:cubicBezTo>
                          <a:pt x="22185" y="5504"/>
                          <a:pt x="17162" y="5923"/>
                          <a:pt x="12557" y="7596"/>
                        </a:cubicBezTo>
                        <a:cubicBezTo>
                          <a:pt x="10046" y="8433"/>
                          <a:pt x="7953" y="9688"/>
                          <a:pt x="5441" y="10944"/>
                        </a:cubicBezTo>
                        <a:cubicBezTo>
                          <a:pt x="1674" y="6341"/>
                          <a:pt x="1674" y="5086"/>
                          <a:pt x="7116" y="2994"/>
                        </a:cubicBezTo>
                        <a:cubicBezTo>
                          <a:pt x="12139" y="1320"/>
                          <a:pt x="17580" y="-353"/>
                          <a:pt x="22603" y="65"/>
                        </a:cubicBezTo>
                        <a:cubicBezTo>
                          <a:pt x="35579" y="902"/>
                          <a:pt x="42276" y="14291"/>
                          <a:pt x="35998" y="26425"/>
                        </a:cubicBezTo>
                        <a:cubicBezTo>
                          <a:pt x="32230" y="33537"/>
                          <a:pt x="25952" y="39813"/>
                          <a:pt x="20929" y="46089"/>
                        </a:cubicBezTo>
                        <a:cubicBezTo>
                          <a:pt x="18836" y="48600"/>
                          <a:pt x="16325" y="51110"/>
                          <a:pt x="13395" y="54039"/>
                        </a:cubicBezTo>
                        <a:lnTo>
                          <a:pt x="39346" y="54039"/>
                        </a:lnTo>
                        <a:lnTo>
                          <a:pt x="39346" y="60733"/>
                        </a:lnTo>
                        <a:lnTo>
                          <a:pt x="0" y="61152"/>
                        </a:lnTo>
                        <a:lnTo>
                          <a:pt x="0" y="61152"/>
                        </a:lnTo>
                        <a:close/>
                      </a:path>
                    </a:pathLst>
                  </a:custGeom>
                  <a:solidFill>
                    <a:srgbClr val="FEFEFE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</p:grpSp>
          </p:grpSp>
          <p:grpSp>
            <p:nvGrpSpPr>
              <p:cNvPr id="1413" name="Graphic 2">
                <a:extLst>
                  <a:ext uri="{FF2B5EF4-FFF2-40B4-BE49-F238E27FC236}">
                    <a16:creationId xmlns:a16="http://schemas.microsoft.com/office/drawing/2014/main" id="{EB855433-052C-19BF-502B-B70717F2D123}"/>
                  </a:ext>
                </a:extLst>
              </p:cNvPr>
              <p:cNvGrpSpPr/>
              <p:nvPr/>
            </p:nvGrpSpPr>
            <p:grpSpPr>
              <a:xfrm>
                <a:off x="2423616" y="4879409"/>
                <a:ext cx="412242" cy="312453"/>
                <a:chOff x="2423616" y="4879409"/>
                <a:chExt cx="412242" cy="312453"/>
              </a:xfrm>
            </p:grpSpPr>
            <p:sp>
              <p:nvSpPr>
                <p:cNvPr id="1414" name="Freeform 1413">
                  <a:extLst>
                    <a:ext uri="{FF2B5EF4-FFF2-40B4-BE49-F238E27FC236}">
                      <a16:creationId xmlns:a16="http://schemas.microsoft.com/office/drawing/2014/main" id="{6A14882A-10AA-A399-FF16-9CF14F3AC6A7}"/>
                    </a:ext>
                  </a:extLst>
                </p:cNvPr>
                <p:cNvSpPr/>
                <p:nvPr/>
              </p:nvSpPr>
              <p:spPr>
                <a:xfrm>
                  <a:off x="2544109" y="4974465"/>
                  <a:ext cx="274586" cy="159411"/>
                </a:xfrm>
                <a:custGeom>
                  <a:avLst/>
                  <a:gdLst>
                    <a:gd name="connsiteX0" fmla="*/ 0 w 274586"/>
                    <a:gd name="connsiteY0" fmla="*/ 0 h 159411"/>
                    <a:gd name="connsiteX1" fmla="*/ 274586 w 274586"/>
                    <a:gd name="connsiteY1" fmla="*/ 0 h 159411"/>
                    <a:gd name="connsiteX2" fmla="*/ 274586 w 274586"/>
                    <a:gd name="connsiteY2" fmla="*/ 159411 h 159411"/>
                    <a:gd name="connsiteX3" fmla="*/ 0 w 274586"/>
                    <a:gd name="connsiteY3" fmla="*/ 159411 h 15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4586" h="159411">
                      <a:moveTo>
                        <a:pt x="0" y="0"/>
                      </a:moveTo>
                      <a:lnTo>
                        <a:pt x="274586" y="0"/>
                      </a:lnTo>
                      <a:lnTo>
                        <a:pt x="274586" y="159411"/>
                      </a:lnTo>
                      <a:lnTo>
                        <a:pt x="0" y="159411"/>
                      </a:lnTo>
                      <a:close/>
                    </a:path>
                  </a:pathLst>
                </a:custGeom>
                <a:noFill/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415" name="TextBox 1414">
                  <a:extLst>
                    <a:ext uri="{FF2B5EF4-FFF2-40B4-BE49-F238E27FC236}">
                      <a16:creationId xmlns:a16="http://schemas.microsoft.com/office/drawing/2014/main" id="{51832930-7729-E5BB-AB66-6ECD6E25AD23}"/>
                    </a:ext>
                  </a:extLst>
                </p:cNvPr>
                <p:cNvSpPr txBox="1"/>
                <p:nvPr/>
              </p:nvSpPr>
              <p:spPr>
                <a:xfrm>
                  <a:off x="2447476" y="4879409"/>
                  <a:ext cx="381969" cy="237140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ACCOUNT</a:t>
                  </a:r>
                </a:p>
              </p:txBody>
            </p:sp>
            <p:sp>
              <p:nvSpPr>
                <p:cNvPr id="1416" name="TextBox 1415">
                  <a:extLst>
                    <a:ext uri="{FF2B5EF4-FFF2-40B4-BE49-F238E27FC236}">
                      <a16:creationId xmlns:a16="http://schemas.microsoft.com/office/drawing/2014/main" id="{2B37AAA0-4FC8-369E-7260-D32A8A8CBE2E}"/>
                    </a:ext>
                  </a:extLst>
                </p:cNvPr>
                <p:cNvSpPr txBox="1"/>
                <p:nvPr/>
              </p:nvSpPr>
              <p:spPr>
                <a:xfrm>
                  <a:off x="2423616" y="4954721"/>
                  <a:ext cx="412242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SERVICING</a:t>
                  </a:r>
                </a:p>
              </p:txBody>
            </p:sp>
          </p:grpSp>
        </p:grpSp>
        <p:sp>
          <p:nvSpPr>
            <p:cNvPr id="1423" name="Freeform 1422">
              <a:extLst>
                <a:ext uri="{FF2B5EF4-FFF2-40B4-BE49-F238E27FC236}">
                  <a16:creationId xmlns:a16="http://schemas.microsoft.com/office/drawing/2014/main" id="{EA05FA7D-7ECF-B97A-DAA1-1AA90E3265E0}"/>
                </a:ext>
              </a:extLst>
            </p:cNvPr>
            <p:cNvSpPr/>
            <p:nvPr/>
          </p:nvSpPr>
          <p:spPr>
            <a:xfrm>
              <a:off x="3052261" y="5421319"/>
              <a:ext cx="29300" cy="41421"/>
            </a:xfrm>
            <a:custGeom>
              <a:avLst/>
              <a:gdLst>
                <a:gd name="connsiteX0" fmla="*/ 0 w 29300"/>
                <a:gd name="connsiteY0" fmla="*/ 8368 h 41421"/>
                <a:gd name="connsiteX1" fmla="*/ 29300 w 29300"/>
                <a:gd name="connsiteY1" fmla="*/ 0 h 41421"/>
                <a:gd name="connsiteX2" fmla="*/ 29300 w 29300"/>
                <a:gd name="connsiteY2" fmla="*/ 2092 h 41421"/>
                <a:gd name="connsiteX3" fmla="*/ 28882 w 29300"/>
                <a:gd name="connsiteY3" fmla="*/ 10878 h 41421"/>
                <a:gd name="connsiteX4" fmla="*/ 28882 w 29300"/>
                <a:gd name="connsiteY4" fmla="*/ 38493 h 41421"/>
                <a:gd name="connsiteX5" fmla="*/ 28045 w 29300"/>
                <a:gd name="connsiteY5" fmla="*/ 40585 h 41421"/>
                <a:gd name="connsiteX6" fmla="*/ 25533 w 29300"/>
                <a:gd name="connsiteY6" fmla="*/ 41422 h 41421"/>
                <a:gd name="connsiteX7" fmla="*/ 2930 w 29300"/>
                <a:gd name="connsiteY7" fmla="*/ 41422 h 41421"/>
                <a:gd name="connsiteX8" fmla="*/ 0 w 29300"/>
                <a:gd name="connsiteY8" fmla="*/ 38493 h 41421"/>
                <a:gd name="connsiteX9" fmla="*/ 0 w 29300"/>
                <a:gd name="connsiteY9" fmla="*/ 9623 h 41421"/>
                <a:gd name="connsiteX10" fmla="*/ 0 w 29300"/>
                <a:gd name="connsiteY10" fmla="*/ 8368 h 41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300" h="41421">
                  <a:moveTo>
                    <a:pt x="0" y="8368"/>
                  </a:moveTo>
                  <a:cubicBezTo>
                    <a:pt x="10046" y="6694"/>
                    <a:pt x="19673" y="3347"/>
                    <a:pt x="29300" y="0"/>
                  </a:cubicBezTo>
                  <a:cubicBezTo>
                    <a:pt x="29300" y="418"/>
                    <a:pt x="29300" y="1255"/>
                    <a:pt x="29300" y="2092"/>
                  </a:cubicBezTo>
                  <a:cubicBezTo>
                    <a:pt x="29300" y="6694"/>
                    <a:pt x="29300" y="10042"/>
                    <a:pt x="28882" y="10878"/>
                  </a:cubicBezTo>
                  <a:cubicBezTo>
                    <a:pt x="28882" y="15899"/>
                    <a:pt x="29300" y="33891"/>
                    <a:pt x="28882" y="38493"/>
                  </a:cubicBezTo>
                  <a:cubicBezTo>
                    <a:pt x="28882" y="38911"/>
                    <a:pt x="28882" y="39748"/>
                    <a:pt x="28045" y="40585"/>
                  </a:cubicBezTo>
                  <a:cubicBezTo>
                    <a:pt x="27207" y="41422"/>
                    <a:pt x="25952" y="41422"/>
                    <a:pt x="25533" y="41422"/>
                  </a:cubicBezTo>
                  <a:cubicBezTo>
                    <a:pt x="17999" y="41003"/>
                    <a:pt x="10464" y="41422"/>
                    <a:pt x="2930" y="41422"/>
                  </a:cubicBezTo>
                  <a:cubicBezTo>
                    <a:pt x="837" y="41422"/>
                    <a:pt x="0" y="40167"/>
                    <a:pt x="0" y="38493"/>
                  </a:cubicBezTo>
                  <a:cubicBezTo>
                    <a:pt x="0" y="28870"/>
                    <a:pt x="0" y="19246"/>
                    <a:pt x="0" y="9623"/>
                  </a:cubicBezTo>
                  <a:lnTo>
                    <a:pt x="0" y="8368"/>
                  </a:lnTo>
                  <a:close/>
                </a:path>
              </a:pathLst>
            </a:custGeom>
            <a:solidFill>
              <a:srgbClr val="FEFEFE"/>
            </a:solidFill>
            <a:ln w="41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00">
                <a:latin typeface="+mn-lt"/>
              </a:endParaRPr>
            </a:p>
          </p:txBody>
        </p:sp>
        <p:grpSp>
          <p:nvGrpSpPr>
            <p:cNvPr id="1424" name="Graphic 2">
              <a:extLst>
                <a:ext uri="{FF2B5EF4-FFF2-40B4-BE49-F238E27FC236}">
                  <a16:creationId xmlns:a16="http://schemas.microsoft.com/office/drawing/2014/main" id="{1DB45E23-CC14-3C07-9BC8-A2CE5DE2E68F}"/>
                </a:ext>
              </a:extLst>
            </p:cNvPr>
            <p:cNvGrpSpPr/>
            <p:nvPr/>
          </p:nvGrpSpPr>
          <p:grpSpPr>
            <a:xfrm>
              <a:off x="2895343" y="5269857"/>
              <a:ext cx="383368" cy="523876"/>
              <a:chOff x="2895343" y="5269857"/>
              <a:chExt cx="383368" cy="523876"/>
            </a:xfrm>
          </p:grpSpPr>
          <p:sp>
            <p:nvSpPr>
              <p:cNvPr id="1425" name="Freeform 1424">
                <a:extLst>
                  <a:ext uri="{FF2B5EF4-FFF2-40B4-BE49-F238E27FC236}">
                    <a16:creationId xmlns:a16="http://schemas.microsoft.com/office/drawing/2014/main" id="{B10AEAAF-1967-AB9C-BD36-0171EF81114C}"/>
                  </a:ext>
                </a:extLst>
              </p:cNvPr>
              <p:cNvSpPr/>
              <p:nvPr/>
            </p:nvSpPr>
            <p:spPr>
              <a:xfrm>
                <a:off x="2977336" y="5269857"/>
                <a:ext cx="301375" cy="301250"/>
              </a:xfrm>
              <a:custGeom>
                <a:avLst/>
                <a:gdLst>
                  <a:gd name="connsiteX0" fmla="*/ 301375 w 301375"/>
                  <a:gd name="connsiteY0" fmla="*/ 150625 h 301250"/>
                  <a:gd name="connsiteX1" fmla="*/ 150688 w 301375"/>
                  <a:gd name="connsiteY1" fmla="*/ 301250 h 301250"/>
                  <a:gd name="connsiteX2" fmla="*/ 0 w 301375"/>
                  <a:gd name="connsiteY2" fmla="*/ 150625 h 301250"/>
                  <a:gd name="connsiteX3" fmla="*/ 150688 w 301375"/>
                  <a:gd name="connsiteY3" fmla="*/ 0 h 301250"/>
                  <a:gd name="connsiteX4" fmla="*/ 301375 w 301375"/>
                  <a:gd name="connsiteY4" fmla="*/ 150625 h 301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375" h="301250">
                    <a:moveTo>
                      <a:pt x="301375" y="150625"/>
                    </a:moveTo>
                    <a:cubicBezTo>
                      <a:pt x="301375" y="233887"/>
                      <a:pt x="233985" y="301250"/>
                      <a:pt x="150688" y="301250"/>
                    </a:cubicBezTo>
                    <a:cubicBezTo>
                      <a:pt x="67391" y="301250"/>
                      <a:pt x="0" y="233887"/>
                      <a:pt x="0" y="150625"/>
                    </a:cubicBezTo>
                    <a:cubicBezTo>
                      <a:pt x="0" y="67363"/>
                      <a:pt x="67391" y="0"/>
                      <a:pt x="150688" y="0"/>
                    </a:cubicBezTo>
                    <a:cubicBezTo>
                      <a:pt x="233985" y="0"/>
                      <a:pt x="301375" y="67363"/>
                      <a:pt x="301375" y="150625"/>
                    </a:cubicBezTo>
                  </a:path>
                </a:pathLst>
              </a:custGeom>
              <a:solidFill>
                <a:srgbClr val="EDC01B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grpSp>
            <p:nvGrpSpPr>
              <p:cNvPr id="1426" name="Graphic 2">
                <a:extLst>
                  <a:ext uri="{FF2B5EF4-FFF2-40B4-BE49-F238E27FC236}">
                    <a16:creationId xmlns:a16="http://schemas.microsoft.com/office/drawing/2014/main" id="{8463EF1A-AC85-4585-A6D2-355F58FF0DFF}"/>
                  </a:ext>
                </a:extLst>
              </p:cNvPr>
              <p:cNvGrpSpPr/>
              <p:nvPr/>
            </p:nvGrpSpPr>
            <p:grpSpPr>
              <a:xfrm>
                <a:off x="2895343" y="5481280"/>
                <a:ext cx="381969" cy="312453"/>
                <a:chOff x="2895343" y="5481280"/>
                <a:chExt cx="381969" cy="312453"/>
              </a:xfrm>
            </p:grpSpPr>
            <p:sp>
              <p:nvSpPr>
                <p:cNvPr id="1432" name="Freeform 1431">
                  <a:extLst>
                    <a:ext uri="{FF2B5EF4-FFF2-40B4-BE49-F238E27FC236}">
                      <a16:creationId xmlns:a16="http://schemas.microsoft.com/office/drawing/2014/main" id="{B3260A9A-5F94-4741-264C-AB063CF8FBFD}"/>
                    </a:ext>
                  </a:extLst>
                </p:cNvPr>
                <p:cNvSpPr/>
                <p:nvPr/>
              </p:nvSpPr>
              <p:spPr>
                <a:xfrm>
                  <a:off x="2995335" y="5576547"/>
                  <a:ext cx="265377" cy="149788"/>
                </a:xfrm>
                <a:custGeom>
                  <a:avLst/>
                  <a:gdLst>
                    <a:gd name="connsiteX0" fmla="*/ 0 w 265377"/>
                    <a:gd name="connsiteY0" fmla="*/ 0 h 149788"/>
                    <a:gd name="connsiteX1" fmla="*/ 265378 w 265377"/>
                    <a:gd name="connsiteY1" fmla="*/ 0 h 149788"/>
                    <a:gd name="connsiteX2" fmla="*/ 265378 w 265377"/>
                    <a:gd name="connsiteY2" fmla="*/ 149788 h 149788"/>
                    <a:gd name="connsiteX3" fmla="*/ 0 w 265377"/>
                    <a:gd name="connsiteY3" fmla="*/ 149788 h 149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5377" h="149788">
                      <a:moveTo>
                        <a:pt x="0" y="0"/>
                      </a:moveTo>
                      <a:lnTo>
                        <a:pt x="265378" y="0"/>
                      </a:lnTo>
                      <a:lnTo>
                        <a:pt x="265378" y="149788"/>
                      </a:lnTo>
                      <a:lnTo>
                        <a:pt x="0" y="149788"/>
                      </a:lnTo>
                      <a:close/>
                    </a:path>
                  </a:pathLst>
                </a:custGeom>
                <a:noFill/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433" name="TextBox 1432">
                  <a:extLst>
                    <a:ext uri="{FF2B5EF4-FFF2-40B4-BE49-F238E27FC236}">
                      <a16:creationId xmlns:a16="http://schemas.microsoft.com/office/drawing/2014/main" id="{1ECA7F5C-84AD-5139-72D7-0E7FF98AA924}"/>
                    </a:ext>
                  </a:extLst>
                </p:cNvPr>
                <p:cNvSpPr txBox="1"/>
                <p:nvPr/>
              </p:nvSpPr>
              <p:spPr>
                <a:xfrm>
                  <a:off x="2895343" y="5481280"/>
                  <a:ext cx="381969" cy="237140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ACCOUNT</a:t>
                  </a:r>
                </a:p>
              </p:txBody>
            </p:sp>
            <p:sp>
              <p:nvSpPr>
                <p:cNvPr id="1434" name="TextBox 1433">
                  <a:extLst>
                    <a:ext uri="{FF2B5EF4-FFF2-40B4-BE49-F238E27FC236}">
                      <a16:creationId xmlns:a16="http://schemas.microsoft.com/office/drawing/2014/main" id="{69B3EB0A-FF35-5DA0-39CD-76938934B696}"/>
                    </a:ext>
                  </a:extLst>
                </p:cNvPr>
                <p:cNvSpPr txBox="1"/>
                <p:nvPr/>
              </p:nvSpPr>
              <p:spPr>
                <a:xfrm>
                  <a:off x="2945824" y="5556592"/>
                  <a:ext cx="278686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SALES</a:t>
                  </a:r>
                </a:p>
              </p:txBody>
            </p:sp>
          </p:grpSp>
          <p:sp>
            <p:nvSpPr>
              <p:cNvPr id="1427" name="Freeform 1426">
                <a:extLst>
                  <a:ext uri="{FF2B5EF4-FFF2-40B4-BE49-F238E27FC236}">
                    <a16:creationId xmlns:a16="http://schemas.microsoft.com/office/drawing/2014/main" id="{3A205F34-181E-C19D-9862-4DCBE2F6EA78}"/>
                  </a:ext>
                </a:extLst>
              </p:cNvPr>
              <p:cNvSpPr/>
              <p:nvPr/>
            </p:nvSpPr>
            <p:spPr>
              <a:xfrm>
                <a:off x="3164021" y="5372785"/>
                <a:ext cx="29300" cy="128031"/>
              </a:xfrm>
              <a:custGeom>
                <a:avLst/>
                <a:gdLst>
                  <a:gd name="connsiteX0" fmla="*/ 28882 w 29300"/>
                  <a:gd name="connsiteY0" fmla="*/ 0 h 128031"/>
                  <a:gd name="connsiteX1" fmla="*/ 29300 w 29300"/>
                  <a:gd name="connsiteY1" fmla="*/ 1673 h 128031"/>
                  <a:gd name="connsiteX2" fmla="*/ 29300 w 29300"/>
                  <a:gd name="connsiteY2" fmla="*/ 101672 h 128031"/>
                  <a:gd name="connsiteX3" fmla="*/ 29300 w 29300"/>
                  <a:gd name="connsiteY3" fmla="*/ 124684 h 128031"/>
                  <a:gd name="connsiteX4" fmla="*/ 27626 w 29300"/>
                  <a:gd name="connsiteY4" fmla="*/ 127613 h 128031"/>
                  <a:gd name="connsiteX5" fmla="*/ 26370 w 29300"/>
                  <a:gd name="connsiteY5" fmla="*/ 128031 h 128031"/>
                  <a:gd name="connsiteX6" fmla="*/ 2930 w 29300"/>
                  <a:gd name="connsiteY6" fmla="*/ 128031 h 128031"/>
                  <a:gd name="connsiteX7" fmla="*/ 0 w 29300"/>
                  <a:gd name="connsiteY7" fmla="*/ 125102 h 128031"/>
                  <a:gd name="connsiteX8" fmla="*/ 0 w 29300"/>
                  <a:gd name="connsiteY8" fmla="*/ 102509 h 128031"/>
                  <a:gd name="connsiteX9" fmla="*/ 0 w 29300"/>
                  <a:gd name="connsiteY9" fmla="*/ 30961 h 128031"/>
                  <a:gd name="connsiteX10" fmla="*/ 837 w 29300"/>
                  <a:gd name="connsiteY10" fmla="*/ 29288 h 128031"/>
                  <a:gd name="connsiteX11" fmla="*/ 21766 w 29300"/>
                  <a:gd name="connsiteY11" fmla="*/ 7949 h 128031"/>
                  <a:gd name="connsiteX12" fmla="*/ 28044 w 29300"/>
                  <a:gd name="connsiteY12" fmla="*/ 1255 h 128031"/>
                  <a:gd name="connsiteX13" fmla="*/ 28882 w 29300"/>
                  <a:gd name="connsiteY13" fmla="*/ 0 h 128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300" h="128031">
                    <a:moveTo>
                      <a:pt x="28882" y="0"/>
                    </a:moveTo>
                    <a:cubicBezTo>
                      <a:pt x="28882" y="837"/>
                      <a:pt x="29300" y="1255"/>
                      <a:pt x="29300" y="1673"/>
                    </a:cubicBezTo>
                    <a:cubicBezTo>
                      <a:pt x="29300" y="35145"/>
                      <a:pt x="29300" y="68199"/>
                      <a:pt x="29300" y="101672"/>
                    </a:cubicBezTo>
                    <a:cubicBezTo>
                      <a:pt x="29300" y="109203"/>
                      <a:pt x="29300" y="116734"/>
                      <a:pt x="29300" y="124684"/>
                    </a:cubicBezTo>
                    <a:cubicBezTo>
                      <a:pt x="29300" y="125939"/>
                      <a:pt x="28882" y="126776"/>
                      <a:pt x="27626" y="127613"/>
                    </a:cubicBezTo>
                    <a:cubicBezTo>
                      <a:pt x="27207" y="127613"/>
                      <a:pt x="26789" y="128031"/>
                      <a:pt x="26370" y="128031"/>
                    </a:cubicBezTo>
                    <a:cubicBezTo>
                      <a:pt x="18417" y="128031"/>
                      <a:pt x="10464" y="128031"/>
                      <a:pt x="2930" y="128031"/>
                    </a:cubicBezTo>
                    <a:cubicBezTo>
                      <a:pt x="1256" y="128031"/>
                      <a:pt x="0" y="126776"/>
                      <a:pt x="0" y="125102"/>
                    </a:cubicBezTo>
                    <a:cubicBezTo>
                      <a:pt x="0" y="117571"/>
                      <a:pt x="0" y="110040"/>
                      <a:pt x="0" y="102509"/>
                    </a:cubicBezTo>
                    <a:cubicBezTo>
                      <a:pt x="0" y="78659"/>
                      <a:pt x="0" y="54811"/>
                      <a:pt x="0" y="30961"/>
                    </a:cubicBezTo>
                    <a:cubicBezTo>
                      <a:pt x="0" y="30125"/>
                      <a:pt x="418" y="29707"/>
                      <a:pt x="837" y="29288"/>
                    </a:cubicBezTo>
                    <a:cubicBezTo>
                      <a:pt x="8372" y="22593"/>
                      <a:pt x="15069" y="15062"/>
                      <a:pt x="21766" y="7949"/>
                    </a:cubicBezTo>
                    <a:cubicBezTo>
                      <a:pt x="23859" y="5857"/>
                      <a:pt x="25952" y="3347"/>
                      <a:pt x="28044" y="1255"/>
                    </a:cubicBezTo>
                    <a:cubicBezTo>
                      <a:pt x="28463" y="418"/>
                      <a:pt x="28463" y="418"/>
                      <a:pt x="28882" y="0"/>
                    </a:cubicBezTo>
                  </a:path>
                </a:pathLst>
              </a:custGeom>
              <a:solidFill>
                <a:srgbClr val="FEFEFE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428" name="Freeform 1427">
                <a:extLst>
                  <a:ext uri="{FF2B5EF4-FFF2-40B4-BE49-F238E27FC236}">
                    <a16:creationId xmlns:a16="http://schemas.microsoft.com/office/drawing/2014/main" id="{DC65421A-0BB9-AB09-C4F0-BE27D775B2C5}"/>
                  </a:ext>
                </a:extLst>
              </p:cNvPr>
              <p:cNvSpPr/>
              <p:nvPr/>
            </p:nvSpPr>
            <p:spPr>
              <a:xfrm>
                <a:off x="3125931" y="5410859"/>
                <a:ext cx="28881" cy="89538"/>
              </a:xfrm>
              <a:custGeom>
                <a:avLst/>
                <a:gdLst>
                  <a:gd name="connsiteX0" fmla="*/ 28882 w 28881"/>
                  <a:gd name="connsiteY0" fmla="*/ 0 h 89538"/>
                  <a:gd name="connsiteX1" fmla="*/ 28882 w 28881"/>
                  <a:gd name="connsiteY1" fmla="*/ 1255 h 89538"/>
                  <a:gd name="connsiteX2" fmla="*/ 28882 w 28881"/>
                  <a:gd name="connsiteY2" fmla="*/ 86191 h 89538"/>
                  <a:gd name="connsiteX3" fmla="*/ 28045 w 28881"/>
                  <a:gd name="connsiteY3" fmla="*/ 88701 h 89538"/>
                  <a:gd name="connsiteX4" fmla="*/ 25952 w 28881"/>
                  <a:gd name="connsiteY4" fmla="*/ 89538 h 89538"/>
                  <a:gd name="connsiteX5" fmla="*/ 22603 w 28881"/>
                  <a:gd name="connsiteY5" fmla="*/ 89120 h 89538"/>
                  <a:gd name="connsiteX6" fmla="*/ 15906 w 28881"/>
                  <a:gd name="connsiteY6" fmla="*/ 89120 h 89538"/>
                  <a:gd name="connsiteX7" fmla="*/ 4604 w 28881"/>
                  <a:gd name="connsiteY7" fmla="*/ 89120 h 89538"/>
                  <a:gd name="connsiteX8" fmla="*/ 837 w 28881"/>
                  <a:gd name="connsiteY8" fmla="*/ 88701 h 89538"/>
                  <a:gd name="connsiteX9" fmla="*/ 0 w 28881"/>
                  <a:gd name="connsiteY9" fmla="*/ 86191 h 89538"/>
                  <a:gd name="connsiteX10" fmla="*/ 0 w 28881"/>
                  <a:gd name="connsiteY10" fmla="*/ 23430 h 89538"/>
                  <a:gd name="connsiteX11" fmla="*/ 0 w 28881"/>
                  <a:gd name="connsiteY11" fmla="*/ 23012 h 89538"/>
                  <a:gd name="connsiteX12" fmla="*/ 837 w 28881"/>
                  <a:gd name="connsiteY12" fmla="*/ 22175 h 89538"/>
                  <a:gd name="connsiteX13" fmla="*/ 28882 w 28881"/>
                  <a:gd name="connsiteY13" fmla="*/ 418 h 89538"/>
                  <a:gd name="connsiteX14" fmla="*/ 28882 w 28881"/>
                  <a:gd name="connsiteY14" fmla="*/ 0 h 8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8881" h="89538">
                    <a:moveTo>
                      <a:pt x="28882" y="0"/>
                    </a:moveTo>
                    <a:cubicBezTo>
                      <a:pt x="28882" y="418"/>
                      <a:pt x="28882" y="837"/>
                      <a:pt x="28882" y="1255"/>
                    </a:cubicBezTo>
                    <a:cubicBezTo>
                      <a:pt x="28882" y="29707"/>
                      <a:pt x="28882" y="57739"/>
                      <a:pt x="28882" y="86191"/>
                    </a:cubicBezTo>
                    <a:cubicBezTo>
                      <a:pt x="28882" y="86609"/>
                      <a:pt x="28882" y="87865"/>
                      <a:pt x="28045" y="88701"/>
                    </a:cubicBezTo>
                    <a:cubicBezTo>
                      <a:pt x="27626" y="89120"/>
                      <a:pt x="26789" y="89538"/>
                      <a:pt x="25952" y="89538"/>
                    </a:cubicBezTo>
                    <a:cubicBezTo>
                      <a:pt x="25115" y="89538"/>
                      <a:pt x="23859" y="89538"/>
                      <a:pt x="22603" y="89120"/>
                    </a:cubicBezTo>
                    <a:cubicBezTo>
                      <a:pt x="21766" y="89120"/>
                      <a:pt x="21766" y="89120"/>
                      <a:pt x="15906" y="89120"/>
                    </a:cubicBezTo>
                    <a:cubicBezTo>
                      <a:pt x="12139" y="89120"/>
                      <a:pt x="8372" y="88701"/>
                      <a:pt x="4604" y="89120"/>
                    </a:cubicBezTo>
                    <a:cubicBezTo>
                      <a:pt x="3349" y="89120"/>
                      <a:pt x="1674" y="89538"/>
                      <a:pt x="837" y="88701"/>
                    </a:cubicBezTo>
                    <a:cubicBezTo>
                      <a:pt x="0" y="87865"/>
                      <a:pt x="0" y="86609"/>
                      <a:pt x="0" y="86191"/>
                    </a:cubicBezTo>
                    <a:cubicBezTo>
                      <a:pt x="0" y="65271"/>
                      <a:pt x="0" y="44351"/>
                      <a:pt x="0" y="23430"/>
                    </a:cubicBezTo>
                    <a:lnTo>
                      <a:pt x="0" y="23012"/>
                    </a:lnTo>
                    <a:cubicBezTo>
                      <a:pt x="0" y="22594"/>
                      <a:pt x="419" y="22175"/>
                      <a:pt x="837" y="22175"/>
                    </a:cubicBezTo>
                    <a:cubicBezTo>
                      <a:pt x="20510" y="6276"/>
                      <a:pt x="23440" y="4184"/>
                      <a:pt x="28882" y="418"/>
                    </a:cubicBezTo>
                    <a:cubicBezTo>
                      <a:pt x="28882" y="0"/>
                      <a:pt x="28882" y="0"/>
                      <a:pt x="28882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429" name="Freeform 1428">
                <a:extLst>
                  <a:ext uri="{FF2B5EF4-FFF2-40B4-BE49-F238E27FC236}">
                    <a16:creationId xmlns:a16="http://schemas.microsoft.com/office/drawing/2014/main" id="{9E6031F0-9665-3C4F-DAEE-20A77A42889B}"/>
                  </a:ext>
                </a:extLst>
              </p:cNvPr>
              <p:cNvSpPr/>
              <p:nvPr/>
            </p:nvSpPr>
            <p:spPr>
              <a:xfrm>
                <a:off x="3086166" y="5439729"/>
                <a:ext cx="29300" cy="60668"/>
              </a:xfrm>
              <a:custGeom>
                <a:avLst/>
                <a:gdLst>
                  <a:gd name="connsiteX0" fmla="*/ 29300 w 29300"/>
                  <a:gd name="connsiteY0" fmla="*/ 0 h 60668"/>
                  <a:gd name="connsiteX1" fmla="*/ 29300 w 29300"/>
                  <a:gd name="connsiteY1" fmla="*/ 837 h 60668"/>
                  <a:gd name="connsiteX2" fmla="*/ 29300 w 29300"/>
                  <a:gd name="connsiteY2" fmla="*/ 57321 h 60668"/>
                  <a:gd name="connsiteX3" fmla="*/ 25952 w 29300"/>
                  <a:gd name="connsiteY3" fmla="*/ 60668 h 60668"/>
                  <a:gd name="connsiteX4" fmla="*/ 2930 w 29300"/>
                  <a:gd name="connsiteY4" fmla="*/ 60668 h 60668"/>
                  <a:gd name="connsiteX5" fmla="*/ 0 w 29300"/>
                  <a:gd name="connsiteY5" fmla="*/ 57739 h 60668"/>
                  <a:gd name="connsiteX6" fmla="*/ 0 w 29300"/>
                  <a:gd name="connsiteY6" fmla="*/ 17991 h 60668"/>
                  <a:gd name="connsiteX7" fmla="*/ 2093 w 29300"/>
                  <a:gd name="connsiteY7" fmla="*/ 14644 h 60668"/>
                  <a:gd name="connsiteX8" fmla="*/ 28463 w 29300"/>
                  <a:gd name="connsiteY8" fmla="*/ 837 h 60668"/>
                  <a:gd name="connsiteX9" fmla="*/ 29300 w 29300"/>
                  <a:gd name="connsiteY9" fmla="*/ 0 h 60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300" h="60668">
                    <a:moveTo>
                      <a:pt x="29300" y="0"/>
                    </a:moveTo>
                    <a:cubicBezTo>
                      <a:pt x="29300" y="418"/>
                      <a:pt x="29300" y="837"/>
                      <a:pt x="29300" y="837"/>
                    </a:cubicBezTo>
                    <a:cubicBezTo>
                      <a:pt x="29300" y="19665"/>
                      <a:pt x="29300" y="38493"/>
                      <a:pt x="29300" y="57321"/>
                    </a:cubicBezTo>
                    <a:cubicBezTo>
                      <a:pt x="29300" y="59413"/>
                      <a:pt x="28045" y="60668"/>
                      <a:pt x="25952" y="60668"/>
                    </a:cubicBezTo>
                    <a:cubicBezTo>
                      <a:pt x="18417" y="60668"/>
                      <a:pt x="10464" y="60668"/>
                      <a:pt x="2930" y="60668"/>
                    </a:cubicBezTo>
                    <a:cubicBezTo>
                      <a:pt x="837" y="60668"/>
                      <a:pt x="0" y="59413"/>
                      <a:pt x="0" y="57739"/>
                    </a:cubicBezTo>
                    <a:cubicBezTo>
                      <a:pt x="0" y="44351"/>
                      <a:pt x="0" y="31380"/>
                      <a:pt x="0" y="17991"/>
                    </a:cubicBezTo>
                    <a:cubicBezTo>
                      <a:pt x="0" y="15899"/>
                      <a:pt x="419" y="15481"/>
                      <a:pt x="2093" y="14644"/>
                    </a:cubicBezTo>
                    <a:cubicBezTo>
                      <a:pt x="11302" y="10460"/>
                      <a:pt x="20092" y="5857"/>
                      <a:pt x="28463" y="837"/>
                    </a:cubicBezTo>
                    <a:cubicBezTo>
                      <a:pt x="28463" y="0"/>
                      <a:pt x="28882" y="0"/>
                      <a:pt x="29300" y="0"/>
                    </a:cubicBezTo>
                  </a:path>
                </a:pathLst>
              </a:custGeom>
              <a:solidFill>
                <a:srgbClr val="FEFEFE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430" name="Freeform 1429">
                <a:extLst>
                  <a:ext uri="{FF2B5EF4-FFF2-40B4-BE49-F238E27FC236}">
                    <a16:creationId xmlns:a16="http://schemas.microsoft.com/office/drawing/2014/main" id="{FD68BC92-83B2-98DE-87EB-044EAAA58D66}"/>
                  </a:ext>
                </a:extLst>
              </p:cNvPr>
              <p:cNvSpPr/>
              <p:nvPr/>
            </p:nvSpPr>
            <p:spPr>
              <a:xfrm>
                <a:off x="3042724" y="5342024"/>
                <a:ext cx="166986" cy="120456"/>
              </a:xfrm>
              <a:custGeom>
                <a:avLst/>
                <a:gdLst>
                  <a:gd name="connsiteX0" fmla="*/ 145156 w 166986"/>
                  <a:gd name="connsiteY0" fmla="*/ 20719 h 120456"/>
                  <a:gd name="connsiteX1" fmla="*/ 142226 w 166986"/>
                  <a:gd name="connsiteY1" fmla="*/ 18209 h 120456"/>
                  <a:gd name="connsiteX2" fmla="*/ 137622 w 166986"/>
                  <a:gd name="connsiteY2" fmla="*/ 14025 h 120456"/>
                  <a:gd name="connsiteX3" fmla="*/ 138459 w 166986"/>
                  <a:gd name="connsiteY3" fmla="*/ 9004 h 120456"/>
                  <a:gd name="connsiteX4" fmla="*/ 163155 w 166986"/>
                  <a:gd name="connsiteY4" fmla="*/ 218 h 120456"/>
                  <a:gd name="connsiteX5" fmla="*/ 166922 w 166986"/>
                  <a:gd name="connsiteY5" fmla="*/ 3565 h 120456"/>
                  <a:gd name="connsiteX6" fmla="*/ 161899 w 166986"/>
                  <a:gd name="connsiteY6" fmla="*/ 29088 h 120456"/>
                  <a:gd name="connsiteX7" fmla="*/ 160225 w 166986"/>
                  <a:gd name="connsiteY7" fmla="*/ 31598 h 120456"/>
                  <a:gd name="connsiteX8" fmla="*/ 157295 w 166986"/>
                  <a:gd name="connsiteY8" fmla="*/ 30761 h 120456"/>
                  <a:gd name="connsiteX9" fmla="*/ 149342 w 166986"/>
                  <a:gd name="connsiteY9" fmla="*/ 23648 h 120456"/>
                  <a:gd name="connsiteX10" fmla="*/ 146830 w 166986"/>
                  <a:gd name="connsiteY10" fmla="*/ 26577 h 120456"/>
                  <a:gd name="connsiteX11" fmla="*/ 117948 w 166986"/>
                  <a:gd name="connsiteY11" fmla="*/ 56702 h 120456"/>
                  <a:gd name="connsiteX12" fmla="*/ 66882 w 166986"/>
                  <a:gd name="connsiteY12" fmla="*/ 95195 h 120456"/>
                  <a:gd name="connsiteX13" fmla="*/ 51813 w 166986"/>
                  <a:gd name="connsiteY13" fmla="*/ 103563 h 120456"/>
                  <a:gd name="connsiteX14" fmla="*/ 18327 w 166986"/>
                  <a:gd name="connsiteY14" fmla="*/ 116952 h 120456"/>
                  <a:gd name="connsiteX15" fmla="*/ 3677 w 166986"/>
                  <a:gd name="connsiteY15" fmla="*/ 120299 h 120456"/>
                  <a:gd name="connsiteX16" fmla="*/ 328 w 166986"/>
                  <a:gd name="connsiteY16" fmla="*/ 119044 h 120456"/>
                  <a:gd name="connsiteX17" fmla="*/ 2003 w 166986"/>
                  <a:gd name="connsiteY17" fmla="*/ 115278 h 120456"/>
                  <a:gd name="connsiteX18" fmla="*/ 8282 w 166986"/>
                  <a:gd name="connsiteY18" fmla="*/ 114023 h 120456"/>
                  <a:gd name="connsiteX19" fmla="*/ 34652 w 166986"/>
                  <a:gd name="connsiteY19" fmla="*/ 105655 h 120456"/>
                  <a:gd name="connsiteX20" fmla="*/ 81532 w 166986"/>
                  <a:gd name="connsiteY20" fmla="*/ 79296 h 120456"/>
                  <a:gd name="connsiteX21" fmla="*/ 112507 w 166986"/>
                  <a:gd name="connsiteY21" fmla="*/ 54192 h 120456"/>
                  <a:gd name="connsiteX22" fmla="*/ 125483 w 166986"/>
                  <a:gd name="connsiteY22" fmla="*/ 41640 h 120456"/>
                  <a:gd name="connsiteX23" fmla="*/ 138040 w 166986"/>
                  <a:gd name="connsiteY23" fmla="*/ 28250 h 120456"/>
                  <a:gd name="connsiteX24" fmla="*/ 145156 w 166986"/>
                  <a:gd name="connsiteY24" fmla="*/ 20719 h 120456"/>
                  <a:gd name="connsiteX25" fmla="*/ 145156 w 166986"/>
                  <a:gd name="connsiteY25" fmla="*/ 20719 h 120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66986" h="120456">
                    <a:moveTo>
                      <a:pt x="145156" y="20719"/>
                    </a:moveTo>
                    <a:cubicBezTo>
                      <a:pt x="144319" y="19882"/>
                      <a:pt x="143063" y="19046"/>
                      <a:pt x="142226" y="18209"/>
                    </a:cubicBezTo>
                    <a:cubicBezTo>
                      <a:pt x="140552" y="16954"/>
                      <a:pt x="139296" y="15698"/>
                      <a:pt x="137622" y="14025"/>
                    </a:cubicBezTo>
                    <a:cubicBezTo>
                      <a:pt x="135947" y="12351"/>
                      <a:pt x="136366" y="9841"/>
                      <a:pt x="138459" y="9004"/>
                    </a:cubicBezTo>
                    <a:cubicBezTo>
                      <a:pt x="146830" y="6075"/>
                      <a:pt x="154783" y="3146"/>
                      <a:pt x="163155" y="218"/>
                    </a:cubicBezTo>
                    <a:cubicBezTo>
                      <a:pt x="165666" y="-619"/>
                      <a:pt x="167341" y="1054"/>
                      <a:pt x="166922" y="3565"/>
                    </a:cubicBezTo>
                    <a:cubicBezTo>
                      <a:pt x="165248" y="11933"/>
                      <a:pt x="163573" y="20719"/>
                      <a:pt x="161899" y="29088"/>
                    </a:cubicBezTo>
                    <a:cubicBezTo>
                      <a:pt x="161481" y="30342"/>
                      <a:pt x="161062" y="31180"/>
                      <a:pt x="160225" y="31598"/>
                    </a:cubicBezTo>
                    <a:cubicBezTo>
                      <a:pt x="158969" y="32016"/>
                      <a:pt x="158132" y="31598"/>
                      <a:pt x="157295" y="30761"/>
                    </a:cubicBezTo>
                    <a:cubicBezTo>
                      <a:pt x="154783" y="28250"/>
                      <a:pt x="151853" y="26158"/>
                      <a:pt x="149342" y="23648"/>
                    </a:cubicBezTo>
                    <a:cubicBezTo>
                      <a:pt x="148505" y="24485"/>
                      <a:pt x="147668" y="25740"/>
                      <a:pt x="146830" y="26577"/>
                    </a:cubicBezTo>
                    <a:cubicBezTo>
                      <a:pt x="137622" y="37037"/>
                      <a:pt x="127994" y="47079"/>
                      <a:pt x="117948" y="56702"/>
                    </a:cubicBezTo>
                    <a:cubicBezTo>
                      <a:pt x="102461" y="71346"/>
                      <a:pt x="85299" y="84317"/>
                      <a:pt x="66882" y="95195"/>
                    </a:cubicBezTo>
                    <a:cubicBezTo>
                      <a:pt x="61859" y="98124"/>
                      <a:pt x="56836" y="101053"/>
                      <a:pt x="51813" y="103563"/>
                    </a:cubicBezTo>
                    <a:cubicBezTo>
                      <a:pt x="40930" y="109002"/>
                      <a:pt x="30047" y="113605"/>
                      <a:pt x="18327" y="116952"/>
                    </a:cubicBezTo>
                    <a:cubicBezTo>
                      <a:pt x="13304" y="118207"/>
                      <a:pt x="8700" y="119462"/>
                      <a:pt x="3677" y="120299"/>
                    </a:cubicBezTo>
                    <a:cubicBezTo>
                      <a:pt x="2003" y="120718"/>
                      <a:pt x="747" y="120299"/>
                      <a:pt x="328" y="119044"/>
                    </a:cubicBezTo>
                    <a:cubicBezTo>
                      <a:pt x="-509" y="117370"/>
                      <a:pt x="328" y="115697"/>
                      <a:pt x="2003" y="115278"/>
                    </a:cubicBezTo>
                    <a:cubicBezTo>
                      <a:pt x="4096" y="114860"/>
                      <a:pt x="6189" y="114442"/>
                      <a:pt x="8282" y="114023"/>
                    </a:cubicBezTo>
                    <a:cubicBezTo>
                      <a:pt x="17490" y="111931"/>
                      <a:pt x="26280" y="109002"/>
                      <a:pt x="34652" y="105655"/>
                    </a:cubicBezTo>
                    <a:cubicBezTo>
                      <a:pt x="51395" y="98542"/>
                      <a:pt x="66882" y="89756"/>
                      <a:pt x="81532" y="79296"/>
                    </a:cubicBezTo>
                    <a:cubicBezTo>
                      <a:pt x="92415" y="71764"/>
                      <a:pt x="102880" y="63396"/>
                      <a:pt x="112507" y="54192"/>
                    </a:cubicBezTo>
                    <a:cubicBezTo>
                      <a:pt x="116693" y="50008"/>
                      <a:pt x="121297" y="45824"/>
                      <a:pt x="125483" y="41640"/>
                    </a:cubicBezTo>
                    <a:cubicBezTo>
                      <a:pt x="129669" y="37456"/>
                      <a:pt x="133855" y="32853"/>
                      <a:pt x="138040" y="28250"/>
                    </a:cubicBezTo>
                    <a:cubicBezTo>
                      <a:pt x="140133" y="26158"/>
                      <a:pt x="142645" y="23648"/>
                      <a:pt x="145156" y="20719"/>
                    </a:cubicBezTo>
                    <a:cubicBezTo>
                      <a:pt x="144737" y="20719"/>
                      <a:pt x="144737" y="20719"/>
                      <a:pt x="145156" y="20719"/>
                    </a:cubicBezTo>
                  </a:path>
                </a:pathLst>
              </a:custGeom>
              <a:solidFill>
                <a:srgbClr val="FEFEFE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431" name="TextBox 1430">
                <a:extLst>
                  <a:ext uri="{FF2B5EF4-FFF2-40B4-BE49-F238E27FC236}">
                    <a16:creationId xmlns:a16="http://schemas.microsoft.com/office/drawing/2014/main" id="{C58D0949-E200-FD97-AB44-63551DDC7D5A}"/>
                  </a:ext>
                </a:extLst>
              </p:cNvPr>
              <p:cNvSpPr txBox="1"/>
              <p:nvPr/>
            </p:nvSpPr>
            <p:spPr>
              <a:xfrm>
                <a:off x="2989393" y="5273610"/>
                <a:ext cx="120199" cy="232072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FEFEFE"/>
                    </a:solidFill>
                    <a:effectLst/>
                    <a:uFillTx/>
                    <a:latin typeface="+mn-lt"/>
                    <a:ea typeface="+mn-ea"/>
                    <a:cs typeface="Arial"/>
                    <a:sym typeface="Arial"/>
                    <a:rtl val="0"/>
                  </a:rPr>
                  <a:t>$</a:t>
                </a:r>
              </a:p>
            </p:txBody>
          </p:sp>
        </p:grpSp>
        <p:grpSp>
          <p:nvGrpSpPr>
            <p:cNvPr id="1435" name="Graphic 2">
              <a:extLst>
                <a:ext uri="{FF2B5EF4-FFF2-40B4-BE49-F238E27FC236}">
                  <a16:creationId xmlns:a16="http://schemas.microsoft.com/office/drawing/2014/main" id="{F5A0E286-BACF-58AC-8D5B-8A50622C5E7D}"/>
                </a:ext>
              </a:extLst>
            </p:cNvPr>
            <p:cNvGrpSpPr/>
            <p:nvPr/>
          </p:nvGrpSpPr>
          <p:grpSpPr>
            <a:xfrm>
              <a:off x="5311674" y="2756511"/>
              <a:ext cx="520270" cy="532877"/>
              <a:chOff x="5311674" y="2756511"/>
              <a:chExt cx="520270" cy="532877"/>
            </a:xfrm>
          </p:grpSpPr>
          <p:grpSp>
            <p:nvGrpSpPr>
              <p:cNvPr id="1436" name="Graphic 2">
                <a:extLst>
                  <a:ext uri="{FF2B5EF4-FFF2-40B4-BE49-F238E27FC236}">
                    <a16:creationId xmlns:a16="http://schemas.microsoft.com/office/drawing/2014/main" id="{164F32CE-6AAB-F340-8CE9-AA12C73B5FE8}"/>
                  </a:ext>
                </a:extLst>
              </p:cNvPr>
              <p:cNvGrpSpPr/>
              <p:nvPr/>
            </p:nvGrpSpPr>
            <p:grpSpPr>
              <a:xfrm>
                <a:off x="5311674" y="2979468"/>
                <a:ext cx="520270" cy="309920"/>
                <a:chOff x="5311674" y="2979468"/>
                <a:chExt cx="520270" cy="309920"/>
              </a:xfrm>
              <a:solidFill>
                <a:srgbClr val="4277BA"/>
              </a:solidFill>
            </p:grpSpPr>
            <p:sp>
              <p:nvSpPr>
                <p:cNvPr id="1445" name="TextBox 1444">
                  <a:extLst>
                    <a:ext uri="{FF2B5EF4-FFF2-40B4-BE49-F238E27FC236}">
                      <a16:creationId xmlns:a16="http://schemas.microsoft.com/office/drawing/2014/main" id="{1B5BC99E-C8E7-A3A5-0307-3738A643FD3F}"/>
                    </a:ext>
                  </a:extLst>
                </p:cNvPr>
                <p:cNvSpPr txBox="1"/>
                <p:nvPr/>
              </p:nvSpPr>
              <p:spPr>
                <a:xfrm>
                  <a:off x="5345997" y="2979468"/>
                  <a:ext cx="125542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P</a:t>
                  </a:r>
                </a:p>
              </p:txBody>
            </p:sp>
            <p:sp>
              <p:nvSpPr>
                <p:cNvPr id="1446" name="TextBox 1445">
                  <a:extLst>
                    <a:ext uri="{FF2B5EF4-FFF2-40B4-BE49-F238E27FC236}">
                      <a16:creationId xmlns:a16="http://schemas.microsoft.com/office/drawing/2014/main" id="{19E2BF5D-CEAB-7CAA-BC45-61E5216BB1BB}"/>
                    </a:ext>
                  </a:extLst>
                </p:cNvPr>
                <p:cNvSpPr txBox="1"/>
                <p:nvPr/>
              </p:nvSpPr>
              <p:spPr>
                <a:xfrm>
                  <a:off x="5381576" y="2979468"/>
                  <a:ext cx="125542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A</a:t>
                  </a:r>
                </a:p>
              </p:txBody>
            </p:sp>
            <p:sp>
              <p:nvSpPr>
                <p:cNvPr id="1447" name="TextBox 1446">
                  <a:extLst>
                    <a:ext uri="{FF2B5EF4-FFF2-40B4-BE49-F238E27FC236}">
                      <a16:creationId xmlns:a16="http://schemas.microsoft.com/office/drawing/2014/main" id="{004A5794-9781-34FA-41B3-02E9530BF13C}"/>
                    </a:ext>
                  </a:extLst>
                </p:cNvPr>
                <p:cNvSpPr txBox="1"/>
                <p:nvPr/>
              </p:nvSpPr>
              <p:spPr>
                <a:xfrm>
                  <a:off x="5423434" y="2979468"/>
                  <a:ext cx="129104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R</a:t>
                  </a:r>
                </a:p>
              </p:txBody>
            </p:sp>
            <p:sp>
              <p:nvSpPr>
                <p:cNvPr id="1448" name="TextBox 1447">
                  <a:extLst>
                    <a:ext uri="{FF2B5EF4-FFF2-40B4-BE49-F238E27FC236}">
                      <a16:creationId xmlns:a16="http://schemas.microsoft.com/office/drawing/2014/main" id="{B5A5B989-8D10-9D43-AF0B-DD5EE775843B}"/>
                    </a:ext>
                  </a:extLst>
                </p:cNvPr>
                <p:cNvSpPr txBox="1"/>
                <p:nvPr/>
              </p:nvSpPr>
              <p:spPr>
                <a:xfrm>
                  <a:off x="5462779" y="2979468"/>
                  <a:ext cx="123760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T</a:t>
                  </a:r>
                </a:p>
              </p:txBody>
            </p:sp>
            <p:sp>
              <p:nvSpPr>
                <p:cNvPr id="1449" name="TextBox 1448">
                  <a:extLst>
                    <a:ext uri="{FF2B5EF4-FFF2-40B4-BE49-F238E27FC236}">
                      <a16:creationId xmlns:a16="http://schemas.microsoft.com/office/drawing/2014/main" id="{FB3713AE-34D3-98E7-A65E-3C1095C54C45}"/>
                    </a:ext>
                  </a:extLst>
                </p:cNvPr>
                <p:cNvSpPr txBox="1"/>
                <p:nvPr/>
              </p:nvSpPr>
              <p:spPr>
                <a:xfrm>
                  <a:off x="5499615" y="2979468"/>
                  <a:ext cx="125542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Y</a:t>
                  </a:r>
                </a:p>
              </p:txBody>
            </p:sp>
            <p:sp>
              <p:nvSpPr>
                <p:cNvPr id="1450" name="TextBox 1449">
                  <a:extLst>
                    <a:ext uri="{FF2B5EF4-FFF2-40B4-BE49-F238E27FC236}">
                      <a16:creationId xmlns:a16="http://schemas.microsoft.com/office/drawing/2014/main" id="{824AE26F-4F0B-CB1B-399F-C1967FD30B6B}"/>
                    </a:ext>
                  </a:extLst>
                </p:cNvPr>
                <p:cNvSpPr txBox="1"/>
                <p:nvPr/>
              </p:nvSpPr>
              <p:spPr>
                <a:xfrm>
                  <a:off x="5553193" y="2979468"/>
                  <a:ext cx="129104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D</a:t>
                  </a:r>
                </a:p>
              </p:txBody>
            </p:sp>
            <p:sp>
              <p:nvSpPr>
                <p:cNvPr id="1451" name="TextBox 1450">
                  <a:extLst>
                    <a:ext uri="{FF2B5EF4-FFF2-40B4-BE49-F238E27FC236}">
                      <a16:creationId xmlns:a16="http://schemas.microsoft.com/office/drawing/2014/main" id="{A1890EA4-94A6-4015-709A-C9B72E4EF8ED}"/>
                    </a:ext>
                  </a:extLst>
                </p:cNvPr>
                <p:cNvSpPr txBox="1"/>
                <p:nvPr/>
              </p:nvSpPr>
              <p:spPr>
                <a:xfrm>
                  <a:off x="5594632" y="2979468"/>
                  <a:ext cx="161157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AT</a:t>
                  </a:r>
                </a:p>
              </p:txBody>
            </p:sp>
            <p:sp>
              <p:nvSpPr>
                <p:cNvPr id="1452" name="TextBox 1451">
                  <a:extLst>
                    <a:ext uri="{FF2B5EF4-FFF2-40B4-BE49-F238E27FC236}">
                      <a16:creationId xmlns:a16="http://schemas.microsoft.com/office/drawing/2014/main" id="{2197F551-BE5E-B7A3-C590-A624A71A47C7}"/>
                    </a:ext>
                  </a:extLst>
                </p:cNvPr>
                <p:cNvSpPr txBox="1"/>
                <p:nvPr/>
              </p:nvSpPr>
              <p:spPr>
                <a:xfrm>
                  <a:off x="5664116" y="2979468"/>
                  <a:ext cx="125542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A</a:t>
                  </a:r>
                </a:p>
              </p:txBody>
            </p:sp>
            <p:sp>
              <p:nvSpPr>
                <p:cNvPr id="1453" name="TextBox 1452">
                  <a:extLst>
                    <a:ext uri="{FF2B5EF4-FFF2-40B4-BE49-F238E27FC236}">
                      <a16:creationId xmlns:a16="http://schemas.microsoft.com/office/drawing/2014/main" id="{D5464BAA-15DC-3194-93F0-8075147A9421}"/>
                    </a:ext>
                  </a:extLst>
                </p:cNvPr>
                <p:cNvSpPr txBox="1"/>
                <p:nvPr/>
              </p:nvSpPr>
              <p:spPr>
                <a:xfrm>
                  <a:off x="5311674" y="3052246"/>
                  <a:ext cx="219921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MAN</a:t>
                  </a:r>
                </a:p>
              </p:txBody>
            </p:sp>
            <p:sp>
              <p:nvSpPr>
                <p:cNvPr id="1454" name="TextBox 1453">
                  <a:extLst>
                    <a:ext uri="{FF2B5EF4-FFF2-40B4-BE49-F238E27FC236}">
                      <a16:creationId xmlns:a16="http://schemas.microsoft.com/office/drawing/2014/main" id="{AF4F4C8F-CD21-5C3C-FCD0-F76E3F1EF112}"/>
                    </a:ext>
                  </a:extLst>
                </p:cNvPr>
                <p:cNvSpPr txBox="1"/>
                <p:nvPr/>
              </p:nvSpPr>
              <p:spPr>
                <a:xfrm>
                  <a:off x="5448967" y="3054782"/>
                  <a:ext cx="125542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A</a:t>
                  </a:r>
                </a:p>
              </p:txBody>
            </p:sp>
            <p:sp>
              <p:nvSpPr>
                <p:cNvPr id="1455" name="TextBox 1454">
                  <a:extLst>
                    <a:ext uri="{FF2B5EF4-FFF2-40B4-BE49-F238E27FC236}">
                      <a16:creationId xmlns:a16="http://schemas.microsoft.com/office/drawing/2014/main" id="{D2AC7772-A41E-C1AA-D3F2-C8685659288D}"/>
                    </a:ext>
                  </a:extLst>
                </p:cNvPr>
                <p:cNvSpPr txBox="1"/>
                <p:nvPr/>
              </p:nvSpPr>
              <p:spPr>
                <a:xfrm>
                  <a:off x="5489151" y="3052247"/>
                  <a:ext cx="342793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GEMENT</a:t>
                  </a:r>
                </a:p>
              </p:txBody>
            </p:sp>
          </p:grpSp>
          <p:grpSp>
            <p:nvGrpSpPr>
              <p:cNvPr id="1437" name="Graphic 2">
                <a:extLst>
                  <a:ext uri="{FF2B5EF4-FFF2-40B4-BE49-F238E27FC236}">
                    <a16:creationId xmlns:a16="http://schemas.microsoft.com/office/drawing/2014/main" id="{FF1E520E-AA1D-F0E0-8897-15F8375B270B}"/>
                  </a:ext>
                </a:extLst>
              </p:cNvPr>
              <p:cNvGrpSpPr/>
              <p:nvPr/>
            </p:nvGrpSpPr>
            <p:grpSpPr>
              <a:xfrm>
                <a:off x="5466612" y="2756511"/>
                <a:ext cx="301375" cy="301250"/>
                <a:chOff x="5466612" y="2756511"/>
                <a:chExt cx="301375" cy="301250"/>
              </a:xfrm>
            </p:grpSpPr>
            <p:sp>
              <p:nvSpPr>
                <p:cNvPr id="1438" name="Freeform 1437">
                  <a:extLst>
                    <a:ext uri="{FF2B5EF4-FFF2-40B4-BE49-F238E27FC236}">
                      <a16:creationId xmlns:a16="http://schemas.microsoft.com/office/drawing/2014/main" id="{FA9F5B67-F82B-C4D3-76F7-268A4C4533A6}"/>
                    </a:ext>
                  </a:extLst>
                </p:cNvPr>
                <p:cNvSpPr/>
                <p:nvPr/>
              </p:nvSpPr>
              <p:spPr>
                <a:xfrm>
                  <a:off x="5466612" y="2756511"/>
                  <a:ext cx="301375" cy="301250"/>
                </a:xfrm>
                <a:custGeom>
                  <a:avLst/>
                  <a:gdLst>
                    <a:gd name="connsiteX0" fmla="*/ 301375 w 301375"/>
                    <a:gd name="connsiteY0" fmla="*/ 150625 h 301250"/>
                    <a:gd name="connsiteX1" fmla="*/ 150688 w 301375"/>
                    <a:gd name="connsiteY1" fmla="*/ 301250 h 301250"/>
                    <a:gd name="connsiteX2" fmla="*/ 0 w 301375"/>
                    <a:gd name="connsiteY2" fmla="*/ 150625 h 301250"/>
                    <a:gd name="connsiteX3" fmla="*/ 150688 w 301375"/>
                    <a:gd name="connsiteY3" fmla="*/ 0 h 301250"/>
                    <a:gd name="connsiteX4" fmla="*/ 301375 w 301375"/>
                    <a:gd name="connsiteY4" fmla="*/ 150625 h 301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1375" h="301250">
                      <a:moveTo>
                        <a:pt x="301375" y="150625"/>
                      </a:moveTo>
                      <a:cubicBezTo>
                        <a:pt x="301375" y="233887"/>
                        <a:pt x="233985" y="301250"/>
                        <a:pt x="150688" y="301250"/>
                      </a:cubicBezTo>
                      <a:cubicBezTo>
                        <a:pt x="67391" y="301250"/>
                        <a:pt x="0" y="233887"/>
                        <a:pt x="0" y="150625"/>
                      </a:cubicBezTo>
                      <a:cubicBezTo>
                        <a:pt x="0" y="67363"/>
                        <a:pt x="67391" y="0"/>
                        <a:pt x="150688" y="0"/>
                      </a:cubicBezTo>
                      <a:cubicBezTo>
                        <a:pt x="233985" y="0"/>
                        <a:pt x="301375" y="67363"/>
                        <a:pt x="301375" y="150625"/>
                      </a:cubicBezTo>
                    </a:path>
                  </a:pathLst>
                </a:custGeom>
                <a:solidFill>
                  <a:srgbClr val="ECBF1C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grpSp>
              <p:nvGrpSpPr>
                <p:cNvPr id="1439" name="Graphic 2">
                  <a:extLst>
                    <a:ext uri="{FF2B5EF4-FFF2-40B4-BE49-F238E27FC236}">
                      <a16:creationId xmlns:a16="http://schemas.microsoft.com/office/drawing/2014/main" id="{FAE28CEC-9A47-523C-8580-B3E0BC7D4E33}"/>
                    </a:ext>
                  </a:extLst>
                </p:cNvPr>
                <p:cNvGrpSpPr/>
                <p:nvPr/>
              </p:nvGrpSpPr>
              <p:grpSpPr>
                <a:xfrm>
                  <a:off x="5525213" y="2833079"/>
                  <a:ext cx="211799" cy="184515"/>
                  <a:chOff x="5525213" y="2833079"/>
                  <a:chExt cx="211799" cy="184515"/>
                </a:xfrm>
              </p:grpSpPr>
              <p:sp>
                <p:nvSpPr>
                  <p:cNvPr id="1440" name="Freeform 1439">
                    <a:extLst>
                      <a:ext uri="{FF2B5EF4-FFF2-40B4-BE49-F238E27FC236}">
                        <a16:creationId xmlns:a16="http://schemas.microsoft.com/office/drawing/2014/main" id="{D435FFD1-13D4-EFF5-B3CA-839D3FDFE2B3}"/>
                      </a:ext>
                    </a:extLst>
                  </p:cNvPr>
                  <p:cNvSpPr/>
                  <p:nvPr/>
                </p:nvSpPr>
                <p:spPr>
                  <a:xfrm>
                    <a:off x="5525213" y="2852744"/>
                    <a:ext cx="159059" cy="114224"/>
                  </a:xfrm>
                  <a:custGeom>
                    <a:avLst/>
                    <a:gdLst>
                      <a:gd name="connsiteX0" fmla="*/ 0 w 159059"/>
                      <a:gd name="connsiteY0" fmla="*/ 0 h 114224"/>
                      <a:gd name="connsiteX1" fmla="*/ 159059 w 159059"/>
                      <a:gd name="connsiteY1" fmla="*/ 0 h 114224"/>
                      <a:gd name="connsiteX2" fmla="*/ 159059 w 159059"/>
                      <a:gd name="connsiteY2" fmla="*/ 114224 h 114224"/>
                      <a:gd name="connsiteX3" fmla="*/ 0 w 159059"/>
                      <a:gd name="connsiteY3" fmla="*/ 114224 h 114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9059" h="114224">
                        <a:moveTo>
                          <a:pt x="0" y="0"/>
                        </a:moveTo>
                        <a:lnTo>
                          <a:pt x="159059" y="0"/>
                        </a:lnTo>
                        <a:lnTo>
                          <a:pt x="159059" y="114224"/>
                        </a:lnTo>
                        <a:lnTo>
                          <a:pt x="0" y="114224"/>
                        </a:lnTo>
                        <a:close/>
                      </a:path>
                    </a:pathLst>
                  </a:custGeom>
                  <a:noFill/>
                  <a:ln w="12557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1441" name="Freeform 1440">
                    <a:extLst>
                      <a:ext uri="{FF2B5EF4-FFF2-40B4-BE49-F238E27FC236}">
                        <a16:creationId xmlns:a16="http://schemas.microsoft.com/office/drawing/2014/main" id="{35BBF1EE-9B9F-771A-DC24-8A35C73A0CBC}"/>
                      </a:ext>
                    </a:extLst>
                  </p:cNvPr>
                  <p:cNvSpPr/>
                  <p:nvPr/>
                </p:nvSpPr>
                <p:spPr>
                  <a:xfrm>
                    <a:off x="5525213" y="2833079"/>
                    <a:ext cx="75343" cy="19664"/>
                  </a:xfrm>
                  <a:custGeom>
                    <a:avLst/>
                    <a:gdLst>
                      <a:gd name="connsiteX0" fmla="*/ 71995 w 75343"/>
                      <a:gd name="connsiteY0" fmla="*/ 19665 h 19664"/>
                      <a:gd name="connsiteX1" fmla="*/ 3349 w 75343"/>
                      <a:gd name="connsiteY1" fmla="*/ 19665 h 19664"/>
                      <a:gd name="connsiteX2" fmla="*/ 0 w 75343"/>
                      <a:gd name="connsiteY2" fmla="*/ 16318 h 19664"/>
                      <a:gd name="connsiteX3" fmla="*/ 0 w 75343"/>
                      <a:gd name="connsiteY3" fmla="*/ 3347 h 19664"/>
                      <a:gd name="connsiteX4" fmla="*/ 3349 w 75343"/>
                      <a:gd name="connsiteY4" fmla="*/ 0 h 19664"/>
                      <a:gd name="connsiteX5" fmla="*/ 71995 w 75343"/>
                      <a:gd name="connsiteY5" fmla="*/ 0 h 19664"/>
                      <a:gd name="connsiteX6" fmla="*/ 75344 w 75343"/>
                      <a:gd name="connsiteY6" fmla="*/ 3347 h 19664"/>
                      <a:gd name="connsiteX7" fmla="*/ 75344 w 75343"/>
                      <a:gd name="connsiteY7" fmla="*/ 16318 h 19664"/>
                      <a:gd name="connsiteX8" fmla="*/ 71995 w 75343"/>
                      <a:gd name="connsiteY8" fmla="*/ 19665 h 196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343" h="19664">
                        <a:moveTo>
                          <a:pt x="71995" y="19665"/>
                        </a:moveTo>
                        <a:lnTo>
                          <a:pt x="3349" y="19665"/>
                        </a:lnTo>
                        <a:cubicBezTo>
                          <a:pt x="1674" y="19665"/>
                          <a:pt x="0" y="17991"/>
                          <a:pt x="0" y="16318"/>
                        </a:cubicBezTo>
                        <a:lnTo>
                          <a:pt x="0" y="3347"/>
                        </a:lnTo>
                        <a:cubicBezTo>
                          <a:pt x="0" y="1674"/>
                          <a:pt x="1674" y="0"/>
                          <a:pt x="3349" y="0"/>
                        </a:cubicBezTo>
                        <a:lnTo>
                          <a:pt x="71995" y="0"/>
                        </a:lnTo>
                        <a:cubicBezTo>
                          <a:pt x="73669" y="0"/>
                          <a:pt x="75344" y="1674"/>
                          <a:pt x="75344" y="3347"/>
                        </a:cubicBezTo>
                        <a:lnTo>
                          <a:pt x="75344" y="16318"/>
                        </a:lnTo>
                        <a:cubicBezTo>
                          <a:pt x="75344" y="18410"/>
                          <a:pt x="73669" y="19665"/>
                          <a:pt x="71995" y="1966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1442" name="Freeform 1441">
                    <a:extLst>
                      <a:ext uri="{FF2B5EF4-FFF2-40B4-BE49-F238E27FC236}">
                        <a16:creationId xmlns:a16="http://schemas.microsoft.com/office/drawing/2014/main" id="{FC1A9E7C-063D-904A-F896-DD366E921F80}"/>
                      </a:ext>
                    </a:extLst>
                  </p:cNvPr>
                  <p:cNvSpPr/>
                  <p:nvPr/>
                </p:nvSpPr>
                <p:spPr>
                  <a:xfrm>
                    <a:off x="5609765" y="2889563"/>
                    <a:ext cx="110504" cy="110458"/>
                  </a:xfrm>
                  <a:custGeom>
                    <a:avLst/>
                    <a:gdLst>
                      <a:gd name="connsiteX0" fmla="*/ 110504 w 110504"/>
                      <a:gd name="connsiteY0" fmla="*/ 55229 h 110458"/>
                      <a:gd name="connsiteX1" fmla="*/ 55252 w 110504"/>
                      <a:gd name="connsiteY1" fmla="*/ 110458 h 110458"/>
                      <a:gd name="connsiteX2" fmla="*/ 0 w 110504"/>
                      <a:gd name="connsiteY2" fmla="*/ 55229 h 110458"/>
                      <a:gd name="connsiteX3" fmla="*/ 55252 w 110504"/>
                      <a:gd name="connsiteY3" fmla="*/ 0 h 110458"/>
                      <a:gd name="connsiteX4" fmla="*/ 110504 w 110504"/>
                      <a:gd name="connsiteY4" fmla="*/ 55229 h 1104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0504" h="110458">
                        <a:moveTo>
                          <a:pt x="110504" y="55229"/>
                        </a:moveTo>
                        <a:cubicBezTo>
                          <a:pt x="110504" y="85731"/>
                          <a:pt x="85767" y="110458"/>
                          <a:pt x="55252" y="110458"/>
                        </a:cubicBezTo>
                        <a:cubicBezTo>
                          <a:pt x="24737" y="110458"/>
                          <a:pt x="0" y="85731"/>
                          <a:pt x="0" y="55229"/>
                        </a:cubicBezTo>
                        <a:cubicBezTo>
                          <a:pt x="0" y="24727"/>
                          <a:pt x="24737" y="0"/>
                          <a:pt x="55252" y="0"/>
                        </a:cubicBezTo>
                        <a:cubicBezTo>
                          <a:pt x="85767" y="0"/>
                          <a:pt x="110504" y="24727"/>
                          <a:pt x="110504" y="55229"/>
                        </a:cubicBezTo>
                        <a:close/>
                      </a:path>
                    </a:pathLst>
                  </a:custGeom>
                  <a:solidFill>
                    <a:srgbClr val="E8BD1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1443" name="Freeform 1442">
                    <a:extLst>
                      <a:ext uri="{FF2B5EF4-FFF2-40B4-BE49-F238E27FC236}">
                        <a16:creationId xmlns:a16="http://schemas.microsoft.com/office/drawing/2014/main" id="{87352C1F-0E6B-AB37-CE5A-408F5E612A6C}"/>
                      </a:ext>
                    </a:extLst>
                  </p:cNvPr>
                  <p:cNvSpPr/>
                  <p:nvPr/>
                </p:nvSpPr>
                <p:spPr>
                  <a:xfrm>
                    <a:off x="5600557" y="2877430"/>
                    <a:ext cx="136456" cy="140164"/>
                  </a:xfrm>
                  <a:custGeom>
                    <a:avLst/>
                    <a:gdLst>
                      <a:gd name="connsiteX0" fmla="*/ 0 w 136456"/>
                      <a:gd name="connsiteY0" fmla="*/ 0 h 140164"/>
                      <a:gd name="connsiteX1" fmla="*/ 136456 w 136456"/>
                      <a:gd name="connsiteY1" fmla="*/ 0 h 140164"/>
                      <a:gd name="connsiteX2" fmla="*/ 136456 w 136456"/>
                      <a:gd name="connsiteY2" fmla="*/ 140165 h 140164"/>
                      <a:gd name="connsiteX3" fmla="*/ 0 w 136456"/>
                      <a:gd name="connsiteY3" fmla="*/ 140165 h 1401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36456" h="140164">
                        <a:moveTo>
                          <a:pt x="0" y="0"/>
                        </a:moveTo>
                        <a:lnTo>
                          <a:pt x="136456" y="0"/>
                        </a:lnTo>
                        <a:lnTo>
                          <a:pt x="136456" y="140165"/>
                        </a:lnTo>
                        <a:lnTo>
                          <a:pt x="0" y="14016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1444" name="Freeform 1443">
                    <a:extLst>
                      <a:ext uri="{FF2B5EF4-FFF2-40B4-BE49-F238E27FC236}">
                        <a16:creationId xmlns:a16="http://schemas.microsoft.com/office/drawing/2014/main" id="{CED5FC26-5967-44BA-CAF5-2FE14705717C}"/>
                      </a:ext>
                    </a:extLst>
                  </p:cNvPr>
                  <p:cNvSpPr/>
                  <p:nvPr/>
                </p:nvSpPr>
                <p:spPr>
                  <a:xfrm>
                    <a:off x="5629857" y="2907555"/>
                    <a:ext cx="77855" cy="80333"/>
                  </a:xfrm>
                  <a:custGeom>
                    <a:avLst/>
                    <a:gdLst>
                      <a:gd name="connsiteX0" fmla="*/ 0 w 77855"/>
                      <a:gd name="connsiteY0" fmla="*/ 0 h 80333"/>
                      <a:gd name="connsiteX1" fmla="*/ 77855 w 77855"/>
                      <a:gd name="connsiteY1" fmla="*/ 0 h 80333"/>
                      <a:gd name="connsiteX2" fmla="*/ 77855 w 77855"/>
                      <a:gd name="connsiteY2" fmla="*/ 80333 h 80333"/>
                      <a:gd name="connsiteX3" fmla="*/ 0 w 77855"/>
                      <a:gd name="connsiteY3" fmla="*/ 80333 h 803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7855" h="80333">
                        <a:moveTo>
                          <a:pt x="0" y="0"/>
                        </a:moveTo>
                        <a:lnTo>
                          <a:pt x="77855" y="0"/>
                        </a:lnTo>
                        <a:lnTo>
                          <a:pt x="77855" y="80333"/>
                        </a:lnTo>
                        <a:lnTo>
                          <a:pt x="0" y="8033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</p:grpSp>
          </p:grpSp>
        </p:grpSp>
        <p:grpSp>
          <p:nvGrpSpPr>
            <p:cNvPr id="1456" name="Graphic 2">
              <a:extLst>
                <a:ext uri="{FF2B5EF4-FFF2-40B4-BE49-F238E27FC236}">
                  <a16:creationId xmlns:a16="http://schemas.microsoft.com/office/drawing/2014/main" id="{C7D24C0C-42BF-EEF1-E612-98667D31797C}"/>
                </a:ext>
              </a:extLst>
            </p:cNvPr>
            <p:cNvGrpSpPr/>
            <p:nvPr/>
          </p:nvGrpSpPr>
          <p:grpSpPr>
            <a:xfrm>
              <a:off x="4846677" y="1899622"/>
              <a:ext cx="469193" cy="525308"/>
              <a:chOff x="4846677" y="1899622"/>
              <a:chExt cx="469193" cy="525308"/>
            </a:xfrm>
          </p:grpSpPr>
          <p:grpSp>
            <p:nvGrpSpPr>
              <p:cNvPr id="1457" name="Graphic 2">
                <a:extLst>
                  <a:ext uri="{FF2B5EF4-FFF2-40B4-BE49-F238E27FC236}">
                    <a16:creationId xmlns:a16="http://schemas.microsoft.com/office/drawing/2014/main" id="{FA274F82-A0E9-9C73-CFBC-46CBB8865CD0}"/>
                  </a:ext>
                </a:extLst>
              </p:cNvPr>
              <p:cNvGrpSpPr/>
              <p:nvPr/>
            </p:nvGrpSpPr>
            <p:grpSpPr>
              <a:xfrm>
                <a:off x="4846677" y="2112475"/>
                <a:ext cx="469193" cy="312455"/>
                <a:chOff x="4846677" y="2112475"/>
                <a:chExt cx="469193" cy="312455"/>
              </a:xfrm>
              <a:solidFill>
                <a:srgbClr val="4277BA"/>
              </a:solidFill>
            </p:grpSpPr>
            <p:sp>
              <p:nvSpPr>
                <p:cNvPr id="1479" name="TextBox 1478">
                  <a:extLst>
                    <a:ext uri="{FF2B5EF4-FFF2-40B4-BE49-F238E27FC236}">
                      <a16:creationId xmlns:a16="http://schemas.microsoft.com/office/drawing/2014/main" id="{FCD43645-D079-E70A-9E2E-80D58492B2E7}"/>
                    </a:ext>
                  </a:extLst>
                </p:cNvPr>
                <p:cNvSpPr txBox="1"/>
                <p:nvPr/>
              </p:nvSpPr>
              <p:spPr>
                <a:xfrm>
                  <a:off x="4868025" y="2112475"/>
                  <a:ext cx="431830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DOCUMENT</a:t>
                  </a:r>
                </a:p>
              </p:txBody>
            </p:sp>
            <p:sp>
              <p:nvSpPr>
                <p:cNvPr id="1480" name="TextBox 1479">
                  <a:extLst>
                    <a:ext uri="{FF2B5EF4-FFF2-40B4-BE49-F238E27FC236}">
                      <a16:creationId xmlns:a16="http://schemas.microsoft.com/office/drawing/2014/main" id="{E2F20C49-6FAF-7E14-1DA0-7386586FE9E2}"/>
                    </a:ext>
                  </a:extLst>
                </p:cNvPr>
                <p:cNvSpPr txBox="1"/>
                <p:nvPr/>
              </p:nvSpPr>
              <p:spPr>
                <a:xfrm>
                  <a:off x="4846677" y="2187789"/>
                  <a:ext cx="209237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REP</a:t>
                  </a:r>
                </a:p>
              </p:txBody>
            </p:sp>
            <p:sp>
              <p:nvSpPr>
                <p:cNvPr id="1481" name="TextBox 1480">
                  <a:extLst>
                    <a:ext uri="{FF2B5EF4-FFF2-40B4-BE49-F238E27FC236}">
                      <a16:creationId xmlns:a16="http://schemas.microsoft.com/office/drawing/2014/main" id="{D70278B9-493D-B6E7-2DEB-E4702DBB998F}"/>
                    </a:ext>
                  </a:extLst>
                </p:cNvPr>
                <p:cNvSpPr txBox="1"/>
                <p:nvPr/>
              </p:nvSpPr>
              <p:spPr>
                <a:xfrm>
                  <a:off x="4964297" y="2190322"/>
                  <a:ext cx="132665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O</a:t>
                  </a:r>
                </a:p>
              </p:txBody>
            </p:sp>
            <p:sp>
              <p:nvSpPr>
                <p:cNvPr id="1482" name="TextBox 1481">
                  <a:extLst>
                    <a:ext uri="{FF2B5EF4-FFF2-40B4-BE49-F238E27FC236}">
                      <a16:creationId xmlns:a16="http://schemas.microsoft.com/office/drawing/2014/main" id="{638FA2CA-5FA5-65C5-8B44-9D7B4545BF7C}"/>
                    </a:ext>
                  </a:extLst>
                </p:cNvPr>
                <p:cNvSpPr txBox="1"/>
                <p:nvPr/>
              </p:nvSpPr>
              <p:spPr>
                <a:xfrm>
                  <a:off x="5009084" y="2190322"/>
                  <a:ext cx="125542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S</a:t>
                  </a:r>
                </a:p>
              </p:txBody>
            </p:sp>
            <p:sp>
              <p:nvSpPr>
                <p:cNvPr id="1483" name="TextBox 1482">
                  <a:extLst>
                    <a:ext uri="{FF2B5EF4-FFF2-40B4-BE49-F238E27FC236}">
                      <a16:creationId xmlns:a16="http://schemas.microsoft.com/office/drawing/2014/main" id="{793BFDA0-5C5F-3372-1365-58F7908A2CD4}"/>
                    </a:ext>
                  </a:extLst>
                </p:cNvPr>
                <p:cNvSpPr txBox="1"/>
                <p:nvPr/>
              </p:nvSpPr>
              <p:spPr>
                <a:xfrm>
                  <a:off x="5046338" y="2190322"/>
                  <a:ext cx="104173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I</a:t>
                  </a:r>
                </a:p>
              </p:txBody>
            </p:sp>
            <p:sp>
              <p:nvSpPr>
                <p:cNvPr id="1484" name="TextBox 1483">
                  <a:extLst>
                    <a:ext uri="{FF2B5EF4-FFF2-40B4-BE49-F238E27FC236}">
                      <a16:creationId xmlns:a16="http://schemas.microsoft.com/office/drawing/2014/main" id="{73A55AFC-F04F-F156-1E0C-AA95DB222650}"/>
                    </a:ext>
                  </a:extLst>
                </p:cNvPr>
                <p:cNvSpPr txBox="1"/>
                <p:nvPr/>
              </p:nvSpPr>
              <p:spPr>
                <a:xfrm>
                  <a:off x="5072289" y="2190322"/>
                  <a:ext cx="123760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T</a:t>
                  </a:r>
                </a:p>
              </p:txBody>
            </p:sp>
            <p:sp>
              <p:nvSpPr>
                <p:cNvPr id="1485" name="TextBox 1484">
                  <a:extLst>
                    <a:ext uri="{FF2B5EF4-FFF2-40B4-BE49-F238E27FC236}">
                      <a16:creationId xmlns:a16="http://schemas.microsoft.com/office/drawing/2014/main" id="{FCE99CFF-7FC5-01BC-B57E-4852F6337787}"/>
                    </a:ext>
                  </a:extLst>
                </p:cNvPr>
                <p:cNvSpPr txBox="1"/>
                <p:nvPr/>
              </p:nvSpPr>
              <p:spPr>
                <a:xfrm>
                  <a:off x="5107032" y="2190322"/>
                  <a:ext cx="132665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O</a:t>
                  </a:r>
                </a:p>
              </p:txBody>
            </p:sp>
            <p:sp>
              <p:nvSpPr>
                <p:cNvPr id="1486" name="TextBox 1485">
                  <a:extLst>
                    <a:ext uri="{FF2B5EF4-FFF2-40B4-BE49-F238E27FC236}">
                      <a16:creationId xmlns:a16="http://schemas.microsoft.com/office/drawing/2014/main" id="{B071DB0A-4365-B1BE-3312-DD7F8B83434B}"/>
                    </a:ext>
                  </a:extLst>
                </p:cNvPr>
                <p:cNvSpPr txBox="1"/>
                <p:nvPr/>
              </p:nvSpPr>
              <p:spPr>
                <a:xfrm>
                  <a:off x="5151821" y="2190322"/>
                  <a:ext cx="129103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R</a:t>
                  </a:r>
                </a:p>
              </p:txBody>
            </p:sp>
            <p:sp>
              <p:nvSpPr>
                <p:cNvPr id="1487" name="TextBox 1486">
                  <a:extLst>
                    <a:ext uri="{FF2B5EF4-FFF2-40B4-BE49-F238E27FC236}">
                      <a16:creationId xmlns:a16="http://schemas.microsoft.com/office/drawing/2014/main" id="{EE9CDD3E-D9F6-7B47-6465-A24B3BF4239B}"/>
                    </a:ext>
                  </a:extLst>
                </p:cNvPr>
                <p:cNvSpPr txBox="1"/>
                <p:nvPr/>
              </p:nvSpPr>
              <p:spPr>
                <a:xfrm>
                  <a:off x="5190328" y="2190322"/>
                  <a:ext cx="125542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Y</a:t>
                  </a:r>
                </a:p>
              </p:txBody>
            </p:sp>
          </p:grpSp>
          <p:sp>
            <p:nvSpPr>
              <p:cNvPr id="1458" name="Freeform 1457">
                <a:extLst>
                  <a:ext uri="{FF2B5EF4-FFF2-40B4-BE49-F238E27FC236}">
                    <a16:creationId xmlns:a16="http://schemas.microsoft.com/office/drawing/2014/main" id="{2FF9BBDC-5462-6E7B-9225-D548C20CAB93}"/>
                  </a:ext>
                </a:extLst>
              </p:cNvPr>
              <p:cNvSpPr/>
              <p:nvPr/>
            </p:nvSpPr>
            <p:spPr>
              <a:xfrm>
                <a:off x="4977714" y="1899622"/>
                <a:ext cx="303887" cy="303760"/>
              </a:xfrm>
              <a:custGeom>
                <a:avLst/>
                <a:gdLst>
                  <a:gd name="connsiteX0" fmla="*/ 303887 w 303887"/>
                  <a:gd name="connsiteY0" fmla="*/ 151880 h 303760"/>
                  <a:gd name="connsiteX1" fmla="*/ 151944 w 303887"/>
                  <a:gd name="connsiteY1" fmla="*/ 303760 h 303760"/>
                  <a:gd name="connsiteX2" fmla="*/ 0 w 303887"/>
                  <a:gd name="connsiteY2" fmla="*/ 151880 h 303760"/>
                  <a:gd name="connsiteX3" fmla="*/ 151944 w 303887"/>
                  <a:gd name="connsiteY3" fmla="*/ 0 h 303760"/>
                  <a:gd name="connsiteX4" fmla="*/ 303887 w 303887"/>
                  <a:gd name="connsiteY4" fmla="*/ 151880 h 303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3887" h="303760">
                    <a:moveTo>
                      <a:pt x="303887" y="151880"/>
                    </a:moveTo>
                    <a:cubicBezTo>
                      <a:pt x="303887" y="235979"/>
                      <a:pt x="235659" y="303760"/>
                      <a:pt x="151944" y="303760"/>
                    </a:cubicBezTo>
                    <a:cubicBezTo>
                      <a:pt x="68228" y="303760"/>
                      <a:pt x="0" y="235561"/>
                      <a:pt x="0" y="151880"/>
                    </a:cubicBezTo>
                    <a:cubicBezTo>
                      <a:pt x="0" y="67781"/>
                      <a:pt x="68228" y="0"/>
                      <a:pt x="151944" y="0"/>
                    </a:cubicBezTo>
                    <a:cubicBezTo>
                      <a:pt x="235659" y="0"/>
                      <a:pt x="303887" y="67781"/>
                      <a:pt x="303887" y="151880"/>
                    </a:cubicBezTo>
                  </a:path>
                </a:pathLst>
              </a:custGeom>
              <a:solidFill>
                <a:srgbClr val="335D80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grpSp>
            <p:nvGrpSpPr>
              <p:cNvPr id="1459" name="Graphic 2">
                <a:extLst>
                  <a:ext uri="{FF2B5EF4-FFF2-40B4-BE49-F238E27FC236}">
                    <a16:creationId xmlns:a16="http://schemas.microsoft.com/office/drawing/2014/main" id="{56115D08-D95A-BA97-B43D-BDAC3B869DCD}"/>
                  </a:ext>
                </a:extLst>
              </p:cNvPr>
              <p:cNvGrpSpPr/>
              <p:nvPr/>
            </p:nvGrpSpPr>
            <p:grpSpPr>
              <a:xfrm>
                <a:off x="5037152" y="1973261"/>
                <a:ext cx="182499" cy="154390"/>
                <a:chOff x="5037152" y="1973261"/>
                <a:chExt cx="182499" cy="154390"/>
              </a:xfrm>
            </p:grpSpPr>
            <p:sp>
              <p:nvSpPr>
                <p:cNvPr id="1460" name="Freeform 1459">
                  <a:extLst>
                    <a:ext uri="{FF2B5EF4-FFF2-40B4-BE49-F238E27FC236}">
                      <a16:creationId xmlns:a16="http://schemas.microsoft.com/office/drawing/2014/main" id="{3AA7960F-7822-9644-D3DB-19FF42132EBD}"/>
                    </a:ext>
                  </a:extLst>
                </p:cNvPr>
                <p:cNvSpPr/>
                <p:nvPr/>
              </p:nvSpPr>
              <p:spPr>
                <a:xfrm>
                  <a:off x="5037152" y="1973261"/>
                  <a:ext cx="182499" cy="154390"/>
                </a:xfrm>
                <a:custGeom>
                  <a:avLst/>
                  <a:gdLst>
                    <a:gd name="connsiteX0" fmla="*/ 0 w 182499"/>
                    <a:gd name="connsiteY0" fmla="*/ 0 h 154390"/>
                    <a:gd name="connsiteX1" fmla="*/ 182499 w 182499"/>
                    <a:gd name="connsiteY1" fmla="*/ 0 h 154390"/>
                    <a:gd name="connsiteX2" fmla="*/ 182499 w 182499"/>
                    <a:gd name="connsiteY2" fmla="*/ 154391 h 154390"/>
                    <a:gd name="connsiteX3" fmla="*/ 0 w 182499"/>
                    <a:gd name="connsiteY3" fmla="*/ 154391 h 154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499" h="154390">
                      <a:moveTo>
                        <a:pt x="0" y="0"/>
                      </a:moveTo>
                      <a:lnTo>
                        <a:pt x="182499" y="0"/>
                      </a:lnTo>
                      <a:lnTo>
                        <a:pt x="182499" y="154391"/>
                      </a:lnTo>
                      <a:lnTo>
                        <a:pt x="0" y="15439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461" name="Freeform 1460">
                  <a:extLst>
                    <a:ext uri="{FF2B5EF4-FFF2-40B4-BE49-F238E27FC236}">
                      <a16:creationId xmlns:a16="http://schemas.microsoft.com/office/drawing/2014/main" id="{97F53998-09BC-8E14-CF43-5750C456DD13}"/>
                    </a:ext>
                  </a:extLst>
                </p:cNvPr>
                <p:cNvSpPr/>
                <p:nvPr/>
              </p:nvSpPr>
              <p:spPr>
                <a:xfrm>
                  <a:off x="5042175" y="1978282"/>
                  <a:ext cx="52740" cy="41421"/>
                </a:xfrm>
                <a:custGeom>
                  <a:avLst/>
                  <a:gdLst>
                    <a:gd name="connsiteX0" fmla="*/ 0 w 52740"/>
                    <a:gd name="connsiteY0" fmla="*/ 0 h 41421"/>
                    <a:gd name="connsiteX1" fmla="*/ 52740 w 52740"/>
                    <a:gd name="connsiteY1" fmla="*/ 0 h 41421"/>
                    <a:gd name="connsiteX2" fmla="*/ 52740 w 52740"/>
                    <a:gd name="connsiteY2" fmla="*/ 41422 h 41421"/>
                    <a:gd name="connsiteX3" fmla="*/ 0 w 52740"/>
                    <a:gd name="connsiteY3" fmla="*/ 41422 h 41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2740" h="41421">
                      <a:moveTo>
                        <a:pt x="0" y="0"/>
                      </a:moveTo>
                      <a:lnTo>
                        <a:pt x="52740" y="0"/>
                      </a:lnTo>
                      <a:lnTo>
                        <a:pt x="52740" y="41422"/>
                      </a:lnTo>
                      <a:lnTo>
                        <a:pt x="0" y="41422"/>
                      </a:lnTo>
                      <a:close/>
                    </a:path>
                  </a:pathLst>
                </a:custGeom>
                <a:solidFill>
                  <a:srgbClr val="325C80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462" name="Freeform 1461">
                  <a:extLst>
                    <a:ext uri="{FF2B5EF4-FFF2-40B4-BE49-F238E27FC236}">
                      <a16:creationId xmlns:a16="http://schemas.microsoft.com/office/drawing/2014/main" id="{A312D3D0-B260-38EA-436A-18B7FABBEA15}"/>
                    </a:ext>
                  </a:extLst>
                </p:cNvPr>
                <p:cNvSpPr/>
                <p:nvPr/>
              </p:nvSpPr>
              <p:spPr>
                <a:xfrm>
                  <a:off x="5056407" y="1996691"/>
                  <a:ext cx="24277" cy="4602"/>
                </a:xfrm>
                <a:custGeom>
                  <a:avLst/>
                  <a:gdLst>
                    <a:gd name="connsiteX0" fmla="*/ 0 w 24277"/>
                    <a:gd name="connsiteY0" fmla="*/ 0 h 4602"/>
                    <a:gd name="connsiteX1" fmla="*/ 24278 w 24277"/>
                    <a:gd name="connsiteY1" fmla="*/ 0 h 4602"/>
                    <a:gd name="connsiteX2" fmla="*/ 24278 w 24277"/>
                    <a:gd name="connsiteY2" fmla="*/ 4602 h 4602"/>
                    <a:gd name="connsiteX3" fmla="*/ 0 w 24277"/>
                    <a:gd name="connsiteY3" fmla="*/ 4602 h 4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277" h="4602">
                      <a:moveTo>
                        <a:pt x="0" y="0"/>
                      </a:moveTo>
                      <a:lnTo>
                        <a:pt x="24278" y="0"/>
                      </a:lnTo>
                      <a:lnTo>
                        <a:pt x="24278" y="4602"/>
                      </a:lnTo>
                      <a:lnTo>
                        <a:pt x="0" y="460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463" name="Freeform 1462">
                  <a:extLst>
                    <a:ext uri="{FF2B5EF4-FFF2-40B4-BE49-F238E27FC236}">
                      <a16:creationId xmlns:a16="http://schemas.microsoft.com/office/drawing/2014/main" id="{5974C521-3BC1-E7C8-517D-18D30AB2CDA9}"/>
                    </a:ext>
                  </a:extLst>
                </p:cNvPr>
                <p:cNvSpPr/>
                <p:nvPr/>
              </p:nvSpPr>
              <p:spPr>
                <a:xfrm>
                  <a:off x="5099102" y="1978282"/>
                  <a:ext cx="56926" cy="41421"/>
                </a:xfrm>
                <a:custGeom>
                  <a:avLst/>
                  <a:gdLst>
                    <a:gd name="connsiteX0" fmla="*/ 0 w 56926"/>
                    <a:gd name="connsiteY0" fmla="*/ 0 h 41421"/>
                    <a:gd name="connsiteX1" fmla="*/ 56926 w 56926"/>
                    <a:gd name="connsiteY1" fmla="*/ 0 h 41421"/>
                    <a:gd name="connsiteX2" fmla="*/ 56926 w 56926"/>
                    <a:gd name="connsiteY2" fmla="*/ 41422 h 41421"/>
                    <a:gd name="connsiteX3" fmla="*/ 0 w 56926"/>
                    <a:gd name="connsiteY3" fmla="*/ 41422 h 41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926" h="41421">
                      <a:moveTo>
                        <a:pt x="0" y="0"/>
                      </a:moveTo>
                      <a:lnTo>
                        <a:pt x="56926" y="0"/>
                      </a:lnTo>
                      <a:lnTo>
                        <a:pt x="56926" y="41422"/>
                      </a:lnTo>
                      <a:lnTo>
                        <a:pt x="0" y="41422"/>
                      </a:lnTo>
                      <a:close/>
                    </a:path>
                  </a:pathLst>
                </a:custGeom>
                <a:solidFill>
                  <a:srgbClr val="325C80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464" name="Freeform 1463">
                  <a:extLst>
                    <a:ext uri="{FF2B5EF4-FFF2-40B4-BE49-F238E27FC236}">
                      <a16:creationId xmlns:a16="http://schemas.microsoft.com/office/drawing/2014/main" id="{7D65DE7C-AD8C-4ADF-D98D-C3C39B32B9D6}"/>
                    </a:ext>
                  </a:extLst>
                </p:cNvPr>
                <p:cNvSpPr/>
                <p:nvPr/>
              </p:nvSpPr>
              <p:spPr>
                <a:xfrm>
                  <a:off x="5114589" y="1996691"/>
                  <a:ext cx="25951" cy="4602"/>
                </a:xfrm>
                <a:custGeom>
                  <a:avLst/>
                  <a:gdLst>
                    <a:gd name="connsiteX0" fmla="*/ 0 w 25951"/>
                    <a:gd name="connsiteY0" fmla="*/ 0 h 4602"/>
                    <a:gd name="connsiteX1" fmla="*/ 25952 w 25951"/>
                    <a:gd name="connsiteY1" fmla="*/ 0 h 4602"/>
                    <a:gd name="connsiteX2" fmla="*/ 25952 w 25951"/>
                    <a:gd name="connsiteY2" fmla="*/ 4602 h 4602"/>
                    <a:gd name="connsiteX3" fmla="*/ 0 w 25951"/>
                    <a:gd name="connsiteY3" fmla="*/ 4602 h 4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951" h="4602">
                      <a:moveTo>
                        <a:pt x="0" y="0"/>
                      </a:moveTo>
                      <a:lnTo>
                        <a:pt x="25952" y="0"/>
                      </a:lnTo>
                      <a:lnTo>
                        <a:pt x="25952" y="4602"/>
                      </a:lnTo>
                      <a:lnTo>
                        <a:pt x="0" y="460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465" name="Freeform 1464">
                  <a:extLst>
                    <a:ext uri="{FF2B5EF4-FFF2-40B4-BE49-F238E27FC236}">
                      <a16:creationId xmlns:a16="http://schemas.microsoft.com/office/drawing/2014/main" id="{062CEA49-CE70-D1CC-DA37-6C1F6BA692BB}"/>
                    </a:ext>
                  </a:extLst>
                </p:cNvPr>
                <p:cNvSpPr/>
                <p:nvPr/>
              </p:nvSpPr>
              <p:spPr>
                <a:xfrm>
                  <a:off x="5162725" y="1978282"/>
                  <a:ext cx="52740" cy="41421"/>
                </a:xfrm>
                <a:custGeom>
                  <a:avLst/>
                  <a:gdLst>
                    <a:gd name="connsiteX0" fmla="*/ 0 w 52740"/>
                    <a:gd name="connsiteY0" fmla="*/ 0 h 41421"/>
                    <a:gd name="connsiteX1" fmla="*/ 52741 w 52740"/>
                    <a:gd name="connsiteY1" fmla="*/ 0 h 41421"/>
                    <a:gd name="connsiteX2" fmla="*/ 52741 w 52740"/>
                    <a:gd name="connsiteY2" fmla="*/ 41422 h 41421"/>
                    <a:gd name="connsiteX3" fmla="*/ 0 w 52740"/>
                    <a:gd name="connsiteY3" fmla="*/ 41422 h 41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2740" h="41421">
                      <a:moveTo>
                        <a:pt x="0" y="0"/>
                      </a:moveTo>
                      <a:lnTo>
                        <a:pt x="52741" y="0"/>
                      </a:lnTo>
                      <a:lnTo>
                        <a:pt x="52741" y="41422"/>
                      </a:lnTo>
                      <a:lnTo>
                        <a:pt x="0" y="41422"/>
                      </a:lnTo>
                      <a:close/>
                    </a:path>
                  </a:pathLst>
                </a:custGeom>
                <a:solidFill>
                  <a:srgbClr val="325C80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466" name="Freeform 1465">
                  <a:extLst>
                    <a:ext uri="{FF2B5EF4-FFF2-40B4-BE49-F238E27FC236}">
                      <a16:creationId xmlns:a16="http://schemas.microsoft.com/office/drawing/2014/main" id="{C6F457B7-E84D-81F4-C35B-423D0ED1B4CB}"/>
                    </a:ext>
                  </a:extLst>
                </p:cNvPr>
                <p:cNvSpPr/>
                <p:nvPr/>
              </p:nvSpPr>
              <p:spPr>
                <a:xfrm>
                  <a:off x="5176957" y="1996691"/>
                  <a:ext cx="24277" cy="4602"/>
                </a:xfrm>
                <a:custGeom>
                  <a:avLst/>
                  <a:gdLst>
                    <a:gd name="connsiteX0" fmla="*/ 0 w 24277"/>
                    <a:gd name="connsiteY0" fmla="*/ 0 h 4602"/>
                    <a:gd name="connsiteX1" fmla="*/ 24278 w 24277"/>
                    <a:gd name="connsiteY1" fmla="*/ 0 h 4602"/>
                    <a:gd name="connsiteX2" fmla="*/ 24278 w 24277"/>
                    <a:gd name="connsiteY2" fmla="*/ 4602 h 4602"/>
                    <a:gd name="connsiteX3" fmla="*/ 0 w 24277"/>
                    <a:gd name="connsiteY3" fmla="*/ 4602 h 4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277" h="4602">
                      <a:moveTo>
                        <a:pt x="0" y="0"/>
                      </a:moveTo>
                      <a:lnTo>
                        <a:pt x="24278" y="0"/>
                      </a:lnTo>
                      <a:lnTo>
                        <a:pt x="24278" y="4602"/>
                      </a:lnTo>
                      <a:lnTo>
                        <a:pt x="0" y="460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467" name="Freeform 1466">
                  <a:extLst>
                    <a:ext uri="{FF2B5EF4-FFF2-40B4-BE49-F238E27FC236}">
                      <a16:creationId xmlns:a16="http://schemas.microsoft.com/office/drawing/2014/main" id="{CF331261-42C5-38D5-5C01-EDDF3EF79787}"/>
                    </a:ext>
                  </a:extLst>
                </p:cNvPr>
                <p:cNvSpPr/>
                <p:nvPr/>
              </p:nvSpPr>
              <p:spPr>
                <a:xfrm>
                  <a:off x="5162725" y="2024306"/>
                  <a:ext cx="50229" cy="50626"/>
                </a:xfrm>
                <a:custGeom>
                  <a:avLst/>
                  <a:gdLst>
                    <a:gd name="connsiteX0" fmla="*/ 0 w 50229"/>
                    <a:gd name="connsiteY0" fmla="*/ 0 h 50626"/>
                    <a:gd name="connsiteX1" fmla="*/ 50229 w 50229"/>
                    <a:gd name="connsiteY1" fmla="*/ 0 h 50626"/>
                    <a:gd name="connsiteX2" fmla="*/ 50229 w 50229"/>
                    <a:gd name="connsiteY2" fmla="*/ 50627 h 50626"/>
                    <a:gd name="connsiteX3" fmla="*/ 0 w 50229"/>
                    <a:gd name="connsiteY3" fmla="*/ 50627 h 50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229" h="50626">
                      <a:moveTo>
                        <a:pt x="0" y="0"/>
                      </a:moveTo>
                      <a:lnTo>
                        <a:pt x="50229" y="0"/>
                      </a:lnTo>
                      <a:lnTo>
                        <a:pt x="50229" y="50627"/>
                      </a:lnTo>
                      <a:lnTo>
                        <a:pt x="0" y="50627"/>
                      </a:lnTo>
                      <a:close/>
                    </a:path>
                  </a:pathLst>
                </a:custGeom>
                <a:solidFill>
                  <a:srgbClr val="325C80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468" name="Freeform 1467">
                  <a:extLst>
                    <a:ext uri="{FF2B5EF4-FFF2-40B4-BE49-F238E27FC236}">
                      <a16:creationId xmlns:a16="http://schemas.microsoft.com/office/drawing/2014/main" id="{CC51A3F5-8C87-F7CA-0FB2-6B2218FE334C}"/>
                    </a:ext>
                  </a:extLst>
                </p:cNvPr>
                <p:cNvSpPr/>
                <p:nvPr/>
              </p:nvSpPr>
              <p:spPr>
                <a:xfrm>
                  <a:off x="5176120" y="2046900"/>
                  <a:ext cx="23021" cy="5439"/>
                </a:xfrm>
                <a:custGeom>
                  <a:avLst/>
                  <a:gdLst>
                    <a:gd name="connsiteX0" fmla="*/ 0 w 23021"/>
                    <a:gd name="connsiteY0" fmla="*/ 0 h 5439"/>
                    <a:gd name="connsiteX1" fmla="*/ 23022 w 23021"/>
                    <a:gd name="connsiteY1" fmla="*/ 0 h 5439"/>
                    <a:gd name="connsiteX2" fmla="*/ 23022 w 23021"/>
                    <a:gd name="connsiteY2" fmla="*/ 5439 h 5439"/>
                    <a:gd name="connsiteX3" fmla="*/ 0 w 23021"/>
                    <a:gd name="connsiteY3" fmla="*/ 5439 h 5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021" h="5439">
                      <a:moveTo>
                        <a:pt x="0" y="0"/>
                      </a:moveTo>
                      <a:lnTo>
                        <a:pt x="23022" y="0"/>
                      </a:lnTo>
                      <a:lnTo>
                        <a:pt x="23022" y="5439"/>
                      </a:lnTo>
                      <a:lnTo>
                        <a:pt x="0" y="54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469" name="Freeform 1468">
                  <a:extLst>
                    <a:ext uri="{FF2B5EF4-FFF2-40B4-BE49-F238E27FC236}">
                      <a16:creationId xmlns:a16="http://schemas.microsoft.com/office/drawing/2014/main" id="{DE57EA6A-D354-5A4E-83B7-4C1EB4AFFE6C}"/>
                    </a:ext>
                  </a:extLst>
                </p:cNvPr>
                <p:cNvSpPr/>
                <p:nvPr/>
              </p:nvSpPr>
              <p:spPr>
                <a:xfrm>
                  <a:off x="5041338" y="2024306"/>
                  <a:ext cx="52740" cy="50626"/>
                </a:xfrm>
                <a:custGeom>
                  <a:avLst/>
                  <a:gdLst>
                    <a:gd name="connsiteX0" fmla="*/ 0 w 52740"/>
                    <a:gd name="connsiteY0" fmla="*/ 0 h 50626"/>
                    <a:gd name="connsiteX1" fmla="*/ 52741 w 52740"/>
                    <a:gd name="connsiteY1" fmla="*/ 0 h 50626"/>
                    <a:gd name="connsiteX2" fmla="*/ 52741 w 52740"/>
                    <a:gd name="connsiteY2" fmla="*/ 50627 h 50626"/>
                    <a:gd name="connsiteX3" fmla="*/ 0 w 52740"/>
                    <a:gd name="connsiteY3" fmla="*/ 50627 h 50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2740" h="50626">
                      <a:moveTo>
                        <a:pt x="0" y="0"/>
                      </a:moveTo>
                      <a:lnTo>
                        <a:pt x="52741" y="0"/>
                      </a:lnTo>
                      <a:lnTo>
                        <a:pt x="52741" y="50627"/>
                      </a:lnTo>
                      <a:lnTo>
                        <a:pt x="0" y="50627"/>
                      </a:lnTo>
                      <a:close/>
                    </a:path>
                  </a:pathLst>
                </a:custGeom>
                <a:solidFill>
                  <a:srgbClr val="325C80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470" name="Freeform 1469">
                  <a:extLst>
                    <a:ext uri="{FF2B5EF4-FFF2-40B4-BE49-F238E27FC236}">
                      <a16:creationId xmlns:a16="http://schemas.microsoft.com/office/drawing/2014/main" id="{AFBB4FFF-FADA-32C9-9F4B-6950B4C7FEFC}"/>
                    </a:ext>
                  </a:extLst>
                </p:cNvPr>
                <p:cNvSpPr/>
                <p:nvPr/>
              </p:nvSpPr>
              <p:spPr>
                <a:xfrm>
                  <a:off x="5055570" y="2046900"/>
                  <a:ext cx="24277" cy="5439"/>
                </a:xfrm>
                <a:custGeom>
                  <a:avLst/>
                  <a:gdLst>
                    <a:gd name="connsiteX0" fmla="*/ 0 w 24277"/>
                    <a:gd name="connsiteY0" fmla="*/ 0 h 5439"/>
                    <a:gd name="connsiteX1" fmla="*/ 24278 w 24277"/>
                    <a:gd name="connsiteY1" fmla="*/ 0 h 5439"/>
                    <a:gd name="connsiteX2" fmla="*/ 24278 w 24277"/>
                    <a:gd name="connsiteY2" fmla="*/ 5439 h 5439"/>
                    <a:gd name="connsiteX3" fmla="*/ 0 w 24277"/>
                    <a:gd name="connsiteY3" fmla="*/ 5439 h 5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277" h="5439">
                      <a:moveTo>
                        <a:pt x="0" y="0"/>
                      </a:moveTo>
                      <a:lnTo>
                        <a:pt x="24278" y="0"/>
                      </a:lnTo>
                      <a:lnTo>
                        <a:pt x="24278" y="5439"/>
                      </a:lnTo>
                      <a:lnTo>
                        <a:pt x="0" y="54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471" name="Freeform 1470">
                  <a:extLst>
                    <a:ext uri="{FF2B5EF4-FFF2-40B4-BE49-F238E27FC236}">
                      <a16:creationId xmlns:a16="http://schemas.microsoft.com/office/drawing/2014/main" id="{4A23FE66-7219-704B-0490-08C4DD0648E7}"/>
                    </a:ext>
                  </a:extLst>
                </p:cNvPr>
                <p:cNvSpPr/>
                <p:nvPr/>
              </p:nvSpPr>
              <p:spPr>
                <a:xfrm>
                  <a:off x="5099102" y="2024306"/>
                  <a:ext cx="57345" cy="51881"/>
                </a:xfrm>
                <a:custGeom>
                  <a:avLst/>
                  <a:gdLst>
                    <a:gd name="connsiteX0" fmla="*/ 0 w 57345"/>
                    <a:gd name="connsiteY0" fmla="*/ 0 h 51881"/>
                    <a:gd name="connsiteX1" fmla="*/ 57345 w 57345"/>
                    <a:gd name="connsiteY1" fmla="*/ 0 h 51881"/>
                    <a:gd name="connsiteX2" fmla="*/ 57345 w 57345"/>
                    <a:gd name="connsiteY2" fmla="*/ 51882 h 51881"/>
                    <a:gd name="connsiteX3" fmla="*/ 0 w 57345"/>
                    <a:gd name="connsiteY3" fmla="*/ 51882 h 51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345" h="51881">
                      <a:moveTo>
                        <a:pt x="0" y="0"/>
                      </a:moveTo>
                      <a:lnTo>
                        <a:pt x="57345" y="0"/>
                      </a:lnTo>
                      <a:lnTo>
                        <a:pt x="57345" y="51882"/>
                      </a:lnTo>
                      <a:lnTo>
                        <a:pt x="0" y="51882"/>
                      </a:lnTo>
                      <a:close/>
                    </a:path>
                  </a:pathLst>
                </a:custGeom>
                <a:solidFill>
                  <a:srgbClr val="325C80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472" name="Freeform 1471">
                  <a:extLst>
                    <a:ext uri="{FF2B5EF4-FFF2-40B4-BE49-F238E27FC236}">
                      <a16:creationId xmlns:a16="http://schemas.microsoft.com/office/drawing/2014/main" id="{6E2EE2F5-DD75-9094-EE2B-3C780543F6C7}"/>
                    </a:ext>
                  </a:extLst>
                </p:cNvPr>
                <p:cNvSpPr/>
                <p:nvPr/>
              </p:nvSpPr>
              <p:spPr>
                <a:xfrm>
                  <a:off x="5114589" y="2047318"/>
                  <a:ext cx="26370" cy="5857"/>
                </a:xfrm>
                <a:custGeom>
                  <a:avLst/>
                  <a:gdLst>
                    <a:gd name="connsiteX0" fmla="*/ 0 w 26370"/>
                    <a:gd name="connsiteY0" fmla="*/ 0 h 5857"/>
                    <a:gd name="connsiteX1" fmla="*/ 26371 w 26370"/>
                    <a:gd name="connsiteY1" fmla="*/ 0 h 5857"/>
                    <a:gd name="connsiteX2" fmla="*/ 26371 w 26370"/>
                    <a:gd name="connsiteY2" fmla="*/ 5858 h 5857"/>
                    <a:gd name="connsiteX3" fmla="*/ 0 w 26370"/>
                    <a:gd name="connsiteY3" fmla="*/ 5858 h 5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370" h="5857">
                      <a:moveTo>
                        <a:pt x="0" y="0"/>
                      </a:moveTo>
                      <a:lnTo>
                        <a:pt x="26371" y="0"/>
                      </a:lnTo>
                      <a:lnTo>
                        <a:pt x="26371" y="5858"/>
                      </a:lnTo>
                      <a:lnTo>
                        <a:pt x="0" y="585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473" name="Freeform 1472">
                  <a:extLst>
                    <a:ext uri="{FF2B5EF4-FFF2-40B4-BE49-F238E27FC236}">
                      <a16:creationId xmlns:a16="http://schemas.microsoft.com/office/drawing/2014/main" id="{72E10273-A7A3-2048-CCA8-CECEF7A2AAAB}"/>
                    </a:ext>
                  </a:extLst>
                </p:cNvPr>
                <p:cNvSpPr/>
                <p:nvPr/>
              </p:nvSpPr>
              <p:spPr>
                <a:xfrm>
                  <a:off x="5042175" y="2080790"/>
                  <a:ext cx="52740" cy="41421"/>
                </a:xfrm>
                <a:custGeom>
                  <a:avLst/>
                  <a:gdLst>
                    <a:gd name="connsiteX0" fmla="*/ 0 w 52740"/>
                    <a:gd name="connsiteY0" fmla="*/ 0 h 41421"/>
                    <a:gd name="connsiteX1" fmla="*/ 52740 w 52740"/>
                    <a:gd name="connsiteY1" fmla="*/ 0 h 41421"/>
                    <a:gd name="connsiteX2" fmla="*/ 52740 w 52740"/>
                    <a:gd name="connsiteY2" fmla="*/ 41422 h 41421"/>
                    <a:gd name="connsiteX3" fmla="*/ 0 w 52740"/>
                    <a:gd name="connsiteY3" fmla="*/ 41422 h 41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2740" h="41421">
                      <a:moveTo>
                        <a:pt x="0" y="0"/>
                      </a:moveTo>
                      <a:lnTo>
                        <a:pt x="52740" y="0"/>
                      </a:lnTo>
                      <a:lnTo>
                        <a:pt x="52740" y="41422"/>
                      </a:lnTo>
                      <a:lnTo>
                        <a:pt x="0" y="41422"/>
                      </a:lnTo>
                      <a:close/>
                    </a:path>
                  </a:pathLst>
                </a:custGeom>
                <a:solidFill>
                  <a:srgbClr val="325C80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474" name="Freeform 1473">
                  <a:extLst>
                    <a:ext uri="{FF2B5EF4-FFF2-40B4-BE49-F238E27FC236}">
                      <a16:creationId xmlns:a16="http://schemas.microsoft.com/office/drawing/2014/main" id="{A896A340-D586-7901-7407-38B61B58C7A7}"/>
                    </a:ext>
                  </a:extLst>
                </p:cNvPr>
                <p:cNvSpPr/>
                <p:nvPr/>
              </p:nvSpPr>
              <p:spPr>
                <a:xfrm>
                  <a:off x="5056407" y="2099618"/>
                  <a:ext cx="24277" cy="4602"/>
                </a:xfrm>
                <a:custGeom>
                  <a:avLst/>
                  <a:gdLst>
                    <a:gd name="connsiteX0" fmla="*/ 0 w 24277"/>
                    <a:gd name="connsiteY0" fmla="*/ 0 h 4602"/>
                    <a:gd name="connsiteX1" fmla="*/ 24278 w 24277"/>
                    <a:gd name="connsiteY1" fmla="*/ 0 h 4602"/>
                    <a:gd name="connsiteX2" fmla="*/ 24278 w 24277"/>
                    <a:gd name="connsiteY2" fmla="*/ 4602 h 4602"/>
                    <a:gd name="connsiteX3" fmla="*/ 0 w 24277"/>
                    <a:gd name="connsiteY3" fmla="*/ 4602 h 4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277" h="4602">
                      <a:moveTo>
                        <a:pt x="0" y="0"/>
                      </a:moveTo>
                      <a:lnTo>
                        <a:pt x="24278" y="0"/>
                      </a:lnTo>
                      <a:lnTo>
                        <a:pt x="24278" y="4602"/>
                      </a:lnTo>
                      <a:lnTo>
                        <a:pt x="0" y="460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475" name="Freeform 1474">
                  <a:extLst>
                    <a:ext uri="{FF2B5EF4-FFF2-40B4-BE49-F238E27FC236}">
                      <a16:creationId xmlns:a16="http://schemas.microsoft.com/office/drawing/2014/main" id="{8E0F47B3-D3B9-726C-54FE-CC5044316F5D}"/>
                    </a:ext>
                  </a:extLst>
                </p:cNvPr>
                <p:cNvSpPr/>
                <p:nvPr/>
              </p:nvSpPr>
              <p:spPr>
                <a:xfrm>
                  <a:off x="5099102" y="2080790"/>
                  <a:ext cx="57345" cy="41421"/>
                </a:xfrm>
                <a:custGeom>
                  <a:avLst/>
                  <a:gdLst>
                    <a:gd name="connsiteX0" fmla="*/ 0 w 57345"/>
                    <a:gd name="connsiteY0" fmla="*/ 0 h 41421"/>
                    <a:gd name="connsiteX1" fmla="*/ 57345 w 57345"/>
                    <a:gd name="connsiteY1" fmla="*/ 0 h 41421"/>
                    <a:gd name="connsiteX2" fmla="*/ 57345 w 57345"/>
                    <a:gd name="connsiteY2" fmla="*/ 41422 h 41421"/>
                    <a:gd name="connsiteX3" fmla="*/ 0 w 57345"/>
                    <a:gd name="connsiteY3" fmla="*/ 41422 h 41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345" h="41421">
                      <a:moveTo>
                        <a:pt x="0" y="0"/>
                      </a:moveTo>
                      <a:lnTo>
                        <a:pt x="57345" y="0"/>
                      </a:lnTo>
                      <a:lnTo>
                        <a:pt x="57345" y="41422"/>
                      </a:lnTo>
                      <a:lnTo>
                        <a:pt x="0" y="41422"/>
                      </a:lnTo>
                      <a:close/>
                    </a:path>
                  </a:pathLst>
                </a:custGeom>
                <a:solidFill>
                  <a:srgbClr val="325C80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476" name="Freeform 1475">
                  <a:extLst>
                    <a:ext uri="{FF2B5EF4-FFF2-40B4-BE49-F238E27FC236}">
                      <a16:creationId xmlns:a16="http://schemas.microsoft.com/office/drawing/2014/main" id="{8DE6E2B6-3A02-FCF8-F83F-3F5746124EEE}"/>
                    </a:ext>
                  </a:extLst>
                </p:cNvPr>
                <p:cNvSpPr/>
                <p:nvPr/>
              </p:nvSpPr>
              <p:spPr>
                <a:xfrm>
                  <a:off x="5114589" y="2099618"/>
                  <a:ext cx="26370" cy="4602"/>
                </a:xfrm>
                <a:custGeom>
                  <a:avLst/>
                  <a:gdLst>
                    <a:gd name="connsiteX0" fmla="*/ 0 w 26370"/>
                    <a:gd name="connsiteY0" fmla="*/ 0 h 4602"/>
                    <a:gd name="connsiteX1" fmla="*/ 26371 w 26370"/>
                    <a:gd name="connsiteY1" fmla="*/ 0 h 4602"/>
                    <a:gd name="connsiteX2" fmla="*/ 26371 w 26370"/>
                    <a:gd name="connsiteY2" fmla="*/ 4602 h 4602"/>
                    <a:gd name="connsiteX3" fmla="*/ 0 w 26370"/>
                    <a:gd name="connsiteY3" fmla="*/ 4602 h 4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370" h="4602">
                      <a:moveTo>
                        <a:pt x="0" y="0"/>
                      </a:moveTo>
                      <a:lnTo>
                        <a:pt x="26371" y="0"/>
                      </a:lnTo>
                      <a:lnTo>
                        <a:pt x="26371" y="4602"/>
                      </a:lnTo>
                      <a:lnTo>
                        <a:pt x="0" y="460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477" name="Freeform 1476">
                  <a:extLst>
                    <a:ext uri="{FF2B5EF4-FFF2-40B4-BE49-F238E27FC236}">
                      <a16:creationId xmlns:a16="http://schemas.microsoft.com/office/drawing/2014/main" id="{FC661726-CC12-5C38-AEF8-F3949130AF76}"/>
                    </a:ext>
                  </a:extLst>
                </p:cNvPr>
                <p:cNvSpPr/>
                <p:nvPr/>
              </p:nvSpPr>
              <p:spPr>
                <a:xfrm>
                  <a:off x="5162725" y="2080790"/>
                  <a:ext cx="50229" cy="41421"/>
                </a:xfrm>
                <a:custGeom>
                  <a:avLst/>
                  <a:gdLst>
                    <a:gd name="connsiteX0" fmla="*/ 0 w 50229"/>
                    <a:gd name="connsiteY0" fmla="*/ 0 h 41421"/>
                    <a:gd name="connsiteX1" fmla="*/ 50229 w 50229"/>
                    <a:gd name="connsiteY1" fmla="*/ 0 h 41421"/>
                    <a:gd name="connsiteX2" fmla="*/ 50229 w 50229"/>
                    <a:gd name="connsiteY2" fmla="*/ 41422 h 41421"/>
                    <a:gd name="connsiteX3" fmla="*/ 0 w 50229"/>
                    <a:gd name="connsiteY3" fmla="*/ 41422 h 41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229" h="41421">
                      <a:moveTo>
                        <a:pt x="0" y="0"/>
                      </a:moveTo>
                      <a:lnTo>
                        <a:pt x="50229" y="0"/>
                      </a:lnTo>
                      <a:lnTo>
                        <a:pt x="50229" y="41422"/>
                      </a:lnTo>
                      <a:lnTo>
                        <a:pt x="0" y="41422"/>
                      </a:lnTo>
                      <a:close/>
                    </a:path>
                  </a:pathLst>
                </a:custGeom>
                <a:solidFill>
                  <a:srgbClr val="325C80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478" name="Freeform 1477">
                  <a:extLst>
                    <a:ext uri="{FF2B5EF4-FFF2-40B4-BE49-F238E27FC236}">
                      <a16:creationId xmlns:a16="http://schemas.microsoft.com/office/drawing/2014/main" id="{09ED8B1F-0E17-C38E-2176-30D5B4F9E9B8}"/>
                    </a:ext>
                  </a:extLst>
                </p:cNvPr>
                <p:cNvSpPr/>
                <p:nvPr/>
              </p:nvSpPr>
              <p:spPr>
                <a:xfrm>
                  <a:off x="5176120" y="2099618"/>
                  <a:ext cx="23021" cy="4602"/>
                </a:xfrm>
                <a:custGeom>
                  <a:avLst/>
                  <a:gdLst>
                    <a:gd name="connsiteX0" fmla="*/ 0 w 23021"/>
                    <a:gd name="connsiteY0" fmla="*/ 0 h 4602"/>
                    <a:gd name="connsiteX1" fmla="*/ 23022 w 23021"/>
                    <a:gd name="connsiteY1" fmla="*/ 0 h 4602"/>
                    <a:gd name="connsiteX2" fmla="*/ 23022 w 23021"/>
                    <a:gd name="connsiteY2" fmla="*/ 4602 h 4602"/>
                    <a:gd name="connsiteX3" fmla="*/ 0 w 23021"/>
                    <a:gd name="connsiteY3" fmla="*/ 4602 h 4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021" h="4602">
                      <a:moveTo>
                        <a:pt x="0" y="0"/>
                      </a:moveTo>
                      <a:lnTo>
                        <a:pt x="23022" y="0"/>
                      </a:lnTo>
                      <a:lnTo>
                        <a:pt x="23022" y="4602"/>
                      </a:lnTo>
                      <a:lnTo>
                        <a:pt x="0" y="460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</p:grpSp>
        </p:grpSp>
        <p:grpSp>
          <p:nvGrpSpPr>
            <p:cNvPr id="1488" name="Graphic 2">
              <a:extLst>
                <a:ext uri="{FF2B5EF4-FFF2-40B4-BE49-F238E27FC236}">
                  <a16:creationId xmlns:a16="http://schemas.microsoft.com/office/drawing/2014/main" id="{7FABFE00-256D-D644-3173-B8B60B711921}"/>
                </a:ext>
              </a:extLst>
            </p:cNvPr>
            <p:cNvGrpSpPr/>
            <p:nvPr/>
          </p:nvGrpSpPr>
          <p:grpSpPr>
            <a:xfrm>
              <a:off x="224775" y="2758788"/>
              <a:ext cx="1045186" cy="322471"/>
              <a:chOff x="224775" y="2758788"/>
              <a:chExt cx="1045186" cy="322471"/>
            </a:xfrm>
          </p:grpSpPr>
          <p:sp>
            <p:nvSpPr>
              <p:cNvPr id="1489" name="Freeform 1488">
                <a:extLst>
                  <a:ext uri="{FF2B5EF4-FFF2-40B4-BE49-F238E27FC236}">
                    <a16:creationId xmlns:a16="http://schemas.microsoft.com/office/drawing/2014/main" id="{1F15CB81-007F-9B08-7DCE-7599B40BB06E}"/>
                  </a:ext>
                </a:extLst>
              </p:cNvPr>
              <p:cNvSpPr/>
              <p:nvPr/>
            </p:nvSpPr>
            <p:spPr>
              <a:xfrm>
                <a:off x="224775" y="2845631"/>
                <a:ext cx="1045186" cy="212130"/>
              </a:xfrm>
              <a:custGeom>
                <a:avLst/>
                <a:gdLst>
                  <a:gd name="connsiteX0" fmla="*/ 0 w 1045186"/>
                  <a:gd name="connsiteY0" fmla="*/ 0 h 212130"/>
                  <a:gd name="connsiteX1" fmla="*/ 1045186 w 1045186"/>
                  <a:gd name="connsiteY1" fmla="*/ 0 h 212130"/>
                  <a:gd name="connsiteX2" fmla="*/ 1045186 w 1045186"/>
                  <a:gd name="connsiteY2" fmla="*/ 212130 h 212130"/>
                  <a:gd name="connsiteX3" fmla="*/ 0 w 1045186"/>
                  <a:gd name="connsiteY3" fmla="*/ 212130 h 212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5186" h="212130">
                    <a:moveTo>
                      <a:pt x="0" y="0"/>
                    </a:moveTo>
                    <a:lnTo>
                      <a:pt x="1045186" y="0"/>
                    </a:lnTo>
                    <a:lnTo>
                      <a:pt x="1045186" y="212130"/>
                    </a:lnTo>
                    <a:lnTo>
                      <a:pt x="0" y="212130"/>
                    </a:lnTo>
                    <a:close/>
                  </a:path>
                </a:pathLst>
              </a:custGeom>
              <a:noFill/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490" name="TextBox 1489">
                <a:extLst>
                  <a:ext uri="{FF2B5EF4-FFF2-40B4-BE49-F238E27FC236}">
                    <a16:creationId xmlns:a16="http://schemas.microsoft.com/office/drawing/2014/main" id="{ED4BC92A-B7E9-BB3E-187A-3E7477D69AA3}"/>
                  </a:ext>
                </a:extLst>
              </p:cNvPr>
              <p:cNvSpPr txBox="1"/>
              <p:nvPr/>
            </p:nvSpPr>
            <p:spPr>
              <a:xfrm>
                <a:off x="240313" y="2761322"/>
                <a:ext cx="123760" cy="23207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T</a:t>
                </a:r>
              </a:p>
            </p:txBody>
          </p:sp>
          <p:sp>
            <p:nvSpPr>
              <p:cNvPr id="1491" name="TextBox 1490">
                <a:extLst>
                  <a:ext uri="{FF2B5EF4-FFF2-40B4-BE49-F238E27FC236}">
                    <a16:creationId xmlns:a16="http://schemas.microsoft.com/office/drawing/2014/main" id="{3AD98B7F-ACF6-E7CD-FC5F-5EFAAE6A1CC1}"/>
                  </a:ext>
                </a:extLst>
              </p:cNvPr>
              <p:cNvSpPr txBox="1"/>
              <p:nvPr/>
            </p:nvSpPr>
            <p:spPr>
              <a:xfrm>
                <a:off x="287613" y="2761322"/>
                <a:ext cx="107734" cy="23207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r</a:t>
                </a:r>
              </a:p>
            </p:txBody>
          </p:sp>
          <p:sp>
            <p:nvSpPr>
              <p:cNvPr id="1492" name="TextBox 1491">
                <a:extLst>
                  <a:ext uri="{FF2B5EF4-FFF2-40B4-BE49-F238E27FC236}">
                    <a16:creationId xmlns:a16="http://schemas.microsoft.com/office/drawing/2014/main" id="{F5F9CFE3-BFCF-A2C4-9BD9-7E4F82128B37}"/>
                  </a:ext>
                </a:extLst>
              </p:cNvPr>
              <p:cNvSpPr txBox="1"/>
              <p:nvPr/>
            </p:nvSpPr>
            <p:spPr>
              <a:xfrm>
                <a:off x="321936" y="2758788"/>
                <a:ext cx="563606" cy="23714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 dirty="0" err="1">
                    <a:ln>
                      <a:noFill/>
                    </a:ln>
                    <a:solidFill>
                      <a:srgbClr val="666666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aditional</a:t>
                </a:r>
                <a:r>
                  <a:rPr kumimoji="0" lang="en-US" sz="400" b="0" i="0" u="none" strike="noStrike" cap="none" spc="0" normalizeH="0" baseline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 and New</a:t>
                </a:r>
              </a:p>
            </p:txBody>
          </p:sp>
          <p:sp>
            <p:nvSpPr>
              <p:cNvPr id="1495" name="TextBox 1494">
                <a:extLst>
                  <a:ext uri="{FF2B5EF4-FFF2-40B4-BE49-F238E27FC236}">
                    <a16:creationId xmlns:a16="http://schemas.microsoft.com/office/drawing/2014/main" id="{0F04291D-722A-08C5-D5BB-13DC5FDB6F3D}"/>
                  </a:ext>
                </a:extLst>
              </p:cNvPr>
              <p:cNvSpPr txBox="1"/>
              <p:nvPr/>
            </p:nvSpPr>
            <p:spPr>
              <a:xfrm>
                <a:off x="284264" y="2849187"/>
                <a:ext cx="552922" cy="232072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Banking Channels</a:t>
                </a:r>
              </a:p>
            </p:txBody>
          </p:sp>
        </p:grpSp>
        <p:grpSp>
          <p:nvGrpSpPr>
            <p:cNvPr id="1496" name="Graphic 2">
              <a:extLst>
                <a:ext uri="{FF2B5EF4-FFF2-40B4-BE49-F238E27FC236}">
                  <a16:creationId xmlns:a16="http://schemas.microsoft.com/office/drawing/2014/main" id="{D1E9AFC6-A8F4-1E72-9B55-209BD3552A25}"/>
                </a:ext>
              </a:extLst>
            </p:cNvPr>
            <p:cNvGrpSpPr/>
            <p:nvPr/>
          </p:nvGrpSpPr>
          <p:grpSpPr>
            <a:xfrm>
              <a:off x="2391329" y="5820857"/>
              <a:ext cx="1063185" cy="322474"/>
              <a:chOff x="2391329" y="5820857"/>
              <a:chExt cx="1063185" cy="322474"/>
            </a:xfrm>
          </p:grpSpPr>
          <p:sp>
            <p:nvSpPr>
              <p:cNvPr id="1497" name="Freeform 1496">
                <a:extLst>
                  <a:ext uri="{FF2B5EF4-FFF2-40B4-BE49-F238E27FC236}">
                    <a16:creationId xmlns:a16="http://schemas.microsoft.com/office/drawing/2014/main" id="{B62EECBB-BC7F-FF18-D529-AEE4C014AA22}"/>
                  </a:ext>
                </a:extLst>
              </p:cNvPr>
              <p:cNvSpPr/>
              <p:nvPr/>
            </p:nvSpPr>
            <p:spPr>
              <a:xfrm>
                <a:off x="2391329" y="5907922"/>
                <a:ext cx="1063185" cy="234724"/>
              </a:xfrm>
              <a:custGeom>
                <a:avLst/>
                <a:gdLst>
                  <a:gd name="connsiteX0" fmla="*/ 0 w 1063185"/>
                  <a:gd name="connsiteY0" fmla="*/ 0 h 234724"/>
                  <a:gd name="connsiteX1" fmla="*/ 1063185 w 1063185"/>
                  <a:gd name="connsiteY1" fmla="*/ 0 h 234724"/>
                  <a:gd name="connsiteX2" fmla="*/ 1063185 w 1063185"/>
                  <a:gd name="connsiteY2" fmla="*/ 234724 h 234724"/>
                  <a:gd name="connsiteX3" fmla="*/ 0 w 1063185"/>
                  <a:gd name="connsiteY3" fmla="*/ 234724 h 234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3185" h="234724">
                    <a:moveTo>
                      <a:pt x="0" y="0"/>
                    </a:moveTo>
                    <a:lnTo>
                      <a:pt x="1063185" y="0"/>
                    </a:lnTo>
                    <a:lnTo>
                      <a:pt x="1063185" y="234724"/>
                    </a:lnTo>
                    <a:lnTo>
                      <a:pt x="0" y="234724"/>
                    </a:lnTo>
                    <a:close/>
                  </a:path>
                </a:pathLst>
              </a:custGeom>
              <a:noFill/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498" name="TextBox 1497">
                <a:extLst>
                  <a:ext uri="{FF2B5EF4-FFF2-40B4-BE49-F238E27FC236}">
                    <a16:creationId xmlns:a16="http://schemas.microsoft.com/office/drawing/2014/main" id="{1D08E8FF-55D3-44BB-D561-F1CBEB0A106D}"/>
                  </a:ext>
                </a:extLst>
              </p:cNvPr>
              <p:cNvSpPr txBox="1"/>
              <p:nvPr/>
            </p:nvSpPr>
            <p:spPr>
              <a:xfrm>
                <a:off x="2646190" y="5820857"/>
                <a:ext cx="271563" cy="237140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Busine</a:t>
                </a:r>
              </a:p>
            </p:txBody>
          </p:sp>
          <p:sp>
            <p:nvSpPr>
              <p:cNvPr id="1499" name="TextBox 1498">
                <a:extLst>
                  <a:ext uri="{FF2B5EF4-FFF2-40B4-BE49-F238E27FC236}">
                    <a16:creationId xmlns:a16="http://schemas.microsoft.com/office/drawing/2014/main" id="{99881D9D-6063-9FE4-2516-737B2B4B3FE4}"/>
                  </a:ext>
                </a:extLst>
              </p:cNvPr>
              <p:cNvSpPr txBox="1"/>
              <p:nvPr/>
            </p:nvSpPr>
            <p:spPr>
              <a:xfrm>
                <a:off x="2928311" y="5823392"/>
                <a:ext cx="116637" cy="23207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s</a:t>
                </a:r>
              </a:p>
            </p:txBody>
          </p:sp>
          <p:sp>
            <p:nvSpPr>
              <p:cNvPr id="1500" name="TextBox 1499">
                <a:extLst>
                  <a:ext uri="{FF2B5EF4-FFF2-40B4-BE49-F238E27FC236}">
                    <a16:creationId xmlns:a16="http://schemas.microsoft.com/office/drawing/2014/main" id="{2723DBDF-DCAA-248E-D95F-32C080AD32DA}"/>
                  </a:ext>
                </a:extLst>
              </p:cNvPr>
              <p:cNvSpPr txBox="1"/>
              <p:nvPr/>
            </p:nvSpPr>
            <p:spPr>
              <a:xfrm>
                <a:off x="2972261" y="5823392"/>
                <a:ext cx="116637" cy="23207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s</a:t>
                </a:r>
              </a:p>
            </p:txBody>
          </p:sp>
          <p:sp>
            <p:nvSpPr>
              <p:cNvPr id="1501" name="TextBox 1500">
                <a:extLst>
                  <a:ext uri="{FF2B5EF4-FFF2-40B4-BE49-F238E27FC236}">
                    <a16:creationId xmlns:a16="http://schemas.microsoft.com/office/drawing/2014/main" id="{608E3FA4-BCDF-922C-F568-3EAB099522B7}"/>
                  </a:ext>
                </a:extLst>
              </p:cNvPr>
              <p:cNvSpPr txBox="1"/>
              <p:nvPr/>
            </p:nvSpPr>
            <p:spPr>
              <a:xfrm>
                <a:off x="2589263" y="5911256"/>
                <a:ext cx="157595" cy="23207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Au</a:t>
                </a:r>
              </a:p>
            </p:txBody>
          </p:sp>
          <p:sp>
            <p:nvSpPr>
              <p:cNvPr id="1502" name="TextBox 1501">
                <a:extLst>
                  <a:ext uri="{FF2B5EF4-FFF2-40B4-BE49-F238E27FC236}">
                    <a16:creationId xmlns:a16="http://schemas.microsoft.com/office/drawing/2014/main" id="{382B1C0F-5065-2965-4070-19D7231C4D36}"/>
                  </a:ext>
                </a:extLst>
              </p:cNvPr>
              <p:cNvSpPr txBox="1"/>
              <p:nvPr/>
            </p:nvSpPr>
            <p:spPr>
              <a:xfrm>
                <a:off x="2701860" y="5911258"/>
                <a:ext cx="104173" cy="23207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t</a:t>
                </a:r>
              </a:p>
            </p:txBody>
          </p:sp>
          <p:sp>
            <p:nvSpPr>
              <p:cNvPr id="1503" name="TextBox 1502">
                <a:extLst>
                  <a:ext uri="{FF2B5EF4-FFF2-40B4-BE49-F238E27FC236}">
                    <a16:creationId xmlns:a16="http://schemas.microsoft.com/office/drawing/2014/main" id="{8B4973D3-75FE-A5BE-BDDF-060A238E5269}"/>
                  </a:ext>
                </a:extLst>
              </p:cNvPr>
              <p:cNvSpPr txBox="1"/>
              <p:nvPr/>
            </p:nvSpPr>
            <p:spPr>
              <a:xfrm>
                <a:off x="2734928" y="5911258"/>
                <a:ext cx="168280" cy="23207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om</a:t>
                </a:r>
              </a:p>
            </p:txBody>
          </p:sp>
          <p:sp>
            <p:nvSpPr>
              <p:cNvPr id="1504" name="TextBox 1503">
                <a:extLst>
                  <a:ext uri="{FF2B5EF4-FFF2-40B4-BE49-F238E27FC236}">
                    <a16:creationId xmlns:a16="http://schemas.microsoft.com/office/drawing/2014/main" id="{47030C26-086C-0BEB-5C2E-36BDB4EAFC4C}"/>
                  </a:ext>
                </a:extLst>
              </p:cNvPr>
              <p:cNvSpPr txBox="1"/>
              <p:nvPr/>
            </p:nvSpPr>
            <p:spPr>
              <a:xfrm>
                <a:off x="2863013" y="5911258"/>
                <a:ext cx="120199" cy="23207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a</a:t>
                </a:r>
              </a:p>
            </p:txBody>
          </p:sp>
          <p:sp>
            <p:nvSpPr>
              <p:cNvPr id="1505" name="TextBox 1504">
                <a:extLst>
                  <a:ext uri="{FF2B5EF4-FFF2-40B4-BE49-F238E27FC236}">
                    <a16:creationId xmlns:a16="http://schemas.microsoft.com/office/drawing/2014/main" id="{AA34E2EF-678C-0AD8-EB1D-01FFD70B6330}"/>
                  </a:ext>
                </a:extLst>
              </p:cNvPr>
              <p:cNvSpPr txBox="1"/>
              <p:nvPr/>
            </p:nvSpPr>
            <p:spPr>
              <a:xfrm>
                <a:off x="2912822" y="5911258"/>
                <a:ext cx="180745" cy="23207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tion</a:t>
                </a:r>
              </a:p>
            </p:txBody>
          </p:sp>
        </p:grpSp>
        <p:grpSp>
          <p:nvGrpSpPr>
            <p:cNvPr id="1506" name="Graphic 2">
              <a:extLst>
                <a:ext uri="{FF2B5EF4-FFF2-40B4-BE49-F238E27FC236}">
                  <a16:creationId xmlns:a16="http://schemas.microsoft.com/office/drawing/2014/main" id="{DC3BFF8A-8CCC-947D-6F13-8A02A9952F60}"/>
                </a:ext>
              </a:extLst>
            </p:cNvPr>
            <p:cNvGrpSpPr/>
            <p:nvPr/>
          </p:nvGrpSpPr>
          <p:grpSpPr>
            <a:xfrm>
              <a:off x="7952559" y="6353902"/>
              <a:ext cx="1545785" cy="322626"/>
              <a:chOff x="7952559" y="6353902"/>
              <a:chExt cx="1545785" cy="322626"/>
            </a:xfrm>
          </p:grpSpPr>
          <p:sp>
            <p:nvSpPr>
              <p:cNvPr id="1507" name="Freeform 1506">
                <a:extLst>
                  <a:ext uri="{FF2B5EF4-FFF2-40B4-BE49-F238E27FC236}">
                    <a16:creationId xmlns:a16="http://schemas.microsoft.com/office/drawing/2014/main" id="{1DA04CCC-0B91-D082-6AFF-FE2F748A2F09}"/>
                  </a:ext>
                </a:extLst>
              </p:cNvPr>
              <p:cNvSpPr/>
              <p:nvPr/>
            </p:nvSpPr>
            <p:spPr>
              <a:xfrm>
                <a:off x="8039604" y="6441804"/>
                <a:ext cx="1458740" cy="234724"/>
              </a:xfrm>
              <a:custGeom>
                <a:avLst/>
                <a:gdLst>
                  <a:gd name="connsiteX0" fmla="*/ 0 w 1458740"/>
                  <a:gd name="connsiteY0" fmla="*/ 0 h 234724"/>
                  <a:gd name="connsiteX1" fmla="*/ 1458740 w 1458740"/>
                  <a:gd name="connsiteY1" fmla="*/ 0 h 234724"/>
                  <a:gd name="connsiteX2" fmla="*/ 1458740 w 1458740"/>
                  <a:gd name="connsiteY2" fmla="*/ 234724 h 234724"/>
                  <a:gd name="connsiteX3" fmla="*/ 0 w 1458740"/>
                  <a:gd name="connsiteY3" fmla="*/ 234724 h 234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8740" h="234724">
                    <a:moveTo>
                      <a:pt x="0" y="0"/>
                    </a:moveTo>
                    <a:lnTo>
                      <a:pt x="1458740" y="0"/>
                    </a:lnTo>
                    <a:lnTo>
                      <a:pt x="1458740" y="234724"/>
                    </a:lnTo>
                    <a:lnTo>
                      <a:pt x="0" y="234724"/>
                    </a:lnTo>
                    <a:close/>
                  </a:path>
                </a:pathLst>
              </a:custGeom>
              <a:noFill/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508" name="TextBox 1507">
                <a:extLst>
                  <a:ext uri="{FF2B5EF4-FFF2-40B4-BE49-F238E27FC236}">
                    <a16:creationId xmlns:a16="http://schemas.microsoft.com/office/drawing/2014/main" id="{525BC9F1-680D-0292-E2FE-CF9B470E9F9E}"/>
                  </a:ext>
                </a:extLst>
              </p:cNvPr>
              <p:cNvSpPr txBox="1"/>
              <p:nvPr/>
            </p:nvSpPr>
            <p:spPr>
              <a:xfrm>
                <a:off x="7952559" y="6356437"/>
                <a:ext cx="161157" cy="23207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Co</a:t>
                </a:r>
              </a:p>
            </p:txBody>
          </p:sp>
          <p:sp>
            <p:nvSpPr>
              <p:cNvPr id="1509" name="TextBox 1508">
                <a:extLst>
                  <a:ext uri="{FF2B5EF4-FFF2-40B4-BE49-F238E27FC236}">
                    <a16:creationId xmlns:a16="http://schemas.microsoft.com/office/drawing/2014/main" id="{31F6BEDA-68CE-C270-57FF-382A19CDCC44}"/>
                  </a:ext>
                </a:extLst>
              </p:cNvPr>
              <p:cNvSpPr txBox="1"/>
              <p:nvPr/>
            </p:nvSpPr>
            <p:spPr>
              <a:xfrm>
                <a:off x="8054272" y="6356437"/>
                <a:ext cx="107734" cy="23207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r</a:t>
                </a:r>
              </a:p>
            </p:txBody>
          </p:sp>
          <p:sp>
            <p:nvSpPr>
              <p:cNvPr id="1510" name="TextBox 1509">
                <a:extLst>
                  <a:ext uri="{FF2B5EF4-FFF2-40B4-BE49-F238E27FC236}">
                    <a16:creationId xmlns:a16="http://schemas.microsoft.com/office/drawing/2014/main" id="{637E7CAF-8626-94B6-8EFA-5B904F00FB89}"/>
                  </a:ext>
                </a:extLst>
              </p:cNvPr>
              <p:cNvSpPr txBox="1"/>
              <p:nvPr/>
            </p:nvSpPr>
            <p:spPr>
              <a:xfrm>
                <a:off x="8087759" y="6353902"/>
                <a:ext cx="177184" cy="23714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e S</a:t>
                </a:r>
              </a:p>
            </p:txBody>
          </p:sp>
          <p:sp>
            <p:nvSpPr>
              <p:cNvPr id="1511" name="TextBox 1510">
                <a:extLst>
                  <a:ext uri="{FF2B5EF4-FFF2-40B4-BE49-F238E27FC236}">
                    <a16:creationId xmlns:a16="http://schemas.microsoft.com/office/drawing/2014/main" id="{CF00CC6C-0C25-8FF9-FD5C-95D74944E680}"/>
                  </a:ext>
                </a:extLst>
              </p:cNvPr>
              <p:cNvSpPr txBox="1"/>
              <p:nvPr/>
            </p:nvSpPr>
            <p:spPr>
              <a:xfrm>
                <a:off x="8206634" y="6356437"/>
                <a:ext cx="116637" cy="23207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y</a:t>
                </a:r>
              </a:p>
            </p:txBody>
          </p:sp>
          <p:sp>
            <p:nvSpPr>
              <p:cNvPr id="1512" name="TextBox 1511">
                <a:extLst>
                  <a:ext uri="{FF2B5EF4-FFF2-40B4-BE49-F238E27FC236}">
                    <a16:creationId xmlns:a16="http://schemas.microsoft.com/office/drawing/2014/main" id="{3AB636E1-2834-76FC-A635-F0E5690581E6}"/>
                  </a:ext>
                </a:extLst>
              </p:cNvPr>
              <p:cNvSpPr txBox="1"/>
              <p:nvPr/>
            </p:nvSpPr>
            <p:spPr>
              <a:xfrm>
                <a:off x="8250585" y="6356437"/>
                <a:ext cx="116637" cy="23207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s</a:t>
                </a:r>
              </a:p>
            </p:txBody>
          </p:sp>
          <p:sp>
            <p:nvSpPr>
              <p:cNvPr id="1513" name="TextBox 1512">
                <a:extLst>
                  <a:ext uri="{FF2B5EF4-FFF2-40B4-BE49-F238E27FC236}">
                    <a16:creationId xmlns:a16="http://schemas.microsoft.com/office/drawing/2014/main" id="{566FE15E-4D50-3D7F-2984-A3D68D1245B3}"/>
                  </a:ext>
                </a:extLst>
              </p:cNvPr>
              <p:cNvSpPr txBox="1"/>
              <p:nvPr/>
            </p:nvSpPr>
            <p:spPr>
              <a:xfrm>
                <a:off x="8292025" y="6356437"/>
                <a:ext cx="104173" cy="23207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t</a:t>
                </a:r>
              </a:p>
            </p:txBody>
          </p:sp>
          <p:sp>
            <p:nvSpPr>
              <p:cNvPr id="1514" name="TextBox 1513">
                <a:extLst>
                  <a:ext uri="{FF2B5EF4-FFF2-40B4-BE49-F238E27FC236}">
                    <a16:creationId xmlns:a16="http://schemas.microsoft.com/office/drawing/2014/main" id="{00F27055-ABBB-3B12-2102-F6C19E0FB15C}"/>
                  </a:ext>
                </a:extLst>
              </p:cNvPr>
              <p:cNvSpPr txBox="1"/>
              <p:nvPr/>
            </p:nvSpPr>
            <p:spPr>
              <a:xfrm>
                <a:off x="8323836" y="6353902"/>
                <a:ext cx="374846" cy="23714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ems and S</a:t>
                </a:r>
              </a:p>
            </p:txBody>
          </p:sp>
          <p:sp>
            <p:nvSpPr>
              <p:cNvPr id="1515" name="TextBox 1514">
                <a:extLst>
                  <a:ext uri="{FF2B5EF4-FFF2-40B4-BE49-F238E27FC236}">
                    <a16:creationId xmlns:a16="http://schemas.microsoft.com/office/drawing/2014/main" id="{8A7A8C27-2D20-93D1-B0C3-2FF5202E5172}"/>
                  </a:ext>
                </a:extLst>
              </p:cNvPr>
              <p:cNvSpPr txBox="1"/>
              <p:nvPr/>
            </p:nvSpPr>
            <p:spPr>
              <a:xfrm>
                <a:off x="8728181" y="6356437"/>
                <a:ext cx="116637" cy="23207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y</a:t>
                </a:r>
              </a:p>
            </p:txBody>
          </p:sp>
          <p:sp>
            <p:nvSpPr>
              <p:cNvPr id="1516" name="TextBox 1515">
                <a:extLst>
                  <a:ext uri="{FF2B5EF4-FFF2-40B4-BE49-F238E27FC236}">
                    <a16:creationId xmlns:a16="http://schemas.microsoft.com/office/drawing/2014/main" id="{FD0EFA18-5EA7-3D2D-9B7C-12E1990F23D7}"/>
                  </a:ext>
                </a:extLst>
              </p:cNvPr>
              <p:cNvSpPr txBox="1"/>
              <p:nvPr/>
            </p:nvSpPr>
            <p:spPr>
              <a:xfrm>
                <a:off x="8772131" y="6356437"/>
                <a:ext cx="116637" cy="23207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s</a:t>
                </a:r>
              </a:p>
            </p:txBody>
          </p:sp>
          <p:sp>
            <p:nvSpPr>
              <p:cNvPr id="1517" name="TextBox 1516">
                <a:extLst>
                  <a:ext uri="{FF2B5EF4-FFF2-40B4-BE49-F238E27FC236}">
                    <a16:creationId xmlns:a16="http://schemas.microsoft.com/office/drawing/2014/main" id="{93E24F10-8E19-9776-1A68-0D1D1459EB33}"/>
                  </a:ext>
                </a:extLst>
              </p:cNvPr>
              <p:cNvSpPr txBox="1"/>
              <p:nvPr/>
            </p:nvSpPr>
            <p:spPr>
              <a:xfrm>
                <a:off x="8813571" y="6356437"/>
                <a:ext cx="104173" cy="23207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t</a:t>
                </a:r>
              </a:p>
            </p:txBody>
          </p:sp>
          <p:sp>
            <p:nvSpPr>
              <p:cNvPr id="1518" name="TextBox 1517">
                <a:extLst>
                  <a:ext uri="{FF2B5EF4-FFF2-40B4-BE49-F238E27FC236}">
                    <a16:creationId xmlns:a16="http://schemas.microsoft.com/office/drawing/2014/main" id="{D61CE2BD-3DA0-BCD0-AA52-338F46DFEA4E}"/>
                  </a:ext>
                </a:extLst>
              </p:cNvPr>
              <p:cNvSpPr txBox="1"/>
              <p:nvPr/>
            </p:nvSpPr>
            <p:spPr>
              <a:xfrm>
                <a:off x="8845383" y="6356437"/>
                <a:ext cx="168280" cy="23207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em</a:t>
                </a:r>
              </a:p>
            </p:txBody>
          </p:sp>
          <p:sp>
            <p:nvSpPr>
              <p:cNvPr id="1519" name="TextBox 1518">
                <a:extLst>
                  <a:ext uri="{FF2B5EF4-FFF2-40B4-BE49-F238E27FC236}">
                    <a16:creationId xmlns:a16="http://schemas.microsoft.com/office/drawing/2014/main" id="{CEEADA2D-C019-1D3E-5700-0E2BC533A701}"/>
                  </a:ext>
                </a:extLst>
              </p:cNvPr>
              <p:cNvSpPr txBox="1"/>
              <p:nvPr/>
            </p:nvSpPr>
            <p:spPr>
              <a:xfrm>
                <a:off x="8986862" y="6356437"/>
                <a:ext cx="120199" cy="23207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o</a:t>
                </a:r>
              </a:p>
            </p:txBody>
          </p:sp>
          <p:sp>
            <p:nvSpPr>
              <p:cNvPr id="1520" name="TextBox 1519">
                <a:extLst>
                  <a:ext uri="{FF2B5EF4-FFF2-40B4-BE49-F238E27FC236}">
                    <a16:creationId xmlns:a16="http://schemas.microsoft.com/office/drawing/2014/main" id="{A4D7B856-ED47-F2AE-FA96-D890973289CB}"/>
                  </a:ext>
                </a:extLst>
              </p:cNvPr>
              <p:cNvSpPr txBox="1"/>
              <p:nvPr/>
            </p:nvSpPr>
            <p:spPr>
              <a:xfrm>
                <a:off x="9033743" y="6356437"/>
                <a:ext cx="104173" cy="23207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f</a:t>
                </a:r>
              </a:p>
            </p:txBody>
          </p:sp>
          <p:sp>
            <p:nvSpPr>
              <p:cNvPr id="1521" name="TextBox 1520">
                <a:extLst>
                  <a:ext uri="{FF2B5EF4-FFF2-40B4-BE49-F238E27FC236}">
                    <a16:creationId xmlns:a16="http://schemas.microsoft.com/office/drawing/2014/main" id="{1BD82380-EBF1-1AD3-2593-991646E75374}"/>
                  </a:ext>
                </a:extLst>
              </p:cNvPr>
              <p:cNvSpPr txBox="1"/>
              <p:nvPr/>
            </p:nvSpPr>
            <p:spPr>
              <a:xfrm>
                <a:off x="9083553" y="6356437"/>
                <a:ext cx="129103" cy="23207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R</a:t>
                </a:r>
              </a:p>
            </p:txBody>
          </p:sp>
          <p:sp>
            <p:nvSpPr>
              <p:cNvPr id="1522" name="TextBox 1521">
                <a:extLst>
                  <a:ext uri="{FF2B5EF4-FFF2-40B4-BE49-F238E27FC236}">
                    <a16:creationId xmlns:a16="http://schemas.microsoft.com/office/drawing/2014/main" id="{BE687C09-E45D-C46D-D2FB-C9DEC6A07959}"/>
                  </a:ext>
                </a:extLst>
              </p:cNvPr>
              <p:cNvSpPr txBox="1"/>
              <p:nvPr/>
            </p:nvSpPr>
            <p:spPr>
              <a:xfrm>
                <a:off x="9138805" y="6356437"/>
                <a:ext cx="120199" cy="23207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e</a:t>
                </a:r>
              </a:p>
            </p:txBody>
          </p:sp>
          <p:sp>
            <p:nvSpPr>
              <p:cNvPr id="1523" name="TextBox 1522">
                <a:extLst>
                  <a:ext uri="{FF2B5EF4-FFF2-40B4-BE49-F238E27FC236}">
                    <a16:creationId xmlns:a16="http://schemas.microsoft.com/office/drawing/2014/main" id="{251D477F-03EC-BEFC-F361-FFAD1B9CF3DB}"/>
                  </a:ext>
                </a:extLst>
              </p:cNvPr>
              <p:cNvSpPr txBox="1"/>
              <p:nvPr/>
            </p:nvSpPr>
            <p:spPr>
              <a:xfrm>
                <a:off x="9186105" y="6356437"/>
                <a:ext cx="116637" cy="23207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c</a:t>
                </a:r>
              </a:p>
            </p:txBody>
          </p:sp>
          <p:sp>
            <p:nvSpPr>
              <p:cNvPr id="1524" name="TextBox 1523">
                <a:extLst>
                  <a:ext uri="{FF2B5EF4-FFF2-40B4-BE49-F238E27FC236}">
                    <a16:creationId xmlns:a16="http://schemas.microsoft.com/office/drawing/2014/main" id="{C2540A21-ABAB-A66B-7F68-0382A2960B0D}"/>
                  </a:ext>
                </a:extLst>
              </p:cNvPr>
              <p:cNvSpPr txBox="1"/>
              <p:nvPr/>
            </p:nvSpPr>
            <p:spPr>
              <a:xfrm>
                <a:off x="9228800" y="6356437"/>
                <a:ext cx="120199" cy="23207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o</a:t>
                </a:r>
              </a:p>
            </p:txBody>
          </p:sp>
          <p:sp>
            <p:nvSpPr>
              <p:cNvPr id="1525" name="TextBox 1524">
                <a:extLst>
                  <a:ext uri="{FF2B5EF4-FFF2-40B4-BE49-F238E27FC236}">
                    <a16:creationId xmlns:a16="http://schemas.microsoft.com/office/drawing/2014/main" id="{7CBA7C7C-545F-B062-BF29-8D6D47801038}"/>
                  </a:ext>
                </a:extLst>
              </p:cNvPr>
              <p:cNvSpPr txBox="1"/>
              <p:nvPr/>
            </p:nvSpPr>
            <p:spPr>
              <a:xfrm>
                <a:off x="9276099" y="6356437"/>
                <a:ext cx="107734" cy="23207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r</a:t>
                </a:r>
              </a:p>
            </p:txBody>
          </p:sp>
          <p:sp>
            <p:nvSpPr>
              <p:cNvPr id="1526" name="TextBox 1525">
                <a:extLst>
                  <a:ext uri="{FF2B5EF4-FFF2-40B4-BE49-F238E27FC236}">
                    <a16:creationId xmlns:a16="http://schemas.microsoft.com/office/drawing/2014/main" id="{F1258698-990A-12DC-7742-13D7F3CA584E}"/>
                  </a:ext>
                </a:extLst>
              </p:cNvPr>
              <p:cNvSpPr txBox="1"/>
              <p:nvPr/>
            </p:nvSpPr>
            <p:spPr>
              <a:xfrm>
                <a:off x="9309585" y="6356437"/>
                <a:ext cx="148690" cy="23207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ds</a:t>
                </a:r>
              </a:p>
            </p:txBody>
          </p:sp>
        </p:grpSp>
        <p:grpSp>
          <p:nvGrpSpPr>
            <p:cNvPr id="1527" name="Graphic 2">
              <a:extLst>
                <a:ext uri="{FF2B5EF4-FFF2-40B4-BE49-F238E27FC236}">
                  <a16:creationId xmlns:a16="http://schemas.microsoft.com/office/drawing/2014/main" id="{2659E63F-F7ED-59E5-C4C2-652362D3CF09}"/>
                </a:ext>
              </a:extLst>
            </p:cNvPr>
            <p:cNvGrpSpPr/>
            <p:nvPr/>
          </p:nvGrpSpPr>
          <p:grpSpPr>
            <a:xfrm>
              <a:off x="3616084" y="6666809"/>
              <a:ext cx="2286684" cy="232073"/>
              <a:chOff x="3616084" y="6666809"/>
              <a:chExt cx="2286684" cy="232073"/>
            </a:xfrm>
          </p:grpSpPr>
          <p:sp>
            <p:nvSpPr>
              <p:cNvPr id="1528" name="Freeform 1527">
                <a:extLst>
                  <a:ext uri="{FF2B5EF4-FFF2-40B4-BE49-F238E27FC236}">
                    <a16:creationId xmlns:a16="http://schemas.microsoft.com/office/drawing/2014/main" id="{BDF40656-C56D-507A-F240-AB496E12AD31}"/>
                  </a:ext>
                </a:extLst>
              </p:cNvPr>
              <p:cNvSpPr/>
              <p:nvPr/>
            </p:nvSpPr>
            <p:spPr>
              <a:xfrm>
                <a:off x="3616084" y="6745146"/>
                <a:ext cx="2286684" cy="117571"/>
              </a:xfrm>
              <a:custGeom>
                <a:avLst/>
                <a:gdLst>
                  <a:gd name="connsiteX0" fmla="*/ 0 w 2286684"/>
                  <a:gd name="connsiteY0" fmla="*/ 0 h 117571"/>
                  <a:gd name="connsiteX1" fmla="*/ 2286685 w 2286684"/>
                  <a:gd name="connsiteY1" fmla="*/ 0 h 117571"/>
                  <a:gd name="connsiteX2" fmla="*/ 2286685 w 2286684"/>
                  <a:gd name="connsiteY2" fmla="*/ 117571 h 117571"/>
                  <a:gd name="connsiteX3" fmla="*/ 0 w 2286684"/>
                  <a:gd name="connsiteY3" fmla="*/ 117571 h 117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684" h="117571">
                    <a:moveTo>
                      <a:pt x="0" y="0"/>
                    </a:moveTo>
                    <a:lnTo>
                      <a:pt x="2286685" y="0"/>
                    </a:lnTo>
                    <a:lnTo>
                      <a:pt x="2286685" y="117571"/>
                    </a:lnTo>
                    <a:lnTo>
                      <a:pt x="0" y="117571"/>
                    </a:lnTo>
                    <a:close/>
                  </a:path>
                </a:pathLst>
              </a:custGeom>
              <a:noFill/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531" name="TextBox 1530">
                <a:extLst>
                  <a:ext uri="{FF2B5EF4-FFF2-40B4-BE49-F238E27FC236}">
                    <a16:creationId xmlns:a16="http://schemas.microsoft.com/office/drawing/2014/main" id="{A826B3BC-16CF-EC09-3688-D4CC4443BF66}"/>
                  </a:ext>
                </a:extLst>
              </p:cNvPr>
              <p:cNvSpPr txBox="1"/>
              <p:nvPr/>
            </p:nvSpPr>
            <p:spPr>
              <a:xfrm>
                <a:off x="3926960" y="6666809"/>
                <a:ext cx="1255365" cy="23207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squar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Secured, Compliant Cloud Infrastructure</a:t>
                </a:r>
              </a:p>
            </p:txBody>
          </p:sp>
        </p:grpSp>
        <p:grpSp>
          <p:nvGrpSpPr>
            <p:cNvPr id="1538" name="Graphic 2">
              <a:extLst>
                <a:ext uri="{FF2B5EF4-FFF2-40B4-BE49-F238E27FC236}">
                  <a16:creationId xmlns:a16="http://schemas.microsoft.com/office/drawing/2014/main" id="{1C83E33C-7682-2441-80A4-845E8CDF8CC2}"/>
                </a:ext>
              </a:extLst>
            </p:cNvPr>
            <p:cNvGrpSpPr/>
            <p:nvPr/>
          </p:nvGrpSpPr>
          <p:grpSpPr>
            <a:xfrm>
              <a:off x="8162642" y="861759"/>
              <a:ext cx="966517" cy="237140"/>
              <a:chOff x="8162642" y="861759"/>
              <a:chExt cx="966517" cy="237140"/>
            </a:xfrm>
          </p:grpSpPr>
          <p:sp>
            <p:nvSpPr>
              <p:cNvPr id="1539" name="Freeform 1538">
                <a:extLst>
                  <a:ext uri="{FF2B5EF4-FFF2-40B4-BE49-F238E27FC236}">
                    <a16:creationId xmlns:a16="http://schemas.microsoft.com/office/drawing/2014/main" id="{931B13E7-A8D4-F45E-515A-00A6C909306F}"/>
                  </a:ext>
                </a:extLst>
              </p:cNvPr>
              <p:cNvSpPr/>
              <p:nvPr/>
            </p:nvSpPr>
            <p:spPr>
              <a:xfrm>
                <a:off x="8189873" y="951939"/>
                <a:ext cx="939286" cy="78659"/>
              </a:xfrm>
              <a:custGeom>
                <a:avLst/>
                <a:gdLst>
                  <a:gd name="connsiteX0" fmla="*/ 0 w 939286"/>
                  <a:gd name="connsiteY0" fmla="*/ 0 h 78659"/>
                  <a:gd name="connsiteX1" fmla="*/ 939286 w 939286"/>
                  <a:gd name="connsiteY1" fmla="*/ 0 h 78659"/>
                  <a:gd name="connsiteX2" fmla="*/ 939286 w 939286"/>
                  <a:gd name="connsiteY2" fmla="*/ 78660 h 78659"/>
                  <a:gd name="connsiteX3" fmla="*/ 0 w 939286"/>
                  <a:gd name="connsiteY3" fmla="*/ 78660 h 7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9286" h="78659">
                    <a:moveTo>
                      <a:pt x="0" y="0"/>
                    </a:moveTo>
                    <a:lnTo>
                      <a:pt x="939286" y="0"/>
                    </a:lnTo>
                    <a:lnTo>
                      <a:pt x="939286" y="78660"/>
                    </a:lnTo>
                    <a:lnTo>
                      <a:pt x="0" y="78660"/>
                    </a:lnTo>
                    <a:close/>
                  </a:path>
                </a:pathLst>
              </a:custGeom>
              <a:noFill/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540" name="TextBox 1539">
                <a:extLst>
                  <a:ext uri="{FF2B5EF4-FFF2-40B4-BE49-F238E27FC236}">
                    <a16:creationId xmlns:a16="http://schemas.microsoft.com/office/drawing/2014/main" id="{9A6EB93E-11AD-730A-7053-E83F2F7D39A2}"/>
                  </a:ext>
                </a:extLst>
              </p:cNvPr>
              <p:cNvSpPr txBox="1"/>
              <p:nvPr/>
            </p:nvSpPr>
            <p:spPr>
              <a:xfrm>
                <a:off x="8162642" y="864296"/>
                <a:ext cx="129103" cy="232072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D</a:t>
                </a:r>
              </a:p>
            </p:txBody>
          </p:sp>
          <p:sp>
            <p:nvSpPr>
              <p:cNvPr id="1541" name="TextBox 1540">
                <a:extLst>
                  <a:ext uri="{FF2B5EF4-FFF2-40B4-BE49-F238E27FC236}">
                    <a16:creationId xmlns:a16="http://schemas.microsoft.com/office/drawing/2014/main" id="{284E55BD-A9B8-EAA7-0A55-197763CA03DB}"/>
                  </a:ext>
                </a:extLst>
              </p:cNvPr>
              <p:cNvSpPr txBox="1"/>
              <p:nvPr/>
            </p:nvSpPr>
            <p:spPr>
              <a:xfrm>
                <a:off x="8212453" y="864296"/>
                <a:ext cx="161157" cy="232072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AT</a:t>
                </a:r>
              </a:p>
            </p:txBody>
          </p:sp>
          <p:sp>
            <p:nvSpPr>
              <p:cNvPr id="1542" name="TextBox 1541">
                <a:extLst>
                  <a:ext uri="{FF2B5EF4-FFF2-40B4-BE49-F238E27FC236}">
                    <a16:creationId xmlns:a16="http://schemas.microsoft.com/office/drawing/2014/main" id="{B88AA37B-89C4-4894-EB5F-D515FF49BC2C}"/>
                  </a:ext>
                </a:extLst>
              </p:cNvPr>
              <p:cNvSpPr txBox="1"/>
              <p:nvPr/>
            </p:nvSpPr>
            <p:spPr>
              <a:xfrm>
                <a:off x="8298261" y="861759"/>
                <a:ext cx="271563" cy="237140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A SOU</a:t>
                </a:r>
              </a:p>
            </p:txBody>
          </p:sp>
          <p:sp>
            <p:nvSpPr>
              <p:cNvPr id="1543" name="TextBox 1542">
                <a:extLst>
                  <a:ext uri="{FF2B5EF4-FFF2-40B4-BE49-F238E27FC236}">
                    <a16:creationId xmlns:a16="http://schemas.microsoft.com/office/drawing/2014/main" id="{6F5440A4-E3FE-B9DE-5D95-6679C4D34756}"/>
                  </a:ext>
                </a:extLst>
              </p:cNvPr>
              <p:cNvSpPr txBox="1"/>
              <p:nvPr/>
            </p:nvSpPr>
            <p:spPr>
              <a:xfrm>
                <a:off x="8520526" y="864294"/>
                <a:ext cx="129103" cy="23207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R</a:t>
                </a:r>
              </a:p>
            </p:txBody>
          </p:sp>
          <p:sp>
            <p:nvSpPr>
              <p:cNvPr id="1544" name="TextBox 1543">
                <a:extLst>
                  <a:ext uri="{FF2B5EF4-FFF2-40B4-BE49-F238E27FC236}">
                    <a16:creationId xmlns:a16="http://schemas.microsoft.com/office/drawing/2014/main" id="{9AB9859A-60AF-60C2-C92B-211BF195CB8D}"/>
                  </a:ext>
                </a:extLst>
              </p:cNvPr>
              <p:cNvSpPr txBox="1"/>
              <p:nvPr/>
            </p:nvSpPr>
            <p:spPr>
              <a:xfrm>
                <a:off x="8570755" y="861759"/>
                <a:ext cx="358820" cy="237140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CES &amp; AP</a:t>
                </a:r>
              </a:p>
            </p:txBody>
          </p:sp>
          <p:sp>
            <p:nvSpPr>
              <p:cNvPr id="1545" name="TextBox 1544">
                <a:extLst>
                  <a:ext uri="{FF2B5EF4-FFF2-40B4-BE49-F238E27FC236}">
                    <a16:creationId xmlns:a16="http://schemas.microsoft.com/office/drawing/2014/main" id="{5F1DEB7D-E94B-F383-11FE-A6C19C4051B4}"/>
                  </a:ext>
                </a:extLst>
              </p:cNvPr>
              <p:cNvSpPr txBox="1"/>
              <p:nvPr/>
            </p:nvSpPr>
            <p:spPr>
              <a:xfrm>
                <a:off x="8903523" y="864294"/>
                <a:ext cx="104173" cy="23207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I</a:t>
                </a:r>
              </a:p>
            </p:txBody>
          </p:sp>
          <p:sp>
            <p:nvSpPr>
              <p:cNvPr id="1546" name="TextBox 1545">
                <a:extLst>
                  <a:ext uri="{FF2B5EF4-FFF2-40B4-BE49-F238E27FC236}">
                    <a16:creationId xmlns:a16="http://schemas.microsoft.com/office/drawing/2014/main" id="{8E762CA6-A987-6CFC-6C45-0093E5E0EFF3}"/>
                  </a:ext>
                </a:extLst>
              </p:cNvPr>
              <p:cNvSpPr txBox="1"/>
              <p:nvPr/>
            </p:nvSpPr>
            <p:spPr>
              <a:xfrm>
                <a:off x="8935754" y="864294"/>
                <a:ext cx="116637" cy="23207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s</a:t>
                </a:r>
              </a:p>
            </p:txBody>
          </p:sp>
        </p:grpSp>
        <p:grpSp>
          <p:nvGrpSpPr>
            <p:cNvPr id="1547" name="Graphic 2">
              <a:extLst>
                <a:ext uri="{FF2B5EF4-FFF2-40B4-BE49-F238E27FC236}">
                  <a16:creationId xmlns:a16="http://schemas.microsoft.com/office/drawing/2014/main" id="{5A94249F-BA2F-330B-AA61-F4F158153F3D}"/>
                </a:ext>
              </a:extLst>
            </p:cNvPr>
            <p:cNvGrpSpPr/>
            <p:nvPr/>
          </p:nvGrpSpPr>
          <p:grpSpPr>
            <a:xfrm>
              <a:off x="6428437" y="861763"/>
              <a:ext cx="612023" cy="237140"/>
              <a:chOff x="6428437" y="861763"/>
              <a:chExt cx="612023" cy="237140"/>
            </a:xfrm>
          </p:grpSpPr>
          <p:sp>
            <p:nvSpPr>
              <p:cNvPr id="1548" name="Freeform 1547">
                <a:extLst>
                  <a:ext uri="{FF2B5EF4-FFF2-40B4-BE49-F238E27FC236}">
                    <a16:creationId xmlns:a16="http://schemas.microsoft.com/office/drawing/2014/main" id="{95A6EC60-7134-1170-B2D6-8DA85BD8EB30}"/>
                  </a:ext>
                </a:extLst>
              </p:cNvPr>
              <p:cNvSpPr/>
              <p:nvPr/>
            </p:nvSpPr>
            <p:spPr>
              <a:xfrm>
                <a:off x="6465336" y="951939"/>
                <a:ext cx="575124" cy="64015"/>
              </a:xfrm>
              <a:custGeom>
                <a:avLst/>
                <a:gdLst>
                  <a:gd name="connsiteX0" fmla="*/ 0 w 575124"/>
                  <a:gd name="connsiteY0" fmla="*/ 0 h 64015"/>
                  <a:gd name="connsiteX1" fmla="*/ 575125 w 575124"/>
                  <a:gd name="connsiteY1" fmla="*/ 0 h 64015"/>
                  <a:gd name="connsiteX2" fmla="*/ 575125 w 575124"/>
                  <a:gd name="connsiteY2" fmla="*/ 64016 h 64015"/>
                  <a:gd name="connsiteX3" fmla="*/ 0 w 575124"/>
                  <a:gd name="connsiteY3" fmla="*/ 64016 h 64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5124" h="64015">
                    <a:moveTo>
                      <a:pt x="0" y="0"/>
                    </a:moveTo>
                    <a:lnTo>
                      <a:pt x="575125" y="0"/>
                    </a:lnTo>
                    <a:lnTo>
                      <a:pt x="575125" y="64016"/>
                    </a:lnTo>
                    <a:lnTo>
                      <a:pt x="0" y="64016"/>
                    </a:lnTo>
                    <a:close/>
                  </a:path>
                </a:pathLst>
              </a:custGeom>
              <a:noFill/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549" name="TextBox 1548">
                <a:extLst>
                  <a:ext uri="{FF2B5EF4-FFF2-40B4-BE49-F238E27FC236}">
                    <a16:creationId xmlns:a16="http://schemas.microsoft.com/office/drawing/2014/main" id="{4B371632-8EE8-226B-C13F-6D12E0DB9E48}"/>
                  </a:ext>
                </a:extLst>
              </p:cNvPr>
              <p:cNvSpPr txBox="1"/>
              <p:nvPr/>
            </p:nvSpPr>
            <p:spPr>
              <a:xfrm>
                <a:off x="6428437" y="864296"/>
                <a:ext cx="129103" cy="23207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D</a:t>
                </a:r>
              </a:p>
            </p:txBody>
          </p:sp>
          <p:sp>
            <p:nvSpPr>
              <p:cNvPr id="1550" name="TextBox 1549">
                <a:extLst>
                  <a:ext uri="{FF2B5EF4-FFF2-40B4-BE49-F238E27FC236}">
                    <a16:creationId xmlns:a16="http://schemas.microsoft.com/office/drawing/2014/main" id="{C87C4A13-39D5-6835-294E-A62F57E2E66F}"/>
                  </a:ext>
                </a:extLst>
              </p:cNvPr>
              <p:cNvSpPr txBox="1"/>
              <p:nvPr/>
            </p:nvSpPr>
            <p:spPr>
              <a:xfrm>
                <a:off x="6478289" y="864296"/>
                <a:ext cx="161157" cy="23207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AT</a:t>
                </a:r>
              </a:p>
            </p:txBody>
          </p:sp>
          <p:sp>
            <p:nvSpPr>
              <p:cNvPr id="1551" name="TextBox 1550">
                <a:extLst>
                  <a:ext uri="{FF2B5EF4-FFF2-40B4-BE49-F238E27FC236}">
                    <a16:creationId xmlns:a16="http://schemas.microsoft.com/office/drawing/2014/main" id="{3A3F5828-7BFB-70ED-1592-34D1351E605E}"/>
                  </a:ext>
                </a:extLst>
              </p:cNvPr>
              <p:cNvSpPr txBox="1"/>
              <p:nvPr/>
            </p:nvSpPr>
            <p:spPr>
              <a:xfrm>
                <a:off x="6564098" y="861763"/>
                <a:ext cx="339231" cy="237140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A AND AI</a:t>
                </a:r>
              </a:p>
            </p:txBody>
          </p:sp>
        </p:grpSp>
        <p:grpSp>
          <p:nvGrpSpPr>
            <p:cNvPr id="1552" name="Graphic 2">
              <a:extLst>
                <a:ext uri="{FF2B5EF4-FFF2-40B4-BE49-F238E27FC236}">
                  <a16:creationId xmlns:a16="http://schemas.microsoft.com/office/drawing/2014/main" id="{3FCB15D8-9B43-AB98-5D8D-546AE20609C4}"/>
                </a:ext>
              </a:extLst>
            </p:cNvPr>
            <p:cNvGrpSpPr/>
            <p:nvPr/>
          </p:nvGrpSpPr>
          <p:grpSpPr>
            <a:xfrm>
              <a:off x="4238025" y="861759"/>
              <a:ext cx="1101758" cy="237141"/>
              <a:chOff x="4238025" y="861759"/>
              <a:chExt cx="1101758" cy="237141"/>
            </a:xfrm>
          </p:grpSpPr>
          <p:sp>
            <p:nvSpPr>
              <p:cNvPr id="1553" name="Freeform 1552">
                <a:extLst>
                  <a:ext uri="{FF2B5EF4-FFF2-40B4-BE49-F238E27FC236}">
                    <a16:creationId xmlns:a16="http://schemas.microsoft.com/office/drawing/2014/main" id="{BC22786D-3945-6E19-16E8-76A47915AE1D}"/>
                  </a:ext>
                </a:extLst>
              </p:cNvPr>
              <p:cNvSpPr/>
              <p:nvPr/>
            </p:nvSpPr>
            <p:spPr>
              <a:xfrm>
                <a:off x="4302132" y="951939"/>
                <a:ext cx="1037651" cy="66526"/>
              </a:xfrm>
              <a:custGeom>
                <a:avLst/>
                <a:gdLst>
                  <a:gd name="connsiteX0" fmla="*/ 0 w 1037651"/>
                  <a:gd name="connsiteY0" fmla="*/ 0 h 66526"/>
                  <a:gd name="connsiteX1" fmla="*/ 1037652 w 1037651"/>
                  <a:gd name="connsiteY1" fmla="*/ 0 h 66526"/>
                  <a:gd name="connsiteX2" fmla="*/ 1037652 w 1037651"/>
                  <a:gd name="connsiteY2" fmla="*/ 66526 h 66526"/>
                  <a:gd name="connsiteX3" fmla="*/ 0 w 1037651"/>
                  <a:gd name="connsiteY3" fmla="*/ 66526 h 66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7651" h="66526">
                    <a:moveTo>
                      <a:pt x="0" y="0"/>
                    </a:moveTo>
                    <a:lnTo>
                      <a:pt x="1037652" y="0"/>
                    </a:lnTo>
                    <a:lnTo>
                      <a:pt x="1037652" y="66526"/>
                    </a:lnTo>
                    <a:lnTo>
                      <a:pt x="0" y="66526"/>
                    </a:lnTo>
                    <a:close/>
                  </a:path>
                </a:pathLst>
              </a:custGeom>
              <a:noFill/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554" name="TextBox 1553">
                <a:extLst>
                  <a:ext uri="{FF2B5EF4-FFF2-40B4-BE49-F238E27FC236}">
                    <a16:creationId xmlns:a16="http://schemas.microsoft.com/office/drawing/2014/main" id="{77BE8BBB-15CA-5461-CB1D-076A72980360}"/>
                  </a:ext>
                </a:extLst>
              </p:cNvPr>
              <p:cNvSpPr txBox="1"/>
              <p:nvPr/>
            </p:nvSpPr>
            <p:spPr>
              <a:xfrm>
                <a:off x="4238025" y="864292"/>
                <a:ext cx="125542" cy="23207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A</a:t>
                </a:r>
              </a:p>
            </p:txBody>
          </p:sp>
          <p:sp>
            <p:nvSpPr>
              <p:cNvPr id="1555" name="TextBox 1554">
                <a:extLst>
                  <a:ext uri="{FF2B5EF4-FFF2-40B4-BE49-F238E27FC236}">
                    <a16:creationId xmlns:a16="http://schemas.microsoft.com/office/drawing/2014/main" id="{4290B3D6-07D2-3213-921B-D29F8D756282}"/>
                  </a:ext>
                </a:extLst>
              </p:cNvPr>
              <p:cNvSpPr txBox="1"/>
              <p:nvPr/>
            </p:nvSpPr>
            <p:spPr>
              <a:xfrm>
                <a:off x="4289510" y="864292"/>
                <a:ext cx="129103" cy="23207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R</a:t>
                </a:r>
              </a:p>
            </p:txBody>
          </p:sp>
          <p:sp>
            <p:nvSpPr>
              <p:cNvPr id="1556" name="TextBox 1555">
                <a:extLst>
                  <a:ext uri="{FF2B5EF4-FFF2-40B4-BE49-F238E27FC236}">
                    <a16:creationId xmlns:a16="http://schemas.microsoft.com/office/drawing/2014/main" id="{12DD6ACD-BDDF-0138-8EFF-AB4F413BF511}"/>
                  </a:ext>
                </a:extLst>
              </p:cNvPr>
              <p:cNvSpPr txBox="1"/>
              <p:nvPr/>
            </p:nvSpPr>
            <p:spPr>
              <a:xfrm>
                <a:off x="4338483" y="864293"/>
                <a:ext cx="123760" cy="232072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T</a:t>
                </a:r>
              </a:p>
            </p:txBody>
          </p:sp>
          <p:sp>
            <p:nvSpPr>
              <p:cNvPr id="1557" name="TextBox 1556">
                <a:extLst>
                  <a:ext uri="{FF2B5EF4-FFF2-40B4-BE49-F238E27FC236}">
                    <a16:creationId xmlns:a16="http://schemas.microsoft.com/office/drawing/2014/main" id="{FA1219F2-72FB-7AEA-3C49-B4EEEF497F36}"/>
                  </a:ext>
                </a:extLst>
              </p:cNvPr>
              <p:cNvSpPr txBox="1"/>
              <p:nvPr/>
            </p:nvSpPr>
            <p:spPr>
              <a:xfrm>
                <a:off x="4382434" y="861759"/>
                <a:ext cx="734558" cy="23714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IFICIAL INTELLIGENCE</a:t>
                </a:r>
              </a:p>
            </p:txBody>
          </p:sp>
        </p:grpSp>
        <p:sp>
          <p:nvSpPr>
            <p:cNvPr id="1558" name="Freeform 1557">
              <a:extLst>
                <a:ext uri="{FF2B5EF4-FFF2-40B4-BE49-F238E27FC236}">
                  <a16:creationId xmlns:a16="http://schemas.microsoft.com/office/drawing/2014/main" id="{D43016A5-7729-4C5C-A265-57E2674A54B9}"/>
                </a:ext>
              </a:extLst>
            </p:cNvPr>
            <p:cNvSpPr/>
            <p:nvPr/>
          </p:nvSpPr>
          <p:spPr>
            <a:xfrm>
              <a:off x="120968" y="699224"/>
              <a:ext cx="1937173" cy="1667754"/>
            </a:xfrm>
            <a:custGeom>
              <a:avLst/>
              <a:gdLst>
                <a:gd name="connsiteX0" fmla="*/ 0 w 1937173"/>
                <a:gd name="connsiteY0" fmla="*/ 0 h 1667754"/>
                <a:gd name="connsiteX1" fmla="*/ 1937173 w 1937173"/>
                <a:gd name="connsiteY1" fmla="*/ 0 h 1667754"/>
                <a:gd name="connsiteX2" fmla="*/ 1937173 w 1937173"/>
                <a:gd name="connsiteY2" fmla="*/ 1667754 h 1667754"/>
                <a:gd name="connsiteX3" fmla="*/ 0 w 1937173"/>
                <a:gd name="connsiteY3" fmla="*/ 1667754 h 1667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7173" h="1667754">
                  <a:moveTo>
                    <a:pt x="0" y="0"/>
                  </a:moveTo>
                  <a:lnTo>
                    <a:pt x="1937173" y="0"/>
                  </a:lnTo>
                  <a:lnTo>
                    <a:pt x="1937173" y="1667754"/>
                  </a:lnTo>
                  <a:lnTo>
                    <a:pt x="0" y="1667754"/>
                  </a:lnTo>
                  <a:close/>
                </a:path>
              </a:pathLst>
            </a:custGeom>
            <a:solidFill>
              <a:srgbClr val="F6DCDB"/>
            </a:solidFill>
            <a:ln w="41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00">
                <a:latin typeface="+mn-lt"/>
              </a:endParaRPr>
            </a:p>
          </p:txBody>
        </p:sp>
        <p:grpSp>
          <p:nvGrpSpPr>
            <p:cNvPr id="1559" name="Graphic 2">
              <a:extLst>
                <a:ext uri="{FF2B5EF4-FFF2-40B4-BE49-F238E27FC236}">
                  <a16:creationId xmlns:a16="http://schemas.microsoft.com/office/drawing/2014/main" id="{A1269D3A-8C4E-DEF9-9267-3BE19DB83BD0}"/>
                </a:ext>
              </a:extLst>
            </p:cNvPr>
            <p:cNvGrpSpPr/>
            <p:nvPr/>
          </p:nvGrpSpPr>
          <p:grpSpPr>
            <a:xfrm>
              <a:off x="306398" y="634146"/>
              <a:ext cx="1565895" cy="335366"/>
              <a:chOff x="306398" y="634146"/>
              <a:chExt cx="1565895" cy="335366"/>
            </a:xfrm>
          </p:grpSpPr>
          <p:sp>
            <p:nvSpPr>
              <p:cNvPr id="1560" name="Freeform 1559">
                <a:extLst>
                  <a:ext uri="{FF2B5EF4-FFF2-40B4-BE49-F238E27FC236}">
                    <a16:creationId xmlns:a16="http://schemas.microsoft.com/office/drawing/2014/main" id="{6FFA80F4-1E1A-E042-8680-E84A2D7D8CF4}"/>
                  </a:ext>
                </a:extLst>
              </p:cNvPr>
              <p:cNvSpPr/>
              <p:nvPr/>
            </p:nvSpPr>
            <p:spPr>
              <a:xfrm>
                <a:off x="306398" y="720981"/>
                <a:ext cx="1565895" cy="248531"/>
              </a:xfrm>
              <a:custGeom>
                <a:avLst/>
                <a:gdLst>
                  <a:gd name="connsiteX0" fmla="*/ 0 w 1565895"/>
                  <a:gd name="connsiteY0" fmla="*/ 0 h 248531"/>
                  <a:gd name="connsiteX1" fmla="*/ 1565896 w 1565895"/>
                  <a:gd name="connsiteY1" fmla="*/ 0 h 248531"/>
                  <a:gd name="connsiteX2" fmla="*/ 1565896 w 1565895"/>
                  <a:gd name="connsiteY2" fmla="*/ 248531 h 248531"/>
                  <a:gd name="connsiteX3" fmla="*/ 0 w 1565895"/>
                  <a:gd name="connsiteY3" fmla="*/ 248531 h 248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5895" h="248531">
                    <a:moveTo>
                      <a:pt x="0" y="0"/>
                    </a:moveTo>
                    <a:lnTo>
                      <a:pt x="1565896" y="0"/>
                    </a:lnTo>
                    <a:lnTo>
                      <a:pt x="1565896" y="248531"/>
                    </a:lnTo>
                    <a:lnTo>
                      <a:pt x="0" y="248531"/>
                    </a:lnTo>
                    <a:close/>
                  </a:path>
                </a:pathLst>
              </a:custGeom>
              <a:noFill/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563" name="TextBox 1562">
                <a:extLst>
                  <a:ext uri="{FF2B5EF4-FFF2-40B4-BE49-F238E27FC236}">
                    <a16:creationId xmlns:a16="http://schemas.microsoft.com/office/drawing/2014/main" id="{E85DE7F2-A759-E53B-AB22-BE291F5356C3}"/>
                  </a:ext>
                </a:extLst>
              </p:cNvPr>
              <p:cNvSpPr txBox="1"/>
              <p:nvPr/>
            </p:nvSpPr>
            <p:spPr>
              <a:xfrm>
                <a:off x="445906" y="636681"/>
                <a:ext cx="523734" cy="23207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squar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External Data</a:t>
                </a:r>
              </a:p>
            </p:txBody>
          </p:sp>
          <p:sp>
            <p:nvSpPr>
              <p:cNvPr id="1566" name="TextBox 1565">
                <a:extLst>
                  <a:ext uri="{FF2B5EF4-FFF2-40B4-BE49-F238E27FC236}">
                    <a16:creationId xmlns:a16="http://schemas.microsoft.com/office/drawing/2014/main" id="{8333E316-4820-C7C5-80FE-C68B1FBBC1E5}"/>
                  </a:ext>
                </a:extLst>
              </p:cNvPr>
              <p:cNvSpPr txBox="1"/>
              <p:nvPr/>
            </p:nvSpPr>
            <p:spPr>
              <a:xfrm>
                <a:off x="1004477" y="636683"/>
                <a:ext cx="125542" cy="23207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P</a:t>
                </a:r>
              </a:p>
            </p:txBody>
          </p:sp>
          <p:sp>
            <p:nvSpPr>
              <p:cNvPr id="1567" name="TextBox 1566">
                <a:extLst>
                  <a:ext uri="{FF2B5EF4-FFF2-40B4-BE49-F238E27FC236}">
                    <a16:creationId xmlns:a16="http://schemas.microsoft.com/office/drawing/2014/main" id="{036A149A-D7AC-BDE8-5F77-C8D2240C31DF}"/>
                  </a:ext>
                </a:extLst>
              </p:cNvPr>
              <p:cNvSpPr txBox="1"/>
              <p:nvPr/>
            </p:nvSpPr>
            <p:spPr>
              <a:xfrm>
                <a:off x="1061403" y="636683"/>
                <a:ext cx="107734" cy="23207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r</a:t>
                </a:r>
              </a:p>
            </p:txBody>
          </p:sp>
          <p:sp>
            <p:nvSpPr>
              <p:cNvPr id="1568" name="TextBox 1567">
                <a:extLst>
                  <a:ext uri="{FF2B5EF4-FFF2-40B4-BE49-F238E27FC236}">
                    <a16:creationId xmlns:a16="http://schemas.microsoft.com/office/drawing/2014/main" id="{CEC599A6-AE6E-F146-3014-6949305683EE}"/>
                  </a:ext>
                </a:extLst>
              </p:cNvPr>
              <p:cNvSpPr txBox="1"/>
              <p:nvPr/>
            </p:nvSpPr>
            <p:spPr>
              <a:xfrm>
                <a:off x="1096564" y="636683"/>
                <a:ext cx="120199" cy="23207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o</a:t>
                </a:r>
              </a:p>
            </p:txBody>
          </p:sp>
          <p:sp>
            <p:nvSpPr>
              <p:cNvPr id="1569" name="TextBox 1568">
                <a:extLst>
                  <a:ext uri="{FF2B5EF4-FFF2-40B4-BE49-F238E27FC236}">
                    <a16:creationId xmlns:a16="http://schemas.microsoft.com/office/drawing/2014/main" id="{8FD9988E-7B8A-DA09-5DE2-AE61D4EBCCF9}"/>
                  </a:ext>
                </a:extLst>
              </p:cNvPr>
              <p:cNvSpPr txBox="1"/>
              <p:nvPr/>
            </p:nvSpPr>
            <p:spPr>
              <a:xfrm>
                <a:off x="1145538" y="634146"/>
                <a:ext cx="365942" cy="23714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 dirty="0" err="1">
                    <a:ln>
                      <a:noFill/>
                    </a:ln>
                    <a:solidFill>
                      <a:srgbClr val="666666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viders</a:t>
                </a:r>
                <a:r>
                  <a:rPr kumimoji="0" lang="en-US" sz="400" b="0" i="0" u="none" strike="noStrike" cap="none" spc="0" normalizeH="0" baseline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 and</a:t>
                </a:r>
              </a:p>
            </p:txBody>
          </p:sp>
          <p:sp>
            <p:nvSpPr>
              <p:cNvPr id="1570" name="TextBox 1569">
                <a:extLst>
                  <a:ext uri="{FF2B5EF4-FFF2-40B4-BE49-F238E27FC236}">
                    <a16:creationId xmlns:a16="http://schemas.microsoft.com/office/drawing/2014/main" id="{D0C99BA6-9806-70E2-93DB-9E439A99D8C6}"/>
                  </a:ext>
                </a:extLst>
              </p:cNvPr>
              <p:cNvSpPr txBox="1"/>
              <p:nvPr/>
            </p:nvSpPr>
            <p:spPr>
              <a:xfrm>
                <a:off x="587993" y="724547"/>
                <a:ext cx="125542" cy="232072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E</a:t>
                </a:r>
              </a:p>
            </p:txBody>
          </p:sp>
          <p:sp>
            <p:nvSpPr>
              <p:cNvPr id="1571" name="TextBox 1570">
                <a:extLst>
                  <a:ext uri="{FF2B5EF4-FFF2-40B4-BE49-F238E27FC236}">
                    <a16:creationId xmlns:a16="http://schemas.microsoft.com/office/drawing/2014/main" id="{BEFC5734-1AAA-64CA-5854-A66F04676576}"/>
                  </a:ext>
                </a:extLst>
              </p:cNvPr>
              <p:cNvSpPr txBox="1"/>
              <p:nvPr/>
            </p:nvSpPr>
            <p:spPr>
              <a:xfrm>
                <a:off x="640734" y="724547"/>
                <a:ext cx="116637" cy="232072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c</a:t>
                </a:r>
              </a:p>
            </p:txBody>
          </p:sp>
          <p:sp>
            <p:nvSpPr>
              <p:cNvPr id="1572" name="TextBox 1571">
                <a:extLst>
                  <a:ext uri="{FF2B5EF4-FFF2-40B4-BE49-F238E27FC236}">
                    <a16:creationId xmlns:a16="http://schemas.microsoft.com/office/drawing/2014/main" id="{34791EA5-36ED-A177-0F66-F78786058932}"/>
                  </a:ext>
                </a:extLst>
              </p:cNvPr>
              <p:cNvSpPr txBox="1"/>
              <p:nvPr/>
            </p:nvSpPr>
            <p:spPr>
              <a:xfrm>
                <a:off x="685522" y="724547"/>
                <a:ext cx="120199" cy="232072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o</a:t>
                </a:r>
              </a:p>
            </p:txBody>
          </p:sp>
          <p:sp>
            <p:nvSpPr>
              <p:cNvPr id="1573" name="TextBox 1572">
                <a:extLst>
                  <a:ext uri="{FF2B5EF4-FFF2-40B4-BE49-F238E27FC236}">
                    <a16:creationId xmlns:a16="http://schemas.microsoft.com/office/drawing/2014/main" id="{56D3D352-543B-1394-CE83-580D91F8C5D2}"/>
                  </a:ext>
                </a:extLst>
              </p:cNvPr>
              <p:cNvSpPr txBox="1"/>
              <p:nvPr/>
            </p:nvSpPr>
            <p:spPr>
              <a:xfrm>
                <a:off x="734914" y="724547"/>
                <a:ext cx="145129" cy="232072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 dirty="0" err="1">
                    <a:ln>
                      <a:noFill/>
                    </a:ln>
                    <a:solidFill>
                      <a:srgbClr val="666666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sy</a:t>
                </a:r>
                <a:endParaRPr kumimoji="0" lang="en-US" sz="400" b="0" i="0" u="none" strike="noStrike" cap="none" spc="0" normalizeH="0" baseline="0" dirty="0">
                  <a:ln>
                    <a:noFill/>
                  </a:ln>
                  <a:solidFill>
                    <a:srgbClr val="666666"/>
                  </a:solidFill>
                  <a:effectLst/>
                  <a:uFillTx/>
                  <a:latin typeface="+mn-lt"/>
                  <a:ea typeface="+mn-ea"/>
                  <a:cs typeface="+mn-cs"/>
                  <a:sym typeface="IBMPlexSans-Bold"/>
                  <a:rtl val="0"/>
                </a:endParaRPr>
              </a:p>
            </p:txBody>
          </p:sp>
          <p:sp>
            <p:nvSpPr>
              <p:cNvPr id="1574" name="TextBox 1573">
                <a:extLst>
                  <a:ext uri="{FF2B5EF4-FFF2-40B4-BE49-F238E27FC236}">
                    <a16:creationId xmlns:a16="http://schemas.microsoft.com/office/drawing/2014/main" id="{B2399125-B470-9F4F-51F8-77D5804148D7}"/>
                  </a:ext>
                </a:extLst>
              </p:cNvPr>
              <p:cNvSpPr txBox="1"/>
              <p:nvPr/>
            </p:nvSpPr>
            <p:spPr>
              <a:xfrm>
                <a:off x="824908" y="724547"/>
                <a:ext cx="116637" cy="232072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s</a:t>
                </a:r>
              </a:p>
            </p:txBody>
          </p:sp>
          <p:sp>
            <p:nvSpPr>
              <p:cNvPr id="1575" name="TextBox 1574">
                <a:extLst>
                  <a:ext uri="{FF2B5EF4-FFF2-40B4-BE49-F238E27FC236}">
                    <a16:creationId xmlns:a16="http://schemas.microsoft.com/office/drawing/2014/main" id="{0EDB5FD9-15E2-590B-BB78-E6946758E13A}"/>
                  </a:ext>
                </a:extLst>
              </p:cNvPr>
              <p:cNvSpPr txBox="1"/>
              <p:nvPr/>
            </p:nvSpPr>
            <p:spPr>
              <a:xfrm>
                <a:off x="868440" y="724547"/>
                <a:ext cx="104173" cy="232072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t</a:t>
                </a:r>
              </a:p>
            </p:txBody>
          </p:sp>
          <p:sp>
            <p:nvSpPr>
              <p:cNvPr id="1576" name="TextBox 1575">
                <a:extLst>
                  <a:ext uri="{FF2B5EF4-FFF2-40B4-BE49-F238E27FC236}">
                    <a16:creationId xmlns:a16="http://schemas.microsoft.com/office/drawing/2014/main" id="{B0DDEE39-1683-C0A9-036D-A27270AA60A3}"/>
                  </a:ext>
                </a:extLst>
              </p:cNvPr>
              <p:cNvSpPr txBox="1"/>
              <p:nvPr/>
            </p:nvSpPr>
            <p:spPr>
              <a:xfrm>
                <a:off x="901508" y="724547"/>
                <a:ext cx="168280" cy="232072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 dirty="0" err="1">
                    <a:ln>
                      <a:noFill/>
                    </a:ln>
                    <a:solidFill>
                      <a:srgbClr val="666666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em</a:t>
                </a:r>
                <a:endParaRPr kumimoji="0" lang="en-US" sz="400" b="0" i="0" u="none" strike="noStrike" cap="none" spc="0" normalizeH="0" baseline="0" dirty="0">
                  <a:ln>
                    <a:noFill/>
                  </a:ln>
                  <a:solidFill>
                    <a:srgbClr val="666666"/>
                  </a:solidFill>
                  <a:effectLst/>
                  <a:uFillTx/>
                  <a:latin typeface="+mn-lt"/>
                  <a:ea typeface="+mn-ea"/>
                  <a:cs typeface="+mn-cs"/>
                  <a:sym typeface="IBMPlexSans-Bold"/>
                  <a:rtl val="0"/>
                </a:endParaRPr>
              </a:p>
            </p:txBody>
          </p:sp>
          <p:sp>
            <p:nvSpPr>
              <p:cNvPr id="1577" name="TextBox 1576">
                <a:extLst>
                  <a:ext uri="{FF2B5EF4-FFF2-40B4-BE49-F238E27FC236}">
                    <a16:creationId xmlns:a16="http://schemas.microsoft.com/office/drawing/2014/main" id="{7EB3A511-0D4A-45C1-C4A5-80B1F4F7EF4A}"/>
                  </a:ext>
                </a:extLst>
              </p:cNvPr>
              <p:cNvSpPr txBox="1"/>
              <p:nvPr/>
            </p:nvSpPr>
            <p:spPr>
              <a:xfrm>
                <a:off x="1050521" y="724547"/>
                <a:ext cx="125542" cy="232072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P</a:t>
                </a:r>
              </a:p>
            </p:txBody>
          </p:sp>
          <p:sp>
            <p:nvSpPr>
              <p:cNvPr id="1578" name="TextBox 1577">
                <a:extLst>
                  <a:ext uri="{FF2B5EF4-FFF2-40B4-BE49-F238E27FC236}">
                    <a16:creationId xmlns:a16="http://schemas.microsoft.com/office/drawing/2014/main" id="{7E4E4EC9-9C81-5B81-93F6-CCF020B28448}"/>
                  </a:ext>
                </a:extLst>
              </p:cNvPr>
              <p:cNvSpPr txBox="1"/>
              <p:nvPr/>
            </p:nvSpPr>
            <p:spPr>
              <a:xfrm>
                <a:off x="1106610" y="724547"/>
                <a:ext cx="120199" cy="232072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a</a:t>
                </a:r>
              </a:p>
            </p:txBody>
          </p:sp>
          <p:sp>
            <p:nvSpPr>
              <p:cNvPr id="1579" name="TextBox 1578">
                <a:extLst>
                  <a:ext uri="{FF2B5EF4-FFF2-40B4-BE49-F238E27FC236}">
                    <a16:creationId xmlns:a16="http://schemas.microsoft.com/office/drawing/2014/main" id="{C5856240-4ACE-4D03-C350-07096973D3A6}"/>
                  </a:ext>
                </a:extLst>
              </p:cNvPr>
              <p:cNvSpPr txBox="1"/>
              <p:nvPr/>
            </p:nvSpPr>
            <p:spPr>
              <a:xfrm>
                <a:off x="1156839" y="724547"/>
                <a:ext cx="107734" cy="232072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r</a:t>
                </a:r>
              </a:p>
            </p:txBody>
          </p:sp>
          <p:sp>
            <p:nvSpPr>
              <p:cNvPr id="1580" name="TextBox 1579">
                <a:extLst>
                  <a:ext uri="{FF2B5EF4-FFF2-40B4-BE49-F238E27FC236}">
                    <a16:creationId xmlns:a16="http://schemas.microsoft.com/office/drawing/2014/main" id="{2A4CC241-2FCB-36C9-CFB1-85FB29312A9A}"/>
                  </a:ext>
                </a:extLst>
              </p:cNvPr>
              <p:cNvSpPr txBox="1"/>
              <p:nvPr/>
            </p:nvSpPr>
            <p:spPr>
              <a:xfrm>
                <a:off x="1192838" y="722011"/>
                <a:ext cx="221702" cy="23714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tners</a:t>
                </a:r>
              </a:p>
            </p:txBody>
          </p:sp>
        </p:grpSp>
        <p:grpSp>
          <p:nvGrpSpPr>
            <p:cNvPr id="1581" name="Graphic 2">
              <a:extLst>
                <a:ext uri="{FF2B5EF4-FFF2-40B4-BE49-F238E27FC236}">
                  <a16:creationId xmlns:a16="http://schemas.microsoft.com/office/drawing/2014/main" id="{CCB4C390-A069-B990-CBCF-E0AABC4A80D4}"/>
                </a:ext>
              </a:extLst>
            </p:cNvPr>
            <p:cNvGrpSpPr/>
            <p:nvPr/>
          </p:nvGrpSpPr>
          <p:grpSpPr>
            <a:xfrm>
              <a:off x="5384571" y="708172"/>
              <a:ext cx="2506019" cy="232073"/>
              <a:chOff x="5384571" y="708172"/>
              <a:chExt cx="2506019" cy="232073"/>
            </a:xfrm>
          </p:grpSpPr>
          <p:sp>
            <p:nvSpPr>
              <p:cNvPr id="1582" name="Freeform 1581">
                <a:extLst>
                  <a:ext uri="{FF2B5EF4-FFF2-40B4-BE49-F238E27FC236}">
                    <a16:creationId xmlns:a16="http://schemas.microsoft.com/office/drawing/2014/main" id="{980DEA6A-4F38-D443-F3FC-257F29FD1B1C}"/>
                  </a:ext>
                </a:extLst>
              </p:cNvPr>
              <p:cNvSpPr/>
              <p:nvPr/>
            </p:nvSpPr>
            <p:spPr>
              <a:xfrm>
                <a:off x="5384571" y="792528"/>
                <a:ext cx="2506019" cy="112131"/>
              </a:xfrm>
              <a:custGeom>
                <a:avLst/>
                <a:gdLst>
                  <a:gd name="connsiteX0" fmla="*/ 0 w 2506019"/>
                  <a:gd name="connsiteY0" fmla="*/ 0 h 112131"/>
                  <a:gd name="connsiteX1" fmla="*/ 2506019 w 2506019"/>
                  <a:gd name="connsiteY1" fmla="*/ 0 h 112131"/>
                  <a:gd name="connsiteX2" fmla="*/ 2506019 w 2506019"/>
                  <a:gd name="connsiteY2" fmla="*/ 112132 h 112131"/>
                  <a:gd name="connsiteX3" fmla="*/ 0 w 2506019"/>
                  <a:gd name="connsiteY3" fmla="*/ 112132 h 112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06019" h="112131">
                    <a:moveTo>
                      <a:pt x="0" y="0"/>
                    </a:moveTo>
                    <a:lnTo>
                      <a:pt x="2506019" y="0"/>
                    </a:lnTo>
                    <a:lnTo>
                      <a:pt x="2506019" y="112132"/>
                    </a:lnTo>
                    <a:lnTo>
                      <a:pt x="0" y="112132"/>
                    </a:lnTo>
                    <a:close/>
                  </a:path>
                </a:pathLst>
              </a:custGeom>
              <a:noFill/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585" name="TextBox 1584">
                <a:extLst>
                  <a:ext uri="{FF2B5EF4-FFF2-40B4-BE49-F238E27FC236}">
                    <a16:creationId xmlns:a16="http://schemas.microsoft.com/office/drawing/2014/main" id="{39111A68-A3A8-6AB7-314C-C5D4C8A47888}"/>
                  </a:ext>
                </a:extLst>
              </p:cNvPr>
              <p:cNvSpPr txBox="1"/>
              <p:nvPr/>
            </p:nvSpPr>
            <p:spPr>
              <a:xfrm>
                <a:off x="6336834" y="708172"/>
                <a:ext cx="616366" cy="23207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squar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Analytical Insights</a:t>
                </a:r>
              </a:p>
            </p:txBody>
          </p:sp>
        </p:grpSp>
        <p:grpSp>
          <p:nvGrpSpPr>
            <p:cNvPr id="1586" name="Graphic 2">
              <a:extLst>
                <a:ext uri="{FF2B5EF4-FFF2-40B4-BE49-F238E27FC236}">
                  <a16:creationId xmlns:a16="http://schemas.microsoft.com/office/drawing/2014/main" id="{368D5D92-82EA-E7B7-BCAC-FBFFC99FC83D}"/>
                </a:ext>
              </a:extLst>
            </p:cNvPr>
            <p:cNvGrpSpPr/>
            <p:nvPr/>
          </p:nvGrpSpPr>
          <p:grpSpPr>
            <a:xfrm>
              <a:off x="4373708" y="2397110"/>
              <a:ext cx="1113832" cy="237140"/>
              <a:chOff x="4373708" y="2397110"/>
              <a:chExt cx="1113832" cy="237140"/>
            </a:xfrm>
          </p:grpSpPr>
          <p:sp>
            <p:nvSpPr>
              <p:cNvPr id="1587" name="Freeform 1586">
                <a:extLst>
                  <a:ext uri="{FF2B5EF4-FFF2-40B4-BE49-F238E27FC236}">
                    <a16:creationId xmlns:a16="http://schemas.microsoft.com/office/drawing/2014/main" id="{54C56676-9ECA-B7BC-3646-8041B9361DF6}"/>
                  </a:ext>
                </a:extLst>
              </p:cNvPr>
              <p:cNvSpPr/>
              <p:nvPr/>
            </p:nvSpPr>
            <p:spPr>
              <a:xfrm>
                <a:off x="4373708" y="2484131"/>
                <a:ext cx="1113832" cy="112131"/>
              </a:xfrm>
              <a:custGeom>
                <a:avLst/>
                <a:gdLst>
                  <a:gd name="connsiteX0" fmla="*/ 0 w 1113832"/>
                  <a:gd name="connsiteY0" fmla="*/ 0 h 112131"/>
                  <a:gd name="connsiteX1" fmla="*/ 1113833 w 1113832"/>
                  <a:gd name="connsiteY1" fmla="*/ 0 h 112131"/>
                  <a:gd name="connsiteX2" fmla="*/ 1113833 w 1113832"/>
                  <a:gd name="connsiteY2" fmla="*/ 112132 h 112131"/>
                  <a:gd name="connsiteX3" fmla="*/ 0 w 1113832"/>
                  <a:gd name="connsiteY3" fmla="*/ 112132 h 112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3832" h="112131">
                    <a:moveTo>
                      <a:pt x="0" y="0"/>
                    </a:moveTo>
                    <a:lnTo>
                      <a:pt x="1113833" y="0"/>
                    </a:lnTo>
                    <a:lnTo>
                      <a:pt x="1113833" y="112132"/>
                    </a:lnTo>
                    <a:lnTo>
                      <a:pt x="0" y="112132"/>
                    </a:lnTo>
                    <a:close/>
                  </a:path>
                </a:pathLst>
              </a:custGeom>
              <a:noFill/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588" name="TextBox 1587">
                <a:extLst>
                  <a:ext uri="{FF2B5EF4-FFF2-40B4-BE49-F238E27FC236}">
                    <a16:creationId xmlns:a16="http://schemas.microsoft.com/office/drawing/2014/main" id="{69785BF5-3C18-F498-41AE-746C0B2D75E4}"/>
                  </a:ext>
                </a:extLst>
              </p:cNvPr>
              <p:cNvSpPr txBox="1"/>
              <p:nvPr/>
            </p:nvSpPr>
            <p:spPr>
              <a:xfrm>
                <a:off x="4374355" y="2397110"/>
                <a:ext cx="670451" cy="237140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Digital Agility Services</a:t>
                </a:r>
              </a:p>
            </p:txBody>
          </p:sp>
        </p:grpSp>
        <p:grpSp>
          <p:nvGrpSpPr>
            <p:cNvPr id="1593" name="Graphic 2">
              <a:extLst>
                <a:ext uri="{FF2B5EF4-FFF2-40B4-BE49-F238E27FC236}">
                  <a16:creationId xmlns:a16="http://schemas.microsoft.com/office/drawing/2014/main" id="{182D6A95-575A-F7B8-EF78-148E2CA40113}"/>
                </a:ext>
              </a:extLst>
            </p:cNvPr>
            <p:cNvGrpSpPr/>
            <p:nvPr/>
          </p:nvGrpSpPr>
          <p:grpSpPr>
            <a:xfrm>
              <a:off x="5091986" y="3564352"/>
              <a:ext cx="961470" cy="237141"/>
              <a:chOff x="5091986" y="3564352"/>
              <a:chExt cx="961470" cy="237141"/>
            </a:xfrm>
          </p:grpSpPr>
          <p:sp>
            <p:nvSpPr>
              <p:cNvPr id="1594" name="Freeform 1593">
                <a:extLst>
                  <a:ext uri="{FF2B5EF4-FFF2-40B4-BE49-F238E27FC236}">
                    <a16:creationId xmlns:a16="http://schemas.microsoft.com/office/drawing/2014/main" id="{98C1348E-1AD2-5AE2-2CB6-05A5F9766B89}"/>
                  </a:ext>
                </a:extLst>
              </p:cNvPr>
              <p:cNvSpPr/>
              <p:nvPr/>
            </p:nvSpPr>
            <p:spPr>
              <a:xfrm>
                <a:off x="5091986" y="3651475"/>
                <a:ext cx="961470" cy="112131"/>
              </a:xfrm>
              <a:custGeom>
                <a:avLst/>
                <a:gdLst>
                  <a:gd name="connsiteX0" fmla="*/ 0 w 961470"/>
                  <a:gd name="connsiteY0" fmla="*/ 0 h 112131"/>
                  <a:gd name="connsiteX1" fmla="*/ 961471 w 961470"/>
                  <a:gd name="connsiteY1" fmla="*/ 0 h 112131"/>
                  <a:gd name="connsiteX2" fmla="*/ 961471 w 961470"/>
                  <a:gd name="connsiteY2" fmla="*/ 112132 h 112131"/>
                  <a:gd name="connsiteX3" fmla="*/ 0 w 961470"/>
                  <a:gd name="connsiteY3" fmla="*/ 112132 h 112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1470" h="112131">
                    <a:moveTo>
                      <a:pt x="0" y="0"/>
                    </a:moveTo>
                    <a:lnTo>
                      <a:pt x="961471" y="0"/>
                    </a:lnTo>
                    <a:lnTo>
                      <a:pt x="961471" y="112132"/>
                    </a:lnTo>
                    <a:lnTo>
                      <a:pt x="0" y="112132"/>
                    </a:lnTo>
                    <a:close/>
                  </a:path>
                </a:pathLst>
              </a:custGeom>
              <a:noFill/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595" name="TextBox 1594">
                <a:extLst>
                  <a:ext uri="{FF2B5EF4-FFF2-40B4-BE49-F238E27FC236}">
                    <a16:creationId xmlns:a16="http://schemas.microsoft.com/office/drawing/2014/main" id="{0012ACFD-87CC-1D17-CC3F-E67F8929E020}"/>
                  </a:ext>
                </a:extLst>
              </p:cNvPr>
              <p:cNvSpPr txBox="1"/>
              <p:nvPr/>
            </p:nvSpPr>
            <p:spPr>
              <a:xfrm>
                <a:off x="5093386" y="3566887"/>
                <a:ext cx="189649" cy="23207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Ana</a:t>
                </a:r>
              </a:p>
            </p:txBody>
          </p:sp>
          <p:sp>
            <p:nvSpPr>
              <p:cNvPr id="1596" name="TextBox 1595">
                <a:extLst>
                  <a:ext uri="{FF2B5EF4-FFF2-40B4-BE49-F238E27FC236}">
                    <a16:creationId xmlns:a16="http://schemas.microsoft.com/office/drawing/2014/main" id="{2F19B058-1780-B251-32B2-AB56853E11A5}"/>
                  </a:ext>
                </a:extLst>
              </p:cNvPr>
              <p:cNvSpPr txBox="1"/>
              <p:nvPr/>
            </p:nvSpPr>
            <p:spPr>
              <a:xfrm>
                <a:off x="5255793" y="3566887"/>
                <a:ext cx="100612" cy="23207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l</a:t>
                </a:r>
              </a:p>
            </p:txBody>
          </p:sp>
          <p:sp>
            <p:nvSpPr>
              <p:cNvPr id="1597" name="TextBox 1596">
                <a:extLst>
                  <a:ext uri="{FF2B5EF4-FFF2-40B4-BE49-F238E27FC236}">
                    <a16:creationId xmlns:a16="http://schemas.microsoft.com/office/drawing/2014/main" id="{9BEBE61A-FF5E-5765-F9C2-AEFB1710D6C0}"/>
                  </a:ext>
                </a:extLst>
              </p:cNvPr>
              <p:cNvSpPr txBox="1"/>
              <p:nvPr/>
            </p:nvSpPr>
            <p:spPr>
              <a:xfrm>
                <a:off x="5282164" y="3564352"/>
                <a:ext cx="446076" cy="23714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ytical Insights</a:t>
                </a:r>
              </a:p>
            </p:txBody>
          </p:sp>
        </p:grpSp>
        <p:grpSp>
          <p:nvGrpSpPr>
            <p:cNvPr id="1598" name="Graphic 2">
              <a:extLst>
                <a:ext uri="{FF2B5EF4-FFF2-40B4-BE49-F238E27FC236}">
                  <a16:creationId xmlns:a16="http://schemas.microsoft.com/office/drawing/2014/main" id="{A07F4C89-920D-7783-F092-A88B21D99BB5}"/>
                </a:ext>
              </a:extLst>
            </p:cNvPr>
            <p:cNvGrpSpPr/>
            <p:nvPr/>
          </p:nvGrpSpPr>
          <p:grpSpPr>
            <a:xfrm>
              <a:off x="770970" y="882869"/>
              <a:ext cx="562196" cy="237142"/>
              <a:chOff x="770970" y="882869"/>
              <a:chExt cx="562196" cy="237142"/>
            </a:xfrm>
          </p:grpSpPr>
          <p:sp>
            <p:nvSpPr>
              <p:cNvPr id="1599" name="Freeform 1598">
                <a:extLst>
                  <a:ext uri="{FF2B5EF4-FFF2-40B4-BE49-F238E27FC236}">
                    <a16:creationId xmlns:a16="http://schemas.microsoft.com/office/drawing/2014/main" id="{BAB731A4-A767-646B-E608-AC9C38FDA1AE}"/>
                  </a:ext>
                </a:extLst>
              </p:cNvPr>
              <p:cNvSpPr/>
              <p:nvPr/>
            </p:nvSpPr>
            <p:spPr>
              <a:xfrm>
                <a:off x="845106" y="972859"/>
                <a:ext cx="488060" cy="68618"/>
              </a:xfrm>
              <a:custGeom>
                <a:avLst/>
                <a:gdLst>
                  <a:gd name="connsiteX0" fmla="*/ 0 w 488060"/>
                  <a:gd name="connsiteY0" fmla="*/ 0 h 68618"/>
                  <a:gd name="connsiteX1" fmla="*/ 488061 w 488060"/>
                  <a:gd name="connsiteY1" fmla="*/ 0 h 68618"/>
                  <a:gd name="connsiteX2" fmla="*/ 488061 w 488060"/>
                  <a:gd name="connsiteY2" fmla="*/ 68618 h 68618"/>
                  <a:gd name="connsiteX3" fmla="*/ 0 w 488060"/>
                  <a:gd name="connsiteY3" fmla="*/ 68618 h 68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8060" h="68618">
                    <a:moveTo>
                      <a:pt x="0" y="0"/>
                    </a:moveTo>
                    <a:lnTo>
                      <a:pt x="488061" y="0"/>
                    </a:lnTo>
                    <a:lnTo>
                      <a:pt x="488061" y="68618"/>
                    </a:lnTo>
                    <a:lnTo>
                      <a:pt x="0" y="68618"/>
                    </a:lnTo>
                    <a:close/>
                  </a:path>
                </a:pathLst>
              </a:custGeom>
              <a:noFill/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600" name="TextBox 1599">
                <a:extLst>
                  <a:ext uri="{FF2B5EF4-FFF2-40B4-BE49-F238E27FC236}">
                    <a16:creationId xmlns:a16="http://schemas.microsoft.com/office/drawing/2014/main" id="{BCE7D6C2-929C-673B-E764-3755191EB1A5}"/>
                  </a:ext>
                </a:extLst>
              </p:cNvPr>
              <p:cNvSpPr txBox="1"/>
              <p:nvPr/>
            </p:nvSpPr>
            <p:spPr>
              <a:xfrm>
                <a:off x="770970" y="882869"/>
                <a:ext cx="307178" cy="237140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PEER C</a:t>
                </a:r>
              </a:p>
            </p:txBody>
          </p:sp>
          <p:sp>
            <p:nvSpPr>
              <p:cNvPr id="1601" name="TextBox 1600">
                <a:extLst>
                  <a:ext uri="{FF2B5EF4-FFF2-40B4-BE49-F238E27FC236}">
                    <a16:creationId xmlns:a16="http://schemas.microsoft.com/office/drawing/2014/main" id="{E2981B3D-FCFA-A91A-CE64-B484409BDB48}"/>
                  </a:ext>
                </a:extLst>
              </p:cNvPr>
              <p:cNvSpPr txBox="1"/>
              <p:nvPr/>
            </p:nvSpPr>
            <p:spPr>
              <a:xfrm>
                <a:off x="1029650" y="885404"/>
                <a:ext cx="120198" cy="23207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L</a:t>
                </a:r>
              </a:p>
            </p:txBody>
          </p:sp>
          <p:sp>
            <p:nvSpPr>
              <p:cNvPr id="1602" name="TextBox 1601">
                <a:extLst>
                  <a:ext uri="{FF2B5EF4-FFF2-40B4-BE49-F238E27FC236}">
                    <a16:creationId xmlns:a16="http://schemas.microsoft.com/office/drawing/2014/main" id="{39947805-B7AD-A488-646F-E51364779262}"/>
                  </a:ext>
                </a:extLst>
              </p:cNvPr>
              <p:cNvSpPr txBox="1"/>
              <p:nvPr/>
            </p:nvSpPr>
            <p:spPr>
              <a:xfrm>
                <a:off x="1066484" y="882871"/>
                <a:ext cx="219921" cy="237140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OUD</a:t>
                </a:r>
              </a:p>
            </p:txBody>
          </p:sp>
        </p:grpSp>
        <p:sp>
          <p:nvSpPr>
            <p:cNvPr id="1603" name="Freeform 1602">
              <a:extLst>
                <a:ext uri="{FF2B5EF4-FFF2-40B4-BE49-F238E27FC236}">
                  <a16:creationId xmlns:a16="http://schemas.microsoft.com/office/drawing/2014/main" id="{6D8C8925-37C2-FA2F-CF89-576ADD500249}"/>
                </a:ext>
              </a:extLst>
            </p:cNvPr>
            <p:cNvSpPr/>
            <p:nvPr/>
          </p:nvSpPr>
          <p:spPr>
            <a:xfrm>
              <a:off x="226868" y="1079971"/>
              <a:ext cx="1724954" cy="1079479"/>
            </a:xfrm>
            <a:custGeom>
              <a:avLst/>
              <a:gdLst>
                <a:gd name="connsiteX0" fmla="*/ 0 w 1724954"/>
                <a:gd name="connsiteY0" fmla="*/ 0 h 1079479"/>
                <a:gd name="connsiteX1" fmla="*/ 1724955 w 1724954"/>
                <a:gd name="connsiteY1" fmla="*/ 0 h 1079479"/>
                <a:gd name="connsiteX2" fmla="*/ 1724955 w 1724954"/>
                <a:gd name="connsiteY2" fmla="*/ 1079480 h 1079479"/>
                <a:gd name="connsiteX3" fmla="*/ 0 w 1724954"/>
                <a:gd name="connsiteY3" fmla="*/ 1079480 h 1079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4954" h="1079479">
                  <a:moveTo>
                    <a:pt x="0" y="0"/>
                  </a:moveTo>
                  <a:lnTo>
                    <a:pt x="1724955" y="0"/>
                  </a:lnTo>
                  <a:lnTo>
                    <a:pt x="1724955" y="1079480"/>
                  </a:lnTo>
                  <a:lnTo>
                    <a:pt x="0" y="1079480"/>
                  </a:lnTo>
                  <a:close/>
                </a:path>
              </a:pathLst>
            </a:custGeom>
            <a:solidFill>
              <a:srgbClr val="FFFFFF"/>
            </a:solidFill>
            <a:ln w="8372" cap="flat">
              <a:solidFill>
                <a:srgbClr val="4277B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">
                <a:latin typeface="+mn-lt"/>
              </a:endParaRPr>
            </a:p>
          </p:txBody>
        </p:sp>
        <p:grpSp>
          <p:nvGrpSpPr>
            <p:cNvPr id="1604" name="Graphic 2">
              <a:extLst>
                <a:ext uri="{FF2B5EF4-FFF2-40B4-BE49-F238E27FC236}">
                  <a16:creationId xmlns:a16="http://schemas.microsoft.com/office/drawing/2014/main" id="{9CDCE64D-2941-1F68-8884-ECDE3287567D}"/>
                </a:ext>
              </a:extLst>
            </p:cNvPr>
            <p:cNvGrpSpPr/>
            <p:nvPr/>
          </p:nvGrpSpPr>
          <p:grpSpPr>
            <a:xfrm>
              <a:off x="169744" y="1249005"/>
              <a:ext cx="574291" cy="454013"/>
              <a:chOff x="169744" y="1249005"/>
              <a:chExt cx="574291" cy="454013"/>
            </a:xfrm>
          </p:grpSpPr>
          <p:sp>
            <p:nvSpPr>
              <p:cNvPr id="1605" name="TextBox 1604">
                <a:extLst>
                  <a:ext uri="{FF2B5EF4-FFF2-40B4-BE49-F238E27FC236}">
                    <a16:creationId xmlns:a16="http://schemas.microsoft.com/office/drawing/2014/main" id="{AB4985CA-3036-6E17-40A5-ACC9B2C9893B}"/>
                  </a:ext>
                </a:extLst>
              </p:cNvPr>
              <p:cNvSpPr txBox="1"/>
              <p:nvPr/>
            </p:nvSpPr>
            <p:spPr>
              <a:xfrm>
                <a:off x="169744" y="1465877"/>
                <a:ext cx="574291" cy="23714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Medium"/>
                    <a:rtl val="0"/>
                  </a:rPr>
                  <a:t>DEMOGRAPHICS</a:t>
                </a:r>
              </a:p>
            </p:txBody>
          </p:sp>
          <p:sp>
            <p:nvSpPr>
              <p:cNvPr id="1606" name="Freeform 1605">
                <a:extLst>
                  <a:ext uri="{FF2B5EF4-FFF2-40B4-BE49-F238E27FC236}">
                    <a16:creationId xmlns:a16="http://schemas.microsoft.com/office/drawing/2014/main" id="{A6AE2040-142E-8B27-CF78-511C9700EADB}"/>
                  </a:ext>
                </a:extLst>
              </p:cNvPr>
              <p:cNvSpPr/>
              <p:nvPr/>
            </p:nvSpPr>
            <p:spPr>
              <a:xfrm>
                <a:off x="343232" y="1249005"/>
                <a:ext cx="304723" cy="304597"/>
              </a:xfrm>
              <a:custGeom>
                <a:avLst/>
                <a:gdLst>
                  <a:gd name="connsiteX0" fmla="*/ 304724 w 304723"/>
                  <a:gd name="connsiteY0" fmla="*/ 152299 h 304597"/>
                  <a:gd name="connsiteX1" fmla="*/ 152362 w 304723"/>
                  <a:gd name="connsiteY1" fmla="*/ 304597 h 304597"/>
                  <a:gd name="connsiteX2" fmla="*/ 0 w 304723"/>
                  <a:gd name="connsiteY2" fmla="*/ 152299 h 304597"/>
                  <a:gd name="connsiteX3" fmla="*/ 152362 w 304723"/>
                  <a:gd name="connsiteY3" fmla="*/ 0 h 304597"/>
                  <a:gd name="connsiteX4" fmla="*/ 304724 w 304723"/>
                  <a:gd name="connsiteY4" fmla="*/ 152299 h 30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723" h="304597">
                    <a:moveTo>
                      <a:pt x="304724" y="152299"/>
                    </a:moveTo>
                    <a:cubicBezTo>
                      <a:pt x="304724" y="236411"/>
                      <a:pt x="236509" y="304597"/>
                      <a:pt x="152362" y="304597"/>
                    </a:cubicBezTo>
                    <a:cubicBezTo>
                      <a:pt x="68215" y="304597"/>
                      <a:pt x="0" y="236411"/>
                      <a:pt x="0" y="152299"/>
                    </a:cubicBezTo>
                    <a:cubicBezTo>
                      <a:pt x="0" y="68186"/>
                      <a:pt x="68215" y="0"/>
                      <a:pt x="152362" y="0"/>
                    </a:cubicBezTo>
                    <a:cubicBezTo>
                      <a:pt x="236509" y="0"/>
                      <a:pt x="304724" y="68187"/>
                      <a:pt x="304724" y="152299"/>
                    </a:cubicBezTo>
                    <a:close/>
                  </a:path>
                </a:pathLst>
              </a:custGeom>
              <a:solidFill>
                <a:srgbClr val="EDC01B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grpSp>
            <p:nvGrpSpPr>
              <p:cNvPr id="1607" name="Graphic 2">
                <a:extLst>
                  <a:ext uri="{FF2B5EF4-FFF2-40B4-BE49-F238E27FC236}">
                    <a16:creationId xmlns:a16="http://schemas.microsoft.com/office/drawing/2014/main" id="{82F07286-3E86-811B-9B4F-4BA3C83B1818}"/>
                  </a:ext>
                </a:extLst>
              </p:cNvPr>
              <p:cNvGrpSpPr/>
              <p:nvPr/>
            </p:nvGrpSpPr>
            <p:grpSpPr>
              <a:xfrm>
                <a:off x="450388" y="1310261"/>
                <a:ext cx="91249" cy="156313"/>
                <a:chOff x="450388" y="1310261"/>
                <a:chExt cx="91249" cy="156313"/>
              </a:xfrm>
            </p:grpSpPr>
            <p:sp>
              <p:nvSpPr>
                <p:cNvPr id="1608" name="Freeform 1607">
                  <a:extLst>
                    <a:ext uri="{FF2B5EF4-FFF2-40B4-BE49-F238E27FC236}">
                      <a16:creationId xmlns:a16="http://schemas.microsoft.com/office/drawing/2014/main" id="{A72DF9AB-ED6A-1118-FAF6-AAE594E63451}"/>
                    </a:ext>
                  </a:extLst>
                </p:cNvPr>
                <p:cNvSpPr/>
                <p:nvPr/>
              </p:nvSpPr>
              <p:spPr>
                <a:xfrm>
                  <a:off x="450388" y="1310261"/>
                  <a:ext cx="91249" cy="135811"/>
                </a:xfrm>
                <a:custGeom>
                  <a:avLst/>
                  <a:gdLst>
                    <a:gd name="connsiteX0" fmla="*/ 90413 w 91249"/>
                    <a:gd name="connsiteY0" fmla="*/ 38324 h 135811"/>
                    <a:gd name="connsiteX1" fmla="*/ 24696 w 91249"/>
                    <a:gd name="connsiteY1" fmla="*/ 4852 h 135811"/>
                    <a:gd name="connsiteX2" fmla="*/ 5023 w 91249"/>
                    <a:gd name="connsiteY2" fmla="*/ 24517 h 135811"/>
                    <a:gd name="connsiteX3" fmla="*/ 3767 w 91249"/>
                    <a:gd name="connsiteY3" fmla="*/ 67612 h 135811"/>
                    <a:gd name="connsiteX4" fmla="*/ 27207 w 91249"/>
                    <a:gd name="connsiteY4" fmla="*/ 110707 h 135811"/>
                    <a:gd name="connsiteX5" fmla="*/ 43532 w 91249"/>
                    <a:gd name="connsiteY5" fmla="*/ 131628 h 135811"/>
                    <a:gd name="connsiteX6" fmla="*/ 46462 w 91249"/>
                    <a:gd name="connsiteY6" fmla="*/ 135812 h 135811"/>
                    <a:gd name="connsiteX7" fmla="*/ 49392 w 91249"/>
                    <a:gd name="connsiteY7" fmla="*/ 131628 h 135811"/>
                    <a:gd name="connsiteX8" fmla="*/ 70321 w 91249"/>
                    <a:gd name="connsiteY8" fmla="*/ 100666 h 135811"/>
                    <a:gd name="connsiteX9" fmla="*/ 90831 w 91249"/>
                    <a:gd name="connsiteY9" fmla="*/ 51294 h 135811"/>
                    <a:gd name="connsiteX10" fmla="*/ 91250 w 91249"/>
                    <a:gd name="connsiteY10" fmla="*/ 40416 h 135811"/>
                    <a:gd name="connsiteX11" fmla="*/ 90413 w 91249"/>
                    <a:gd name="connsiteY11" fmla="*/ 38324 h 135811"/>
                    <a:gd name="connsiteX12" fmla="*/ 46462 w 91249"/>
                    <a:gd name="connsiteY12" fmla="*/ 79327 h 135811"/>
                    <a:gd name="connsiteX13" fmla="*/ 12139 w 91249"/>
                    <a:gd name="connsiteY13" fmla="*/ 45437 h 135811"/>
                    <a:gd name="connsiteX14" fmla="*/ 46043 w 91249"/>
                    <a:gd name="connsiteY14" fmla="*/ 11128 h 135811"/>
                    <a:gd name="connsiteX15" fmla="*/ 80367 w 91249"/>
                    <a:gd name="connsiteY15" fmla="*/ 45018 h 135811"/>
                    <a:gd name="connsiteX16" fmla="*/ 46462 w 91249"/>
                    <a:gd name="connsiteY16" fmla="*/ 79327 h 135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91249" h="135811">
                      <a:moveTo>
                        <a:pt x="90413" y="38324"/>
                      </a:moveTo>
                      <a:cubicBezTo>
                        <a:pt x="85808" y="9454"/>
                        <a:pt x="54834" y="-9374"/>
                        <a:pt x="24696" y="4852"/>
                      </a:cubicBezTo>
                      <a:cubicBezTo>
                        <a:pt x="16324" y="9036"/>
                        <a:pt x="9209" y="15730"/>
                        <a:pt x="5023" y="24517"/>
                      </a:cubicBezTo>
                      <a:cubicBezTo>
                        <a:pt x="-2093" y="39161"/>
                        <a:pt x="-837" y="53805"/>
                        <a:pt x="3767" y="67612"/>
                      </a:cubicBezTo>
                      <a:cubicBezTo>
                        <a:pt x="8790" y="83511"/>
                        <a:pt x="17580" y="97319"/>
                        <a:pt x="27207" y="110707"/>
                      </a:cubicBezTo>
                      <a:cubicBezTo>
                        <a:pt x="28045" y="111963"/>
                        <a:pt x="39765" y="126188"/>
                        <a:pt x="43532" y="131628"/>
                      </a:cubicBezTo>
                      <a:cubicBezTo>
                        <a:pt x="44369" y="132883"/>
                        <a:pt x="45206" y="134138"/>
                        <a:pt x="46462" y="135812"/>
                      </a:cubicBezTo>
                      <a:cubicBezTo>
                        <a:pt x="47718" y="134138"/>
                        <a:pt x="48555" y="132883"/>
                        <a:pt x="49392" y="131628"/>
                      </a:cubicBezTo>
                      <a:cubicBezTo>
                        <a:pt x="51904" y="128280"/>
                        <a:pt x="67391" y="105687"/>
                        <a:pt x="70321" y="100666"/>
                      </a:cubicBezTo>
                      <a:cubicBezTo>
                        <a:pt x="80367" y="85603"/>
                        <a:pt x="88738" y="69704"/>
                        <a:pt x="90831" y="51294"/>
                      </a:cubicBezTo>
                      <a:cubicBezTo>
                        <a:pt x="90831" y="50876"/>
                        <a:pt x="91250" y="40416"/>
                        <a:pt x="91250" y="40416"/>
                      </a:cubicBezTo>
                      <a:cubicBezTo>
                        <a:pt x="90831" y="39997"/>
                        <a:pt x="90413" y="39161"/>
                        <a:pt x="90413" y="38324"/>
                      </a:cubicBezTo>
                      <a:close/>
                      <a:moveTo>
                        <a:pt x="46462" y="79327"/>
                      </a:moveTo>
                      <a:cubicBezTo>
                        <a:pt x="27626" y="79327"/>
                        <a:pt x="12139" y="64265"/>
                        <a:pt x="12139" y="45437"/>
                      </a:cubicBezTo>
                      <a:cubicBezTo>
                        <a:pt x="12139" y="26609"/>
                        <a:pt x="27207" y="11546"/>
                        <a:pt x="46043" y="11128"/>
                      </a:cubicBezTo>
                      <a:cubicBezTo>
                        <a:pt x="64879" y="11128"/>
                        <a:pt x="79948" y="26190"/>
                        <a:pt x="80367" y="45018"/>
                      </a:cubicBezTo>
                      <a:cubicBezTo>
                        <a:pt x="80367" y="63846"/>
                        <a:pt x="65717" y="78909"/>
                        <a:pt x="46462" y="7932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609" name="Freeform 1608">
                  <a:extLst>
                    <a:ext uri="{FF2B5EF4-FFF2-40B4-BE49-F238E27FC236}">
                      <a16:creationId xmlns:a16="http://schemas.microsoft.com/office/drawing/2014/main" id="{55AF3226-DBEB-4296-1793-010040FE6206}"/>
                    </a:ext>
                  </a:extLst>
                </p:cNvPr>
                <p:cNvSpPr/>
                <p:nvPr/>
              </p:nvSpPr>
              <p:spPr>
                <a:xfrm>
                  <a:off x="456667" y="1428082"/>
                  <a:ext cx="78692" cy="38493"/>
                </a:xfrm>
                <a:custGeom>
                  <a:avLst/>
                  <a:gdLst>
                    <a:gd name="connsiteX0" fmla="*/ 78692 w 78692"/>
                    <a:gd name="connsiteY0" fmla="*/ 19247 h 38493"/>
                    <a:gd name="connsiteX1" fmla="*/ 39346 w 78692"/>
                    <a:gd name="connsiteY1" fmla="*/ 38493 h 38493"/>
                    <a:gd name="connsiteX2" fmla="*/ 0 w 78692"/>
                    <a:gd name="connsiteY2" fmla="*/ 19247 h 38493"/>
                    <a:gd name="connsiteX3" fmla="*/ 39346 w 78692"/>
                    <a:gd name="connsiteY3" fmla="*/ 0 h 38493"/>
                    <a:gd name="connsiteX4" fmla="*/ 78692 w 78692"/>
                    <a:gd name="connsiteY4" fmla="*/ 19247 h 38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692" h="38493">
                      <a:moveTo>
                        <a:pt x="78692" y="19247"/>
                      </a:moveTo>
                      <a:cubicBezTo>
                        <a:pt x="78692" y="29876"/>
                        <a:pt x="61077" y="38493"/>
                        <a:pt x="39346" y="38493"/>
                      </a:cubicBezTo>
                      <a:cubicBezTo>
                        <a:pt x="17616" y="38493"/>
                        <a:pt x="0" y="29876"/>
                        <a:pt x="0" y="19247"/>
                      </a:cubicBezTo>
                      <a:cubicBezTo>
                        <a:pt x="0" y="8617"/>
                        <a:pt x="17616" y="0"/>
                        <a:pt x="39346" y="0"/>
                      </a:cubicBezTo>
                      <a:cubicBezTo>
                        <a:pt x="61077" y="0"/>
                        <a:pt x="78692" y="8617"/>
                        <a:pt x="78692" y="19247"/>
                      </a:cubicBezTo>
                      <a:close/>
                    </a:path>
                  </a:pathLst>
                </a:custGeom>
                <a:noFill/>
                <a:ln w="16743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</p:grpSp>
        </p:grpSp>
        <p:grpSp>
          <p:nvGrpSpPr>
            <p:cNvPr id="1610" name="Graphic 2">
              <a:extLst>
                <a:ext uri="{FF2B5EF4-FFF2-40B4-BE49-F238E27FC236}">
                  <a16:creationId xmlns:a16="http://schemas.microsoft.com/office/drawing/2014/main" id="{B7EA186F-7E56-D3DD-24EF-24B3E7CBE381}"/>
                </a:ext>
              </a:extLst>
            </p:cNvPr>
            <p:cNvGrpSpPr/>
            <p:nvPr/>
          </p:nvGrpSpPr>
          <p:grpSpPr>
            <a:xfrm>
              <a:off x="904517" y="1241892"/>
              <a:ext cx="316470" cy="454902"/>
              <a:chOff x="904517" y="1241892"/>
              <a:chExt cx="316470" cy="454902"/>
            </a:xfrm>
          </p:grpSpPr>
          <p:sp>
            <p:nvSpPr>
              <p:cNvPr id="1611" name="Freeform 1610">
                <a:extLst>
                  <a:ext uri="{FF2B5EF4-FFF2-40B4-BE49-F238E27FC236}">
                    <a16:creationId xmlns:a16="http://schemas.microsoft.com/office/drawing/2014/main" id="{912E8194-E98B-3793-7C73-67E360A2819A}"/>
                  </a:ext>
                </a:extLst>
              </p:cNvPr>
              <p:cNvSpPr/>
              <p:nvPr/>
            </p:nvSpPr>
            <p:spPr>
              <a:xfrm>
                <a:off x="916264" y="1241892"/>
                <a:ext cx="304723" cy="304597"/>
              </a:xfrm>
              <a:custGeom>
                <a:avLst/>
                <a:gdLst>
                  <a:gd name="connsiteX0" fmla="*/ 304724 w 304723"/>
                  <a:gd name="connsiteY0" fmla="*/ 152299 h 304597"/>
                  <a:gd name="connsiteX1" fmla="*/ 152362 w 304723"/>
                  <a:gd name="connsiteY1" fmla="*/ 304597 h 304597"/>
                  <a:gd name="connsiteX2" fmla="*/ 0 w 304723"/>
                  <a:gd name="connsiteY2" fmla="*/ 152299 h 304597"/>
                  <a:gd name="connsiteX3" fmla="*/ 152362 w 304723"/>
                  <a:gd name="connsiteY3" fmla="*/ 0 h 304597"/>
                  <a:gd name="connsiteX4" fmla="*/ 304724 w 304723"/>
                  <a:gd name="connsiteY4" fmla="*/ 152299 h 30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723" h="304597">
                    <a:moveTo>
                      <a:pt x="304724" y="152299"/>
                    </a:moveTo>
                    <a:cubicBezTo>
                      <a:pt x="304724" y="236411"/>
                      <a:pt x="236509" y="304597"/>
                      <a:pt x="152362" y="304597"/>
                    </a:cubicBezTo>
                    <a:cubicBezTo>
                      <a:pt x="68215" y="304597"/>
                      <a:pt x="0" y="236411"/>
                      <a:pt x="0" y="152299"/>
                    </a:cubicBezTo>
                    <a:cubicBezTo>
                      <a:pt x="0" y="68186"/>
                      <a:pt x="68215" y="0"/>
                      <a:pt x="152362" y="0"/>
                    </a:cubicBezTo>
                    <a:cubicBezTo>
                      <a:pt x="236509" y="0"/>
                      <a:pt x="304724" y="68186"/>
                      <a:pt x="304724" y="152299"/>
                    </a:cubicBezTo>
                    <a:close/>
                  </a:path>
                </a:pathLst>
              </a:custGeom>
              <a:solidFill>
                <a:srgbClr val="EDC01B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grpSp>
            <p:nvGrpSpPr>
              <p:cNvPr id="1612" name="Graphic 2">
                <a:extLst>
                  <a:ext uri="{FF2B5EF4-FFF2-40B4-BE49-F238E27FC236}">
                    <a16:creationId xmlns:a16="http://schemas.microsoft.com/office/drawing/2014/main" id="{90D0AEA9-4C40-A735-DD34-A3302188DF22}"/>
                  </a:ext>
                </a:extLst>
              </p:cNvPr>
              <p:cNvGrpSpPr/>
              <p:nvPr/>
            </p:nvGrpSpPr>
            <p:grpSpPr>
              <a:xfrm>
                <a:off x="976483" y="1312184"/>
                <a:ext cx="184648" cy="158470"/>
                <a:chOff x="976483" y="1312184"/>
                <a:chExt cx="184648" cy="158470"/>
              </a:xfrm>
              <a:solidFill>
                <a:srgbClr val="FFFFFF"/>
              </a:solidFill>
            </p:grpSpPr>
            <p:sp>
              <p:nvSpPr>
                <p:cNvPr id="1617" name="Freeform 1616">
                  <a:extLst>
                    <a:ext uri="{FF2B5EF4-FFF2-40B4-BE49-F238E27FC236}">
                      <a16:creationId xmlns:a16="http://schemas.microsoft.com/office/drawing/2014/main" id="{8A7C6477-353F-F552-FF3A-6F7DD543E111}"/>
                    </a:ext>
                  </a:extLst>
                </p:cNvPr>
                <p:cNvSpPr/>
                <p:nvPr/>
              </p:nvSpPr>
              <p:spPr>
                <a:xfrm>
                  <a:off x="976483" y="1312184"/>
                  <a:ext cx="90469" cy="158470"/>
                </a:xfrm>
                <a:custGeom>
                  <a:avLst/>
                  <a:gdLst>
                    <a:gd name="connsiteX0" fmla="*/ 90469 w 90469"/>
                    <a:gd name="connsiteY0" fmla="*/ 2092 h 158470"/>
                    <a:gd name="connsiteX1" fmla="*/ 90469 w 90469"/>
                    <a:gd name="connsiteY1" fmla="*/ 40585 h 158470"/>
                    <a:gd name="connsiteX2" fmla="*/ 78330 w 90469"/>
                    <a:gd name="connsiteY2" fmla="*/ 43096 h 158470"/>
                    <a:gd name="connsiteX3" fmla="*/ 54890 w 90469"/>
                    <a:gd name="connsiteY3" fmla="*/ 128031 h 158470"/>
                    <a:gd name="connsiteX4" fmla="*/ 54890 w 90469"/>
                    <a:gd name="connsiteY4" fmla="*/ 133471 h 158470"/>
                    <a:gd name="connsiteX5" fmla="*/ 31450 w 90469"/>
                    <a:gd name="connsiteY5" fmla="*/ 156901 h 158470"/>
                    <a:gd name="connsiteX6" fmla="*/ 26427 w 90469"/>
                    <a:gd name="connsiteY6" fmla="*/ 156901 h 158470"/>
                    <a:gd name="connsiteX7" fmla="*/ 4242 w 90469"/>
                    <a:gd name="connsiteY7" fmla="*/ 66108 h 158470"/>
                    <a:gd name="connsiteX8" fmla="*/ 72889 w 90469"/>
                    <a:gd name="connsiteY8" fmla="*/ 2092 h 158470"/>
                    <a:gd name="connsiteX9" fmla="*/ 87958 w 90469"/>
                    <a:gd name="connsiteY9" fmla="*/ 0 h 158470"/>
                    <a:gd name="connsiteX10" fmla="*/ 90051 w 90469"/>
                    <a:gd name="connsiteY10" fmla="*/ 0 h 1584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0469" h="158470">
                      <a:moveTo>
                        <a:pt x="90469" y="2092"/>
                      </a:moveTo>
                      <a:lnTo>
                        <a:pt x="90469" y="40585"/>
                      </a:lnTo>
                      <a:cubicBezTo>
                        <a:pt x="86283" y="41422"/>
                        <a:pt x="82516" y="41840"/>
                        <a:pt x="78330" y="43096"/>
                      </a:cubicBezTo>
                      <a:cubicBezTo>
                        <a:pt x="41077" y="53556"/>
                        <a:pt x="28520" y="99998"/>
                        <a:pt x="54890" y="128031"/>
                      </a:cubicBezTo>
                      <a:cubicBezTo>
                        <a:pt x="56564" y="129705"/>
                        <a:pt x="56146" y="132215"/>
                        <a:pt x="54890" y="133471"/>
                      </a:cubicBezTo>
                      <a:cubicBezTo>
                        <a:pt x="46937" y="141420"/>
                        <a:pt x="39403" y="148951"/>
                        <a:pt x="31450" y="156901"/>
                      </a:cubicBezTo>
                      <a:cubicBezTo>
                        <a:pt x="29357" y="158993"/>
                        <a:pt x="28520" y="158993"/>
                        <a:pt x="26427" y="156901"/>
                      </a:cubicBezTo>
                      <a:cubicBezTo>
                        <a:pt x="2149" y="130960"/>
                        <a:pt x="-5804" y="100417"/>
                        <a:pt x="4242" y="66108"/>
                      </a:cubicBezTo>
                      <a:cubicBezTo>
                        <a:pt x="14288" y="31799"/>
                        <a:pt x="38147" y="10460"/>
                        <a:pt x="72889" y="2092"/>
                      </a:cubicBezTo>
                      <a:cubicBezTo>
                        <a:pt x="77912" y="837"/>
                        <a:pt x="82935" y="837"/>
                        <a:pt x="87958" y="0"/>
                      </a:cubicBezTo>
                      <a:cubicBezTo>
                        <a:pt x="88376" y="0"/>
                        <a:pt x="89213" y="0"/>
                        <a:pt x="90051" y="0"/>
                      </a:cubicBezTo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618" name="Freeform 1617">
                  <a:extLst>
                    <a:ext uri="{FF2B5EF4-FFF2-40B4-BE49-F238E27FC236}">
                      <a16:creationId xmlns:a16="http://schemas.microsoft.com/office/drawing/2014/main" id="{16C49AB8-9981-0690-78E1-3A1CFF741D23}"/>
                    </a:ext>
                  </a:extLst>
                </p:cNvPr>
                <p:cNvSpPr/>
                <p:nvPr/>
              </p:nvSpPr>
              <p:spPr>
                <a:xfrm>
                  <a:off x="1107135" y="1341054"/>
                  <a:ext cx="53996" cy="66107"/>
                </a:xfrm>
                <a:custGeom>
                  <a:avLst/>
                  <a:gdLst>
                    <a:gd name="connsiteX0" fmla="*/ 0 w 53996"/>
                    <a:gd name="connsiteY0" fmla="*/ 29288 h 66107"/>
                    <a:gd name="connsiteX1" fmla="*/ 28463 w 53996"/>
                    <a:gd name="connsiteY1" fmla="*/ 0 h 66107"/>
                    <a:gd name="connsiteX2" fmla="*/ 29719 w 53996"/>
                    <a:gd name="connsiteY2" fmla="*/ 1674 h 66107"/>
                    <a:gd name="connsiteX3" fmla="*/ 53996 w 53996"/>
                    <a:gd name="connsiteY3" fmla="*/ 62760 h 66107"/>
                    <a:gd name="connsiteX4" fmla="*/ 50648 w 53996"/>
                    <a:gd name="connsiteY4" fmla="*/ 66108 h 66107"/>
                    <a:gd name="connsiteX5" fmla="*/ 17162 w 53996"/>
                    <a:gd name="connsiteY5" fmla="*/ 66108 h 66107"/>
                    <a:gd name="connsiteX6" fmla="*/ 13813 w 53996"/>
                    <a:gd name="connsiteY6" fmla="*/ 62760 h 66107"/>
                    <a:gd name="connsiteX7" fmla="*/ 1674 w 53996"/>
                    <a:gd name="connsiteY7" fmla="*/ 30543 h 66107"/>
                    <a:gd name="connsiteX8" fmla="*/ 0 w 53996"/>
                    <a:gd name="connsiteY8" fmla="*/ 29288 h 66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3996" h="66107">
                      <a:moveTo>
                        <a:pt x="0" y="29288"/>
                      </a:moveTo>
                      <a:cubicBezTo>
                        <a:pt x="9627" y="19665"/>
                        <a:pt x="18836" y="10042"/>
                        <a:pt x="28463" y="0"/>
                      </a:cubicBezTo>
                      <a:cubicBezTo>
                        <a:pt x="28882" y="418"/>
                        <a:pt x="29300" y="1255"/>
                        <a:pt x="29719" y="1674"/>
                      </a:cubicBezTo>
                      <a:cubicBezTo>
                        <a:pt x="45206" y="18828"/>
                        <a:pt x="53578" y="39330"/>
                        <a:pt x="53996" y="62760"/>
                      </a:cubicBezTo>
                      <a:cubicBezTo>
                        <a:pt x="53996" y="65689"/>
                        <a:pt x="53578" y="66108"/>
                        <a:pt x="50648" y="66108"/>
                      </a:cubicBezTo>
                      <a:cubicBezTo>
                        <a:pt x="39346" y="66108"/>
                        <a:pt x="28045" y="66108"/>
                        <a:pt x="17162" y="66108"/>
                      </a:cubicBezTo>
                      <a:cubicBezTo>
                        <a:pt x="14232" y="66108"/>
                        <a:pt x="13813" y="65689"/>
                        <a:pt x="13813" y="62760"/>
                      </a:cubicBezTo>
                      <a:cubicBezTo>
                        <a:pt x="13395" y="50627"/>
                        <a:pt x="9209" y="39748"/>
                        <a:pt x="1674" y="30543"/>
                      </a:cubicBezTo>
                      <a:cubicBezTo>
                        <a:pt x="419" y="29707"/>
                        <a:pt x="0" y="29288"/>
                        <a:pt x="0" y="29288"/>
                      </a:cubicBezTo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619" name="Freeform 1618">
                  <a:extLst>
                    <a:ext uri="{FF2B5EF4-FFF2-40B4-BE49-F238E27FC236}">
                      <a16:creationId xmlns:a16="http://schemas.microsoft.com/office/drawing/2014/main" id="{AD626ED6-433C-EA78-06BD-4E23BBB06078}"/>
                    </a:ext>
                  </a:extLst>
                </p:cNvPr>
                <p:cNvSpPr/>
                <p:nvPr/>
              </p:nvSpPr>
              <p:spPr>
                <a:xfrm>
                  <a:off x="1070300" y="1312603"/>
                  <a:ext cx="61112" cy="53973"/>
                </a:xfrm>
                <a:custGeom>
                  <a:avLst/>
                  <a:gdLst>
                    <a:gd name="connsiteX0" fmla="*/ 32649 w 61112"/>
                    <a:gd name="connsiteY0" fmla="*/ 53974 h 53973"/>
                    <a:gd name="connsiteX1" fmla="*/ 26370 w 61112"/>
                    <a:gd name="connsiteY1" fmla="*/ 48953 h 53973"/>
                    <a:gd name="connsiteX2" fmla="*/ 26370 w 61112"/>
                    <a:gd name="connsiteY2" fmla="*/ 47280 h 53973"/>
                    <a:gd name="connsiteX3" fmla="*/ 32649 w 61112"/>
                    <a:gd name="connsiteY3" fmla="*/ 30543 h 53973"/>
                    <a:gd name="connsiteX4" fmla="*/ 25115 w 61112"/>
                    <a:gd name="connsiteY4" fmla="*/ 20083 h 53973"/>
                    <a:gd name="connsiteX5" fmla="*/ 18836 w 61112"/>
                    <a:gd name="connsiteY5" fmla="*/ 24686 h 53973"/>
                    <a:gd name="connsiteX6" fmla="*/ 10883 w 61112"/>
                    <a:gd name="connsiteY6" fmla="*/ 40585 h 53973"/>
                    <a:gd name="connsiteX7" fmla="*/ 8372 w 61112"/>
                    <a:gd name="connsiteY7" fmla="*/ 41840 h 53973"/>
                    <a:gd name="connsiteX8" fmla="*/ 0 w 61112"/>
                    <a:gd name="connsiteY8" fmla="*/ 40585 h 53973"/>
                    <a:gd name="connsiteX9" fmla="*/ 0 w 61112"/>
                    <a:gd name="connsiteY9" fmla="*/ 0 h 53973"/>
                    <a:gd name="connsiteX10" fmla="*/ 61112 w 61112"/>
                    <a:gd name="connsiteY10" fmla="*/ 25104 h 53973"/>
                    <a:gd name="connsiteX11" fmla="*/ 32649 w 61112"/>
                    <a:gd name="connsiteY11" fmla="*/ 53974 h 539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1112" h="53973">
                      <a:moveTo>
                        <a:pt x="32649" y="53974"/>
                      </a:moveTo>
                      <a:cubicBezTo>
                        <a:pt x="30556" y="52300"/>
                        <a:pt x="28045" y="50627"/>
                        <a:pt x="26370" y="48953"/>
                      </a:cubicBezTo>
                      <a:cubicBezTo>
                        <a:pt x="25952" y="48535"/>
                        <a:pt x="25952" y="47698"/>
                        <a:pt x="26370" y="47280"/>
                      </a:cubicBezTo>
                      <a:cubicBezTo>
                        <a:pt x="28463" y="41840"/>
                        <a:pt x="30556" y="35983"/>
                        <a:pt x="32649" y="30543"/>
                      </a:cubicBezTo>
                      <a:cubicBezTo>
                        <a:pt x="34323" y="25523"/>
                        <a:pt x="30556" y="19665"/>
                        <a:pt x="25115" y="20083"/>
                      </a:cubicBezTo>
                      <a:cubicBezTo>
                        <a:pt x="21766" y="20083"/>
                        <a:pt x="20092" y="22175"/>
                        <a:pt x="18836" y="24686"/>
                      </a:cubicBezTo>
                      <a:cubicBezTo>
                        <a:pt x="16325" y="30125"/>
                        <a:pt x="13394" y="35146"/>
                        <a:pt x="10883" y="40585"/>
                      </a:cubicBezTo>
                      <a:cubicBezTo>
                        <a:pt x="10464" y="41840"/>
                        <a:pt x="9627" y="42259"/>
                        <a:pt x="8372" y="41840"/>
                      </a:cubicBezTo>
                      <a:cubicBezTo>
                        <a:pt x="5860" y="41422"/>
                        <a:pt x="2930" y="41004"/>
                        <a:pt x="0" y="40585"/>
                      </a:cubicBezTo>
                      <a:lnTo>
                        <a:pt x="0" y="0"/>
                      </a:lnTo>
                      <a:cubicBezTo>
                        <a:pt x="23859" y="837"/>
                        <a:pt x="44369" y="9205"/>
                        <a:pt x="61112" y="25104"/>
                      </a:cubicBezTo>
                      <a:cubicBezTo>
                        <a:pt x="51485" y="34728"/>
                        <a:pt x="42276" y="44351"/>
                        <a:pt x="32649" y="53974"/>
                      </a:cubicBezTo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620" name="Freeform 1619">
                  <a:extLst>
                    <a:ext uri="{FF2B5EF4-FFF2-40B4-BE49-F238E27FC236}">
                      <a16:creationId xmlns:a16="http://schemas.microsoft.com/office/drawing/2014/main" id="{BEDBFC7B-8C1E-0129-9DCC-A509987C09CF}"/>
                    </a:ext>
                  </a:extLst>
                </p:cNvPr>
                <p:cNvSpPr/>
                <p:nvPr/>
              </p:nvSpPr>
              <p:spPr>
                <a:xfrm>
                  <a:off x="1056779" y="1337543"/>
                  <a:ext cx="43072" cy="79242"/>
                </a:xfrm>
                <a:custGeom>
                  <a:avLst/>
                  <a:gdLst>
                    <a:gd name="connsiteX0" fmla="*/ 11429 w 43072"/>
                    <a:gd name="connsiteY0" fmla="*/ 79242 h 79242"/>
                    <a:gd name="connsiteX1" fmla="*/ 127 w 43072"/>
                    <a:gd name="connsiteY1" fmla="*/ 69201 h 79242"/>
                    <a:gd name="connsiteX2" fmla="*/ 8499 w 43072"/>
                    <a:gd name="connsiteY2" fmla="*/ 56230 h 79242"/>
                    <a:gd name="connsiteX3" fmla="*/ 11010 w 43072"/>
                    <a:gd name="connsiteY3" fmla="*/ 54138 h 79242"/>
                    <a:gd name="connsiteX4" fmla="*/ 36544 w 43072"/>
                    <a:gd name="connsiteY4" fmla="*/ 2675 h 79242"/>
                    <a:gd name="connsiteX5" fmla="*/ 38636 w 43072"/>
                    <a:gd name="connsiteY5" fmla="*/ 164 h 79242"/>
                    <a:gd name="connsiteX6" fmla="*/ 41985 w 43072"/>
                    <a:gd name="connsiteY6" fmla="*/ 1001 h 79242"/>
                    <a:gd name="connsiteX7" fmla="*/ 42822 w 43072"/>
                    <a:gd name="connsiteY7" fmla="*/ 4348 h 79242"/>
                    <a:gd name="connsiteX8" fmla="*/ 35288 w 43072"/>
                    <a:gd name="connsiteY8" fmla="*/ 24432 h 79242"/>
                    <a:gd name="connsiteX9" fmla="*/ 22312 w 43072"/>
                    <a:gd name="connsiteY9" fmla="*/ 59159 h 79242"/>
                    <a:gd name="connsiteX10" fmla="*/ 22312 w 43072"/>
                    <a:gd name="connsiteY10" fmla="*/ 62506 h 79242"/>
                    <a:gd name="connsiteX11" fmla="*/ 11429 w 43072"/>
                    <a:gd name="connsiteY11" fmla="*/ 79242 h 792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3072" h="79242">
                      <a:moveTo>
                        <a:pt x="11429" y="79242"/>
                      </a:moveTo>
                      <a:cubicBezTo>
                        <a:pt x="5569" y="79242"/>
                        <a:pt x="964" y="75058"/>
                        <a:pt x="127" y="69201"/>
                      </a:cubicBezTo>
                      <a:cubicBezTo>
                        <a:pt x="-710" y="63343"/>
                        <a:pt x="2639" y="57904"/>
                        <a:pt x="8499" y="56230"/>
                      </a:cubicBezTo>
                      <a:cubicBezTo>
                        <a:pt x="9755" y="55812"/>
                        <a:pt x="10592" y="55393"/>
                        <a:pt x="11010" y="54138"/>
                      </a:cubicBezTo>
                      <a:cubicBezTo>
                        <a:pt x="19382" y="36984"/>
                        <a:pt x="28172" y="19829"/>
                        <a:pt x="36544" y="2675"/>
                      </a:cubicBezTo>
                      <a:cubicBezTo>
                        <a:pt x="36962" y="1838"/>
                        <a:pt x="37799" y="583"/>
                        <a:pt x="38636" y="164"/>
                      </a:cubicBezTo>
                      <a:cubicBezTo>
                        <a:pt x="39473" y="-254"/>
                        <a:pt x="40729" y="164"/>
                        <a:pt x="41985" y="1001"/>
                      </a:cubicBezTo>
                      <a:cubicBezTo>
                        <a:pt x="43241" y="1838"/>
                        <a:pt x="43241" y="3093"/>
                        <a:pt x="42822" y="4348"/>
                      </a:cubicBezTo>
                      <a:cubicBezTo>
                        <a:pt x="40311" y="11043"/>
                        <a:pt x="37799" y="17737"/>
                        <a:pt x="35288" y="24432"/>
                      </a:cubicBezTo>
                      <a:cubicBezTo>
                        <a:pt x="31102" y="36147"/>
                        <a:pt x="26916" y="47444"/>
                        <a:pt x="22312" y="59159"/>
                      </a:cubicBezTo>
                      <a:cubicBezTo>
                        <a:pt x="21893" y="60414"/>
                        <a:pt x="21893" y="61251"/>
                        <a:pt x="22312" y="62506"/>
                      </a:cubicBezTo>
                      <a:cubicBezTo>
                        <a:pt x="26079" y="70037"/>
                        <a:pt x="20219" y="79242"/>
                        <a:pt x="11429" y="79242"/>
                      </a:cubicBezTo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621" name="Freeform 1620">
                  <a:extLst>
                    <a:ext uri="{FF2B5EF4-FFF2-40B4-BE49-F238E27FC236}">
                      <a16:creationId xmlns:a16="http://schemas.microsoft.com/office/drawing/2014/main" id="{32C9AD15-4F80-157A-C62A-10011D4348A1}"/>
                    </a:ext>
                  </a:extLst>
                </p:cNvPr>
                <p:cNvSpPr/>
                <p:nvPr/>
              </p:nvSpPr>
              <p:spPr>
                <a:xfrm>
                  <a:off x="1045833" y="1382042"/>
                  <a:ext cx="45312" cy="45175"/>
                </a:xfrm>
                <a:custGeom>
                  <a:avLst/>
                  <a:gdLst>
                    <a:gd name="connsiteX0" fmla="*/ 39955 w 45312"/>
                    <a:gd name="connsiteY0" fmla="*/ 8384 h 45175"/>
                    <a:gd name="connsiteX1" fmla="*/ 41211 w 45312"/>
                    <a:gd name="connsiteY1" fmla="*/ 35580 h 45175"/>
                    <a:gd name="connsiteX2" fmla="*/ 13585 w 45312"/>
                    <a:gd name="connsiteY2" fmla="*/ 43111 h 45175"/>
                    <a:gd name="connsiteX3" fmla="*/ 609 w 45312"/>
                    <a:gd name="connsiteY3" fmla="*/ 17170 h 45175"/>
                    <a:gd name="connsiteX4" fmla="*/ 21119 w 45312"/>
                    <a:gd name="connsiteY4" fmla="*/ 16 h 45175"/>
                    <a:gd name="connsiteX5" fmla="*/ 17770 w 45312"/>
                    <a:gd name="connsiteY5" fmla="*/ 6710 h 45175"/>
                    <a:gd name="connsiteX6" fmla="*/ 16515 w 45312"/>
                    <a:gd name="connsiteY6" fmla="*/ 7547 h 45175"/>
                    <a:gd name="connsiteX7" fmla="*/ 6887 w 45312"/>
                    <a:gd name="connsiteY7" fmla="*/ 26375 h 45175"/>
                    <a:gd name="connsiteX8" fmla="*/ 23630 w 45312"/>
                    <a:gd name="connsiteY8" fmla="*/ 38509 h 45175"/>
                    <a:gd name="connsiteX9" fmla="*/ 38699 w 45312"/>
                    <a:gd name="connsiteY9" fmla="*/ 23028 h 45175"/>
                    <a:gd name="connsiteX10" fmla="*/ 37862 w 45312"/>
                    <a:gd name="connsiteY10" fmla="*/ 16752 h 45175"/>
                    <a:gd name="connsiteX11" fmla="*/ 37862 w 45312"/>
                    <a:gd name="connsiteY11" fmla="*/ 12986 h 45175"/>
                    <a:gd name="connsiteX12" fmla="*/ 39955 w 45312"/>
                    <a:gd name="connsiteY12" fmla="*/ 8384 h 45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5312" h="45175">
                      <a:moveTo>
                        <a:pt x="39955" y="8384"/>
                      </a:moveTo>
                      <a:cubicBezTo>
                        <a:pt x="46652" y="15497"/>
                        <a:pt x="47071" y="27630"/>
                        <a:pt x="41211" y="35580"/>
                      </a:cubicBezTo>
                      <a:cubicBezTo>
                        <a:pt x="34932" y="44367"/>
                        <a:pt x="23212" y="47714"/>
                        <a:pt x="13585" y="43111"/>
                      </a:cubicBezTo>
                      <a:cubicBezTo>
                        <a:pt x="3539" y="38927"/>
                        <a:pt x="-1903" y="28049"/>
                        <a:pt x="609" y="17170"/>
                      </a:cubicBezTo>
                      <a:cubicBezTo>
                        <a:pt x="2702" y="7547"/>
                        <a:pt x="11910" y="-403"/>
                        <a:pt x="21119" y="16"/>
                      </a:cubicBezTo>
                      <a:cubicBezTo>
                        <a:pt x="19863" y="2108"/>
                        <a:pt x="19026" y="4618"/>
                        <a:pt x="17770" y="6710"/>
                      </a:cubicBezTo>
                      <a:cubicBezTo>
                        <a:pt x="17352" y="7129"/>
                        <a:pt x="16933" y="7547"/>
                        <a:pt x="16515" y="7547"/>
                      </a:cubicBezTo>
                      <a:cubicBezTo>
                        <a:pt x="8980" y="10894"/>
                        <a:pt x="4794" y="18844"/>
                        <a:pt x="6887" y="26375"/>
                      </a:cubicBezTo>
                      <a:cubicBezTo>
                        <a:pt x="8980" y="33906"/>
                        <a:pt x="16096" y="39346"/>
                        <a:pt x="23630" y="38509"/>
                      </a:cubicBezTo>
                      <a:cubicBezTo>
                        <a:pt x="32002" y="37672"/>
                        <a:pt x="38281" y="31396"/>
                        <a:pt x="38699" y="23028"/>
                      </a:cubicBezTo>
                      <a:cubicBezTo>
                        <a:pt x="38699" y="20936"/>
                        <a:pt x="38281" y="18844"/>
                        <a:pt x="37862" y="16752"/>
                      </a:cubicBezTo>
                      <a:cubicBezTo>
                        <a:pt x="37443" y="15497"/>
                        <a:pt x="37443" y="14241"/>
                        <a:pt x="37862" y="12986"/>
                      </a:cubicBezTo>
                      <a:cubicBezTo>
                        <a:pt x="38699" y="12149"/>
                        <a:pt x="39118" y="10476"/>
                        <a:pt x="39955" y="8384"/>
                      </a:cubicBezTo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</p:grpSp>
          <p:grpSp>
            <p:nvGrpSpPr>
              <p:cNvPr id="1613" name="Graphic 2">
                <a:extLst>
                  <a:ext uri="{FF2B5EF4-FFF2-40B4-BE49-F238E27FC236}">
                    <a16:creationId xmlns:a16="http://schemas.microsoft.com/office/drawing/2014/main" id="{F9FC57C7-C848-5BA3-EE43-00D687C238B4}"/>
                  </a:ext>
                </a:extLst>
              </p:cNvPr>
              <p:cNvGrpSpPr/>
              <p:nvPr/>
            </p:nvGrpSpPr>
            <p:grpSpPr>
              <a:xfrm>
                <a:off x="904517" y="1464721"/>
                <a:ext cx="233542" cy="232073"/>
                <a:chOff x="904517" y="1464721"/>
                <a:chExt cx="233542" cy="232073"/>
              </a:xfrm>
              <a:solidFill>
                <a:srgbClr val="4277BA"/>
              </a:solidFill>
            </p:grpSpPr>
            <p:sp>
              <p:nvSpPr>
                <p:cNvPr id="1614" name="TextBox 1613">
                  <a:extLst>
                    <a:ext uri="{FF2B5EF4-FFF2-40B4-BE49-F238E27FC236}">
                      <a16:creationId xmlns:a16="http://schemas.microsoft.com/office/drawing/2014/main" id="{85042BE1-C50D-BA9D-6D1B-F6CEC0DE2B63}"/>
                    </a:ext>
                  </a:extLst>
                </p:cNvPr>
                <p:cNvSpPr txBox="1"/>
                <p:nvPr/>
              </p:nvSpPr>
              <p:spPr>
                <a:xfrm>
                  <a:off x="904517" y="1464721"/>
                  <a:ext cx="139788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FI</a:t>
                  </a:r>
                </a:p>
              </p:txBody>
            </p:sp>
            <p:sp>
              <p:nvSpPr>
                <p:cNvPr id="1615" name="TextBox 1614">
                  <a:extLst>
                    <a:ext uri="{FF2B5EF4-FFF2-40B4-BE49-F238E27FC236}">
                      <a16:creationId xmlns:a16="http://schemas.microsoft.com/office/drawing/2014/main" id="{87152525-54D5-F8AF-C037-7E0A7357868D}"/>
                    </a:ext>
                  </a:extLst>
                </p:cNvPr>
                <p:cNvSpPr txBox="1"/>
                <p:nvPr/>
              </p:nvSpPr>
              <p:spPr>
                <a:xfrm>
                  <a:off x="966466" y="1464721"/>
                  <a:ext cx="129103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C</a:t>
                  </a:r>
                </a:p>
              </p:txBody>
            </p:sp>
            <p:sp>
              <p:nvSpPr>
                <p:cNvPr id="1616" name="TextBox 1615">
                  <a:extLst>
                    <a:ext uri="{FF2B5EF4-FFF2-40B4-BE49-F238E27FC236}">
                      <a16:creationId xmlns:a16="http://schemas.microsoft.com/office/drawing/2014/main" id="{383BD0F8-EC1B-D050-7899-D032D463F223}"/>
                    </a:ext>
                  </a:extLst>
                </p:cNvPr>
                <p:cNvSpPr txBox="1"/>
                <p:nvPr/>
              </p:nvSpPr>
              <p:spPr>
                <a:xfrm>
                  <a:off x="1005394" y="1464721"/>
                  <a:ext cx="132665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O</a:t>
                  </a:r>
                </a:p>
              </p:txBody>
            </p:sp>
          </p:grpSp>
        </p:grpSp>
        <p:grpSp>
          <p:nvGrpSpPr>
            <p:cNvPr id="1622" name="Graphic 2">
              <a:extLst>
                <a:ext uri="{FF2B5EF4-FFF2-40B4-BE49-F238E27FC236}">
                  <a16:creationId xmlns:a16="http://schemas.microsoft.com/office/drawing/2014/main" id="{DC12AF60-FE60-B5D7-2D4D-0CD235A317BA}"/>
                </a:ext>
              </a:extLst>
            </p:cNvPr>
            <p:cNvGrpSpPr/>
            <p:nvPr/>
          </p:nvGrpSpPr>
          <p:grpSpPr>
            <a:xfrm>
              <a:off x="228541" y="1717617"/>
              <a:ext cx="460822" cy="458522"/>
              <a:chOff x="228541" y="1717617"/>
              <a:chExt cx="460822" cy="458522"/>
            </a:xfrm>
          </p:grpSpPr>
          <p:sp>
            <p:nvSpPr>
              <p:cNvPr id="1623" name="Freeform 1622">
                <a:extLst>
                  <a:ext uri="{FF2B5EF4-FFF2-40B4-BE49-F238E27FC236}">
                    <a16:creationId xmlns:a16="http://schemas.microsoft.com/office/drawing/2014/main" id="{A15F8CDD-D0AE-DD79-1E19-14DD3BB7F7CB}"/>
                  </a:ext>
                </a:extLst>
              </p:cNvPr>
              <p:cNvSpPr/>
              <p:nvPr/>
            </p:nvSpPr>
            <p:spPr>
              <a:xfrm>
                <a:off x="354115" y="1717617"/>
                <a:ext cx="304723" cy="304597"/>
              </a:xfrm>
              <a:custGeom>
                <a:avLst/>
                <a:gdLst>
                  <a:gd name="connsiteX0" fmla="*/ 304724 w 304723"/>
                  <a:gd name="connsiteY0" fmla="*/ 152299 h 304597"/>
                  <a:gd name="connsiteX1" fmla="*/ 152362 w 304723"/>
                  <a:gd name="connsiteY1" fmla="*/ 304597 h 304597"/>
                  <a:gd name="connsiteX2" fmla="*/ 0 w 304723"/>
                  <a:gd name="connsiteY2" fmla="*/ 152299 h 304597"/>
                  <a:gd name="connsiteX3" fmla="*/ 152362 w 304723"/>
                  <a:gd name="connsiteY3" fmla="*/ 0 h 304597"/>
                  <a:gd name="connsiteX4" fmla="*/ 304724 w 304723"/>
                  <a:gd name="connsiteY4" fmla="*/ 152299 h 30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723" h="304597">
                    <a:moveTo>
                      <a:pt x="304724" y="152299"/>
                    </a:moveTo>
                    <a:cubicBezTo>
                      <a:pt x="304724" y="236411"/>
                      <a:pt x="236509" y="304597"/>
                      <a:pt x="152362" y="304597"/>
                    </a:cubicBezTo>
                    <a:cubicBezTo>
                      <a:pt x="68215" y="304597"/>
                      <a:pt x="0" y="236411"/>
                      <a:pt x="0" y="152299"/>
                    </a:cubicBezTo>
                    <a:cubicBezTo>
                      <a:pt x="0" y="68186"/>
                      <a:pt x="68215" y="0"/>
                      <a:pt x="152362" y="0"/>
                    </a:cubicBezTo>
                    <a:cubicBezTo>
                      <a:pt x="236509" y="0"/>
                      <a:pt x="304724" y="68187"/>
                      <a:pt x="304724" y="152299"/>
                    </a:cubicBezTo>
                    <a:close/>
                  </a:path>
                </a:pathLst>
              </a:custGeom>
              <a:solidFill>
                <a:srgbClr val="EDC01B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grpSp>
            <p:nvGrpSpPr>
              <p:cNvPr id="1624" name="Graphic 2">
                <a:extLst>
                  <a:ext uri="{FF2B5EF4-FFF2-40B4-BE49-F238E27FC236}">
                    <a16:creationId xmlns:a16="http://schemas.microsoft.com/office/drawing/2014/main" id="{8FF88F78-F8BE-ED4E-BBE6-19D868E0F8C9}"/>
                  </a:ext>
                </a:extLst>
              </p:cNvPr>
              <p:cNvGrpSpPr/>
              <p:nvPr/>
            </p:nvGrpSpPr>
            <p:grpSpPr>
              <a:xfrm>
                <a:off x="228541" y="1938998"/>
                <a:ext cx="460822" cy="237141"/>
                <a:chOff x="228541" y="1938998"/>
                <a:chExt cx="460822" cy="237141"/>
              </a:xfrm>
              <a:solidFill>
                <a:srgbClr val="4277BA"/>
              </a:solidFill>
            </p:grpSpPr>
            <p:sp>
              <p:nvSpPr>
                <p:cNvPr id="1636" name="TextBox 1635">
                  <a:extLst>
                    <a:ext uri="{FF2B5EF4-FFF2-40B4-BE49-F238E27FC236}">
                      <a16:creationId xmlns:a16="http://schemas.microsoft.com/office/drawing/2014/main" id="{48992897-BBC4-1D16-B4C9-964A92011520}"/>
                    </a:ext>
                  </a:extLst>
                </p:cNvPr>
                <p:cNvSpPr txBox="1"/>
                <p:nvPr/>
              </p:nvSpPr>
              <p:spPr>
                <a:xfrm>
                  <a:off x="228541" y="1938998"/>
                  <a:ext cx="177184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ME</a:t>
                  </a:r>
                </a:p>
              </p:txBody>
            </p:sp>
            <p:sp>
              <p:nvSpPr>
                <p:cNvPr id="1637" name="TextBox 1636">
                  <a:extLst>
                    <a:ext uri="{FF2B5EF4-FFF2-40B4-BE49-F238E27FC236}">
                      <a16:creationId xmlns:a16="http://schemas.microsoft.com/office/drawing/2014/main" id="{06173A32-5B67-CB5D-ED4F-613C71E57F26}"/>
                    </a:ext>
                  </a:extLst>
                </p:cNvPr>
                <p:cNvSpPr txBox="1"/>
                <p:nvPr/>
              </p:nvSpPr>
              <p:spPr>
                <a:xfrm>
                  <a:off x="316859" y="1941533"/>
                  <a:ext cx="129103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R</a:t>
                  </a:r>
                </a:p>
              </p:txBody>
            </p:sp>
            <p:sp>
              <p:nvSpPr>
                <p:cNvPr id="1638" name="TextBox 1637">
                  <a:extLst>
                    <a:ext uri="{FF2B5EF4-FFF2-40B4-BE49-F238E27FC236}">
                      <a16:creationId xmlns:a16="http://schemas.microsoft.com/office/drawing/2014/main" id="{BA6EC132-C620-FD5E-9A69-07A7124CB69A}"/>
                    </a:ext>
                  </a:extLst>
                </p:cNvPr>
                <p:cNvSpPr txBox="1"/>
                <p:nvPr/>
              </p:nvSpPr>
              <p:spPr>
                <a:xfrm>
                  <a:off x="357462" y="1938998"/>
                  <a:ext cx="255536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CHAN</a:t>
                  </a:r>
                </a:p>
              </p:txBody>
            </p:sp>
            <p:sp>
              <p:nvSpPr>
                <p:cNvPr id="1639" name="TextBox 1638">
                  <a:extLst>
                    <a:ext uri="{FF2B5EF4-FFF2-40B4-BE49-F238E27FC236}">
                      <a16:creationId xmlns:a16="http://schemas.microsoft.com/office/drawing/2014/main" id="{A1790F6E-6639-8188-508F-2568B635E610}"/>
                    </a:ext>
                  </a:extLst>
                </p:cNvPr>
                <p:cNvSpPr txBox="1"/>
                <p:nvPr/>
              </p:nvSpPr>
              <p:spPr>
                <a:xfrm>
                  <a:off x="528240" y="1941533"/>
                  <a:ext cx="123760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T</a:t>
                  </a:r>
                </a:p>
              </p:txBody>
            </p:sp>
            <p:sp>
              <p:nvSpPr>
                <p:cNvPr id="1640" name="TextBox 1639">
                  <a:extLst>
                    <a:ext uri="{FF2B5EF4-FFF2-40B4-BE49-F238E27FC236}">
                      <a16:creationId xmlns:a16="http://schemas.microsoft.com/office/drawing/2014/main" id="{8603706D-AA7E-BA60-D469-772826C5127B}"/>
                    </a:ext>
                  </a:extLst>
                </p:cNvPr>
                <p:cNvSpPr txBox="1"/>
                <p:nvPr/>
              </p:nvSpPr>
              <p:spPr>
                <a:xfrm>
                  <a:off x="563821" y="1941533"/>
                  <a:ext cx="125542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S</a:t>
                  </a:r>
                </a:p>
              </p:txBody>
            </p:sp>
          </p:grpSp>
          <p:grpSp>
            <p:nvGrpSpPr>
              <p:cNvPr id="1625" name="Graphic 2">
                <a:extLst>
                  <a:ext uri="{FF2B5EF4-FFF2-40B4-BE49-F238E27FC236}">
                    <a16:creationId xmlns:a16="http://schemas.microsoft.com/office/drawing/2014/main" id="{63F9545F-7C9D-F809-DD16-1C46917D0288}"/>
                  </a:ext>
                </a:extLst>
              </p:cNvPr>
              <p:cNvGrpSpPr/>
              <p:nvPr/>
            </p:nvGrpSpPr>
            <p:grpSpPr>
              <a:xfrm>
                <a:off x="416483" y="1793347"/>
                <a:ext cx="154873" cy="146043"/>
                <a:chOff x="416483" y="1793347"/>
                <a:chExt cx="154873" cy="146043"/>
              </a:xfrm>
            </p:grpSpPr>
            <p:sp>
              <p:nvSpPr>
                <p:cNvPr id="1626" name="Freeform 1625">
                  <a:extLst>
                    <a:ext uri="{FF2B5EF4-FFF2-40B4-BE49-F238E27FC236}">
                      <a16:creationId xmlns:a16="http://schemas.microsoft.com/office/drawing/2014/main" id="{939959D4-2705-E502-6825-F347E82DD465}"/>
                    </a:ext>
                  </a:extLst>
                </p:cNvPr>
                <p:cNvSpPr/>
                <p:nvPr/>
              </p:nvSpPr>
              <p:spPr>
                <a:xfrm>
                  <a:off x="461250" y="1913429"/>
                  <a:ext cx="25972" cy="25941"/>
                </a:xfrm>
                <a:custGeom>
                  <a:avLst/>
                  <a:gdLst>
                    <a:gd name="connsiteX0" fmla="*/ 12997 w 25972"/>
                    <a:gd name="connsiteY0" fmla="*/ 25941 h 25941"/>
                    <a:gd name="connsiteX1" fmla="*/ 21 w 25972"/>
                    <a:gd name="connsiteY1" fmla="*/ 12971 h 25941"/>
                    <a:gd name="connsiteX2" fmla="*/ 12997 w 25972"/>
                    <a:gd name="connsiteY2" fmla="*/ 0 h 25941"/>
                    <a:gd name="connsiteX3" fmla="*/ 25973 w 25972"/>
                    <a:gd name="connsiteY3" fmla="*/ 12552 h 25941"/>
                    <a:gd name="connsiteX4" fmla="*/ 12997 w 25972"/>
                    <a:gd name="connsiteY4" fmla="*/ 25941 h 25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972" h="25941">
                      <a:moveTo>
                        <a:pt x="12997" y="25941"/>
                      </a:moveTo>
                      <a:cubicBezTo>
                        <a:pt x="5463" y="25941"/>
                        <a:pt x="-397" y="20083"/>
                        <a:pt x="21" y="12971"/>
                      </a:cubicBezTo>
                      <a:cubicBezTo>
                        <a:pt x="21" y="5858"/>
                        <a:pt x="5881" y="0"/>
                        <a:pt x="12997" y="0"/>
                      </a:cubicBezTo>
                      <a:cubicBezTo>
                        <a:pt x="20113" y="0"/>
                        <a:pt x="25973" y="5439"/>
                        <a:pt x="25973" y="12552"/>
                      </a:cubicBezTo>
                      <a:cubicBezTo>
                        <a:pt x="25973" y="20083"/>
                        <a:pt x="20531" y="25941"/>
                        <a:pt x="12997" y="25941"/>
                      </a:cubicBezTo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627" name="Freeform 1626">
                  <a:extLst>
                    <a:ext uri="{FF2B5EF4-FFF2-40B4-BE49-F238E27FC236}">
                      <a16:creationId xmlns:a16="http://schemas.microsoft.com/office/drawing/2014/main" id="{9098F62E-51AD-B793-9D34-023BC3EA5948}"/>
                    </a:ext>
                  </a:extLst>
                </p:cNvPr>
                <p:cNvSpPr/>
                <p:nvPr/>
              </p:nvSpPr>
              <p:spPr>
                <a:xfrm>
                  <a:off x="538289" y="1913825"/>
                  <a:ext cx="25951" cy="25566"/>
                </a:xfrm>
                <a:custGeom>
                  <a:avLst/>
                  <a:gdLst>
                    <a:gd name="connsiteX0" fmla="*/ 12557 w 25951"/>
                    <a:gd name="connsiteY0" fmla="*/ 25545 h 25566"/>
                    <a:gd name="connsiteX1" fmla="*/ 0 w 25951"/>
                    <a:gd name="connsiteY1" fmla="*/ 12575 h 25566"/>
                    <a:gd name="connsiteX2" fmla="*/ 13394 w 25951"/>
                    <a:gd name="connsiteY2" fmla="*/ 23 h 25566"/>
                    <a:gd name="connsiteX3" fmla="*/ 25952 w 25951"/>
                    <a:gd name="connsiteY3" fmla="*/ 12993 h 25566"/>
                    <a:gd name="connsiteX4" fmla="*/ 12557 w 25951"/>
                    <a:gd name="connsiteY4" fmla="*/ 25545 h 25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951" h="25566">
                      <a:moveTo>
                        <a:pt x="12557" y="25545"/>
                      </a:moveTo>
                      <a:cubicBezTo>
                        <a:pt x="5441" y="25545"/>
                        <a:pt x="0" y="19687"/>
                        <a:pt x="0" y="12575"/>
                      </a:cubicBezTo>
                      <a:cubicBezTo>
                        <a:pt x="0" y="5043"/>
                        <a:pt x="5860" y="-396"/>
                        <a:pt x="13394" y="23"/>
                      </a:cubicBezTo>
                      <a:cubicBezTo>
                        <a:pt x="20510" y="23"/>
                        <a:pt x="25952" y="5880"/>
                        <a:pt x="25952" y="12993"/>
                      </a:cubicBezTo>
                      <a:cubicBezTo>
                        <a:pt x="25533" y="20106"/>
                        <a:pt x="19673" y="25963"/>
                        <a:pt x="12557" y="25545"/>
                      </a:cubicBezTo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628" name="Freeform 1627">
                  <a:extLst>
                    <a:ext uri="{FF2B5EF4-FFF2-40B4-BE49-F238E27FC236}">
                      <a16:creationId xmlns:a16="http://schemas.microsoft.com/office/drawing/2014/main" id="{CD033AD3-60A7-6CC4-ADAE-FC78DB24AF6E}"/>
                    </a:ext>
                  </a:extLst>
                </p:cNvPr>
                <p:cNvSpPr/>
                <p:nvPr/>
              </p:nvSpPr>
              <p:spPr>
                <a:xfrm>
                  <a:off x="526988" y="1824309"/>
                  <a:ext cx="26521" cy="13807"/>
                </a:xfrm>
                <a:custGeom>
                  <a:avLst/>
                  <a:gdLst>
                    <a:gd name="connsiteX0" fmla="*/ 419 w 26521"/>
                    <a:gd name="connsiteY0" fmla="*/ 12134 h 13807"/>
                    <a:gd name="connsiteX1" fmla="*/ 2093 w 26521"/>
                    <a:gd name="connsiteY1" fmla="*/ 13807 h 13807"/>
                    <a:gd name="connsiteX2" fmla="*/ 23022 w 26521"/>
                    <a:gd name="connsiteY2" fmla="*/ 13807 h 13807"/>
                    <a:gd name="connsiteX3" fmla="*/ 25115 w 26521"/>
                    <a:gd name="connsiteY3" fmla="*/ 11715 h 13807"/>
                    <a:gd name="connsiteX4" fmla="*/ 26370 w 26521"/>
                    <a:gd name="connsiteY4" fmla="*/ 1674 h 13807"/>
                    <a:gd name="connsiteX5" fmla="*/ 24696 w 26521"/>
                    <a:gd name="connsiteY5" fmla="*/ 0 h 13807"/>
                    <a:gd name="connsiteX6" fmla="*/ 13394 w 26521"/>
                    <a:gd name="connsiteY6" fmla="*/ 0 h 13807"/>
                    <a:gd name="connsiteX7" fmla="*/ 2093 w 26521"/>
                    <a:gd name="connsiteY7" fmla="*/ 0 h 13807"/>
                    <a:gd name="connsiteX8" fmla="*/ 0 w 26521"/>
                    <a:gd name="connsiteY8" fmla="*/ 1674 h 13807"/>
                    <a:gd name="connsiteX9" fmla="*/ 419 w 26521"/>
                    <a:gd name="connsiteY9" fmla="*/ 12134 h 13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521" h="13807">
                      <a:moveTo>
                        <a:pt x="419" y="12134"/>
                      </a:moveTo>
                      <a:cubicBezTo>
                        <a:pt x="419" y="13389"/>
                        <a:pt x="837" y="13807"/>
                        <a:pt x="2093" y="13807"/>
                      </a:cubicBezTo>
                      <a:cubicBezTo>
                        <a:pt x="9209" y="13807"/>
                        <a:pt x="15906" y="13807"/>
                        <a:pt x="23022" y="13807"/>
                      </a:cubicBezTo>
                      <a:cubicBezTo>
                        <a:pt x="24696" y="13807"/>
                        <a:pt x="25115" y="13389"/>
                        <a:pt x="25115" y="11715"/>
                      </a:cubicBezTo>
                      <a:cubicBezTo>
                        <a:pt x="25533" y="8368"/>
                        <a:pt x="25952" y="5021"/>
                        <a:pt x="26370" y="1674"/>
                      </a:cubicBezTo>
                      <a:cubicBezTo>
                        <a:pt x="26789" y="418"/>
                        <a:pt x="26370" y="0"/>
                        <a:pt x="24696" y="0"/>
                      </a:cubicBezTo>
                      <a:cubicBezTo>
                        <a:pt x="20929" y="0"/>
                        <a:pt x="17162" y="0"/>
                        <a:pt x="13394" y="0"/>
                      </a:cubicBezTo>
                      <a:cubicBezTo>
                        <a:pt x="9627" y="0"/>
                        <a:pt x="5860" y="0"/>
                        <a:pt x="2093" y="0"/>
                      </a:cubicBezTo>
                      <a:cubicBezTo>
                        <a:pt x="837" y="0"/>
                        <a:pt x="0" y="0"/>
                        <a:pt x="0" y="1674"/>
                      </a:cubicBezTo>
                      <a:cubicBezTo>
                        <a:pt x="419" y="5439"/>
                        <a:pt x="419" y="8786"/>
                        <a:pt x="419" y="1213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629" name="Freeform 1628">
                  <a:extLst>
                    <a:ext uri="{FF2B5EF4-FFF2-40B4-BE49-F238E27FC236}">
                      <a16:creationId xmlns:a16="http://schemas.microsoft.com/office/drawing/2014/main" id="{81BD7BCD-A4A9-FDF4-C376-0422D831839C}"/>
                    </a:ext>
                  </a:extLst>
                </p:cNvPr>
                <p:cNvSpPr/>
                <p:nvPr/>
              </p:nvSpPr>
              <p:spPr>
                <a:xfrm>
                  <a:off x="500199" y="1845230"/>
                  <a:ext cx="20510" cy="13807"/>
                </a:xfrm>
                <a:custGeom>
                  <a:avLst/>
                  <a:gdLst>
                    <a:gd name="connsiteX0" fmla="*/ 18417 w 20510"/>
                    <a:gd name="connsiteY0" fmla="*/ 0 h 13807"/>
                    <a:gd name="connsiteX1" fmla="*/ 10046 w 20510"/>
                    <a:gd name="connsiteY1" fmla="*/ 0 h 13807"/>
                    <a:gd name="connsiteX2" fmla="*/ 1674 w 20510"/>
                    <a:gd name="connsiteY2" fmla="*/ 0 h 13807"/>
                    <a:gd name="connsiteX3" fmla="*/ 0 w 20510"/>
                    <a:gd name="connsiteY3" fmla="*/ 1674 h 13807"/>
                    <a:gd name="connsiteX4" fmla="*/ 0 w 20510"/>
                    <a:gd name="connsiteY4" fmla="*/ 11715 h 13807"/>
                    <a:gd name="connsiteX5" fmla="*/ 2093 w 20510"/>
                    <a:gd name="connsiteY5" fmla="*/ 13807 h 13807"/>
                    <a:gd name="connsiteX6" fmla="*/ 18417 w 20510"/>
                    <a:gd name="connsiteY6" fmla="*/ 13807 h 13807"/>
                    <a:gd name="connsiteX7" fmla="*/ 20510 w 20510"/>
                    <a:gd name="connsiteY7" fmla="*/ 11715 h 13807"/>
                    <a:gd name="connsiteX8" fmla="*/ 20510 w 20510"/>
                    <a:gd name="connsiteY8" fmla="*/ 2092 h 13807"/>
                    <a:gd name="connsiteX9" fmla="*/ 18417 w 20510"/>
                    <a:gd name="connsiteY9" fmla="*/ 0 h 13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510" h="13807">
                      <a:moveTo>
                        <a:pt x="18417" y="0"/>
                      </a:moveTo>
                      <a:cubicBezTo>
                        <a:pt x="15487" y="0"/>
                        <a:pt x="12976" y="0"/>
                        <a:pt x="10046" y="0"/>
                      </a:cubicBezTo>
                      <a:cubicBezTo>
                        <a:pt x="7116" y="0"/>
                        <a:pt x="4186" y="0"/>
                        <a:pt x="1674" y="0"/>
                      </a:cubicBezTo>
                      <a:cubicBezTo>
                        <a:pt x="419" y="0"/>
                        <a:pt x="0" y="418"/>
                        <a:pt x="0" y="1674"/>
                      </a:cubicBezTo>
                      <a:cubicBezTo>
                        <a:pt x="0" y="5021"/>
                        <a:pt x="0" y="8368"/>
                        <a:pt x="0" y="11715"/>
                      </a:cubicBezTo>
                      <a:cubicBezTo>
                        <a:pt x="0" y="13389"/>
                        <a:pt x="419" y="13807"/>
                        <a:pt x="2093" y="13807"/>
                      </a:cubicBezTo>
                      <a:cubicBezTo>
                        <a:pt x="7534" y="13807"/>
                        <a:pt x="12976" y="13807"/>
                        <a:pt x="18417" y="13807"/>
                      </a:cubicBezTo>
                      <a:cubicBezTo>
                        <a:pt x="20092" y="13807"/>
                        <a:pt x="20510" y="13389"/>
                        <a:pt x="20510" y="11715"/>
                      </a:cubicBezTo>
                      <a:cubicBezTo>
                        <a:pt x="20510" y="8368"/>
                        <a:pt x="20510" y="5439"/>
                        <a:pt x="20510" y="2092"/>
                      </a:cubicBezTo>
                      <a:cubicBezTo>
                        <a:pt x="20092" y="418"/>
                        <a:pt x="19673" y="0"/>
                        <a:pt x="1841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630" name="Freeform 1629">
                  <a:extLst>
                    <a:ext uri="{FF2B5EF4-FFF2-40B4-BE49-F238E27FC236}">
                      <a16:creationId xmlns:a16="http://schemas.microsoft.com/office/drawing/2014/main" id="{6E93D513-32E0-3915-B73E-13F161E46530}"/>
                    </a:ext>
                  </a:extLst>
                </p:cNvPr>
                <p:cNvSpPr/>
                <p:nvPr/>
              </p:nvSpPr>
              <p:spPr>
                <a:xfrm>
                  <a:off x="472573" y="1845230"/>
                  <a:ext cx="20248" cy="13807"/>
                </a:xfrm>
                <a:custGeom>
                  <a:avLst/>
                  <a:gdLst>
                    <a:gd name="connsiteX0" fmla="*/ 18836 w 20248"/>
                    <a:gd name="connsiteY0" fmla="*/ 0 h 13807"/>
                    <a:gd name="connsiteX1" fmla="*/ 0 w 20248"/>
                    <a:gd name="connsiteY1" fmla="*/ 0 h 13807"/>
                    <a:gd name="connsiteX2" fmla="*/ 2093 w 20248"/>
                    <a:gd name="connsiteY2" fmla="*/ 11715 h 13807"/>
                    <a:gd name="connsiteX3" fmla="*/ 3767 w 20248"/>
                    <a:gd name="connsiteY3" fmla="*/ 13807 h 13807"/>
                    <a:gd name="connsiteX4" fmla="*/ 18417 w 20248"/>
                    <a:gd name="connsiteY4" fmla="*/ 13807 h 13807"/>
                    <a:gd name="connsiteX5" fmla="*/ 20092 w 20248"/>
                    <a:gd name="connsiteY5" fmla="*/ 12134 h 13807"/>
                    <a:gd name="connsiteX6" fmla="*/ 20092 w 20248"/>
                    <a:gd name="connsiteY6" fmla="*/ 1674 h 13807"/>
                    <a:gd name="connsiteX7" fmla="*/ 18836 w 20248"/>
                    <a:gd name="connsiteY7" fmla="*/ 0 h 13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248" h="13807">
                      <a:moveTo>
                        <a:pt x="18836" y="0"/>
                      </a:moveTo>
                      <a:cubicBezTo>
                        <a:pt x="12557" y="0"/>
                        <a:pt x="6279" y="0"/>
                        <a:pt x="0" y="0"/>
                      </a:cubicBezTo>
                      <a:cubicBezTo>
                        <a:pt x="837" y="4184"/>
                        <a:pt x="1256" y="7950"/>
                        <a:pt x="2093" y="11715"/>
                      </a:cubicBezTo>
                      <a:cubicBezTo>
                        <a:pt x="2093" y="12970"/>
                        <a:pt x="2511" y="13807"/>
                        <a:pt x="3767" y="13807"/>
                      </a:cubicBezTo>
                      <a:cubicBezTo>
                        <a:pt x="8790" y="13807"/>
                        <a:pt x="13813" y="13807"/>
                        <a:pt x="18417" y="13807"/>
                      </a:cubicBezTo>
                      <a:cubicBezTo>
                        <a:pt x="19673" y="13807"/>
                        <a:pt x="20092" y="13389"/>
                        <a:pt x="20092" y="12134"/>
                      </a:cubicBezTo>
                      <a:cubicBezTo>
                        <a:pt x="20092" y="8786"/>
                        <a:pt x="20092" y="5021"/>
                        <a:pt x="20092" y="1674"/>
                      </a:cubicBezTo>
                      <a:cubicBezTo>
                        <a:pt x="20510" y="418"/>
                        <a:pt x="20092" y="0"/>
                        <a:pt x="1883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631" name="Freeform 1630">
                  <a:extLst>
                    <a:ext uri="{FF2B5EF4-FFF2-40B4-BE49-F238E27FC236}">
                      <a16:creationId xmlns:a16="http://schemas.microsoft.com/office/drawing/2014/main" id="{3C15044E-B641-4431-9109-1C6DF72A35F3}"/>
                    </a:ext>
                  </a:extLst>
                </p:cNvPr>
                <p:cNvSpPr/>
                <p:nvPr/>
              </p:nvSpPr>
              <p:spPr>
                <a:xfrm>
                  <a:off x="527406" y="1845230"/>
                  <a:ext cx="23178" cy="13388"/>
                </a:xfrm>
                <a:custGeom>
                  <a:avLst/>
                  <a:gdLst>
                    <a:gd name="connsiteX0" fmla="*/ 21766 w 23178"/>
                    <a:gd name="connsiteY0" fmla="*/ 0 h 13388"/>
                    <a:gd name="connsiteX1" fmla="*/ 11720 w 23178"/>
                    <a:gd name="connsiteY1" fmla="*/ 0 h 13388"/>
                    <a:gd name="connsiteX2" fmla="*/ 1674 w 23178"/>
                    <a:gd name="connsiteY2" fmla="*/ 0 h 13388"/>
                    <a:gd name="connsiteX3" fmla="*/ 0 w 23178"/>
                    <a:gd name="connsiteY3" fmla="*/ 1674 h 13388"/>
                    <a:gd name="connsiteX4" fmla="*/ 0 w 23178"/>
                    <a:gd name="connsiteY4" fmla="*/ 11715 h 13388"/>
                    <a:gd name="connsiteX5" fmla="*/ 2093 w 23178"/>
                    <a:gd name="connsiteY5" fmla="*/ 13389 h 13388"/>
                    <a:gd name="connsiteX6" fmla="*/ 19673 w 23178"/>
                    <a:gd name="connsiteY6" fmla="*/ 13389 h 13388"/>
                    <a:gd name="connsiteX7" fmla="*/ 21766 w 23178"/>
                    <a:gd name="connsiteY7" fmla="*/ 11715 h 13388"/>
                    <a:gd name="connsiteX8" fmla="*/ 23022 w 23178"/>
                    <a:gd name="connsiteY8" fmla="*/ 1674 h 13388"/>
                    <a:gd name="connsiteX9" fmla="*/ 21766 w 23178"/>
                    <a:gd name="connsiteY9" fmla="*/ 0 h 1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178" h="13388">
                      <a:moveTo>
                        <a:pt x="21766" y="0"/>
                      </a:moveTo>
                      <a:cubicBezTo>
                        <a:pt x="18417" y="0"/>
                        <a:pt x="15069" y="0"/>
                        <a:pt x="11720" y="0"/>
                      </a:cubicBezTo>
                      <a:cubicBezTo>
                        <a:pt x="8372" y="0"/>
                        <a:pt x="5023" y="0"/>
                        <a:pt x="1674" y="0"/>
                      </a:cubicBezTo>
                      <a:cubicBezTo>
                        <a:pt x="419" y="0"/>
                        <a:pt x="0" y="418"/>
                        <a:pt x="0" y="1674"/>
                      </a:cubicBezTo>
                      <a:cubicBezTo>
                        <a:pt x="0" y="5021"/>
                        <a:pt x="0" y="8368"/>
                        <a:pt x="0" y="11715"/>
                      </a:cubicBezTo>
                      <a:cubicBezTo>
                        <a:pt x="0" y="13389"/>
                        <a:pt x="837" y="13389"/>
                        <a:pt x="2093" y="13389"/>
                      </a:cubicBezTo>
                      <a:cubicBezTo>
                        <a:pt x="7953" y="13389"/>
                        <a:pt x="13813" y="13389"/>
                        <a:pt x="19673" y="13389"/>
                      </a:cubicBezTo>
                      <a:cubicBezTo>
                        <a:pt x="20929" y="13389"/>
                        <a:pt x="21766" y="12970"/>
                        <a:pt x="21766" y="11715"/>
                      </a:cubicBezTo>
                      <a:cubicBezTo>
                        <a:pt x="22185" y="8368"/>
                        <a:pt x="22603" y="5021"/>
                        <a:pt x="23022" y="1674"/>
                      </a:cubicBezTo>
                      <a:cubicBezTo>
                        <a:pt x="23440" y="418"/>
                        <a:pt x="23022" y="0"/>
                        <a:pt x="217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632" name="Freeform 1631">
                  <a:extLst>
                    <a:ext uri="{FF2B5EF4-FFF2-40B4-BE49-F238E27FC236}">
                      <a16:creationId xmlns:a16="http://schemas.microsoft.com/office/drawing/2014/main" id="{1C0F6E6E-86EE-9D84-8656-4B9A7BF93A07}"/>
                    </a:ext>
                  </a:extLst>
                </p:cNvPr>
                <p:cNvSpPr/>
                <p:nvPr/>
              </p:nvSpPr>
              <p:spPr>
                <a:xfrm>
                  <a:off x="499780" y="1824309"/>
                  <a:ext cx="20510" cy="13911"/>
                </a:xfrm>
                <a:custGeom>
                  <a:avLst/>
                  <a:gdLst>
                    <a:gd name="connsiteX0" fmla="*/ 2093 w 20510"/>
                    <a:gd name="connsiteY0" fmla="*/ 13807 h 13911"/>
                    <a:gd name="connsiteX1" fmla="*/ 10046 w 20510"/>
                    <a:gd name="connsiteY1" fmla="*/ 13807 h 13911"/>
                    <a:gd name="connsiteX2" fmla="*/ 18417 w 20510"/>
                    <a:gd name="connsiteY2" fmla="*/ 13807 h 13911"/>
                    <a:gd name="connsiteX3" fmla="*/ 20510 w 20510"/>
                    <a:gd name="connsiteY3" fmla="*/ 11715 h 13911"/>
                    <a:gd name="connsiteX4" fmla="*/ 20510 w 20510"/>
                    <a:gd name="connsiteY4" fmla="*/ 2092 h 13911"/>
                    <a:gd name="connsiteX5" fmla="*/ 18417 w 20510"/>
                    <a:gd name="connsiteY5" fmla="*/ 0 h 13911"/>
                    <a:gd name="connsiteX6" fmla="*/ 1674 w 20510"/>
                    <a:gd name="connsiteY6" fmla="*/ 0 h 13911"/>
                    <a:gd name="connsiteX7" fmla="*/ 0 w 20510"/>
                    <a:gd name="connsiteY7" fmla="*/ 1674 h 13911"/>
                    <a:gd name="connsiteX8" fmla="*/ 0 w 20510"/>
                    <a:gd name="connsiteY8" fmla="*/ 11297 h 13911"/>
                    <a:gd name="connsiteX9" fmla="*/ 2093 w 20510"/>
                    <a:gd name="connsiteY9" fmla="*/ 13807 h 13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510" h="13911">
                      <a:moveTo>
                        <a:pt x="2093" y="13807"/>
                      </a:moveTo>
                      <a:cubicBezTo>
                        <a:pt x="4604" y="13807"/>
                        <a:pt x="7534" y="13807"/>
                        <a:pt x="10046" y="13807"/>
                      </a:cubicBezTo>
                      <a:cubicBezTo>
                        <a:pt x="12976" y="13807"/>
                        <a:pt x="15487" y="13807"/>
                        <a:pt x="18417" y="13807"/>
                      </a:cubicBezTo>
                      <a:cubicBezTo>
                        <a:pt x="20092" y="13807"/>
                        <a:pt x="20510" y="13389"/>
                        <a:pt x="20510" y="11715"/>
                      </a:cubicBezTo>
                      <a:cubicBezTo>
                        <a:pt x="20510" y="8368"/>
                        <a:pt x="20510" y="5439"/>
                        <a:pt x="20510" y="2092"/>
                      </a:cubicBezTo>
                      <a:cubicBezTo>
                        <a:pt x="20510" y="418"/>
                        <a:pt x="20092" y="0"/>
                        <a:pt x="18417" y="0"/>
                      </a:cubicBezTo>
                      <a:cubicBezTo>
                        <a:pt x="12976" y="0"/>
                        <a:pt x="7116" y="0"/>
                        <a:pt x="1674" y="0"/>
                      </a:cubicBezTo>
                      <a:cubicBezTo>
                        <a:pt x="419" y="0"/>
                        <a:pt x="0" y="418"/>
                        <a:pt x="0" y="1674"/>
                      </a:cubicBezTo>
                      <a:cubicBezTo>
                        <a:pt x="0" y="5021"/>
                        <a:pt x="0" y="7950"/>
                        <a:pt x="0" y="11297"/>
                      </a:cubicBezTo>
                      <a:cubicBezTo>
                        <a:pt x="0" y="13389"/>
                        <a:pt x="419" y="14226"/>
                        <a:pt x="2093" y="1380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633" name="Freeform 1632">
                  <a:extLst>
                    <a:ext uri="{FF2B5EF4-FFF2-40B4-BE49-F238E27FC236}">
                      <a16:creationId xmlns:a16="http://schemas.microsoft.com/office/drawing/2014/main" id="{5C94AE6A-5354-FA47-49AD-3AB82BD4A34A}"/>
                    </a:ext>
                  </a:extLst>
                </p:cNvPr>
                <p:cNvSpPr/>
                <p:nvPr/>
              </p:nvSpPr>
              <p:spPr>
                <a:xfrm>
                  <a:off x="469224" y="1824728"/>
                  <a:ext cx="23858" cy="13807"/>
                </a:xfrm>
                <a:custGeom>
                  <a:avLst/>
                  <a:gdLst>
                    <a:gd name="connsiteX0" fmla="*/ 3349 w 23858"/>
                    <a:gd name="connsiteY0" fmla="*/ 13807 h 13807"/>
                    <a:gd name="connsiteX1" fmla="*/ 21766 w 23858"/>
                    <a:gd name="connsiteY1" fmla="*/ 13807 h 13807"/>
                    <a:gd name="connsiteX2" fmla="*/ 23859 w 23858"/>
                    <a:gd name="connsiteY2" fmla="*/ 12134 h 13807"/>
                    <a:gd name="connsiteX3" fmla="*/ 23859 w 23858"/>
                    <a:gd name="connsiteY3" fmla="*/ 1674 h 13807"/>
                    <a:gd name="connsiteX4" fmla="*/ 22603 w 23858"/>
                    <a:gd name="connsiteY4" fmla="*/ 0 h 13807"/>
                    <a:gd name="connsiteX5" fmla="*/ 0 w 23858"/>
                    <a:gd name="connsiteY5" fmla="*/ 0 h 13807"/>
                    <a:gd name="connsiteX6" fmla="*/ 2093 w 23858"/>
                    <a:gd name="connsiteY6" fmla="*/ 12134 h 13807"/>
                    <a:gd name="connsiteX7" fmla="*/ 3349 w 23858"/>
                    <a:gd name="connsiteY7" fmla="*/ 13807 h 13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858" h="13807">
                      <a:moveTo>
                        <a:pt x="3349" y="13807"/>
                      </a:moveTo>
                      <a:cubicBezTo>
                        <a:pt x="9627" y="13807"/>
                        <a:pt x="15487" y="13807"/>
                        <a:pt x="21766" y="13807"/>
                      </a:cubicBezTo>
                      <a:cubicBezTo>
                        <a:pt x="23022" y="13807"/>
                        <a:pt x="23859" y="13389"/>
                        <a:pt x="23859" y="12134"/>
                      </a:cubicBezTo>
                      <a:cubicBezTo>
                        <a:pt x="23859" y="8786"/>
                        <a:pt x="23859" y="5439"/>
                        <a:pt x="23859" y="1674"/>
                      </a:cubicBezTo>
                      <a:cubicBezTo>
                        <a:pt x="23859" y="837"/>
                        <a:pt x="23859" y="0"/>
                        <a:pt x="22603" y="0"/>
                      </a:cubicBezTo>
                      <a:cubicBezTo>
                        <a:pt x="15069" y="0"/>
                        <a:pt x="7953" y="0"/>
                        <a:pt x="0" y="0"/>
                      </a:cubicBezTo>
                      <a:cubicBezTo>
                        <a:pt x="837" y="4184"/>
                        <a:pt x="1256" y="7950"/>
                        <a:pt x="2093" y="12134"/>
                      </a:cubicBezTo>
                      <a:cubicBezTo>
                        <a:pt x="2093" y="12971"/>
                        <a:pt x="2093" y="13807"/>
                        <a:pt x="3349" y="1380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634" name="Freeform 1633">
                  <a:extLst>
                    <a:ext uri="{FF2B5EF4-FFF2-40B4-BE49-F238E27FC236}">
                      <a16:creationId xmlns:a16="http://schemas.microsoft.com/office/drawing/2014/main" id="{215409BC-52AF-FD17-3C2A-F6BC644856E1}"/>
                    </a:ext>
                  </a:extLst>
                </p:cNvPr>
                <p:cNvSpPr/>
                <p:nvPr/>
              </p:nvSpPr>
              <p:spPr>
                <a:xfrm>
                  <a:off x="416483" y="1793347"/>
                  <a:ext cx="141897" cy="101671"/>
                </a:xfrm>
                <a:custGeom>
                  <a:avLst/>
                  <a:gdLst>
                    <a:gd name="connsiteX0" fmla="*/ 0 w 141897"/>
                    <a:gd name="connsiteY0" fmla="*/ 0 h 101671"/>
                    <a:gd name="connsiteX1" fmla="*/ 26370 w 141897"/>
                    <a:gd name="connsiteY1" fmla="*/ 0 h 101671"/>
                    <a:gd name="connsiteX2" fmla="*/ 29719 w 141897"/>
                    <a:gd name="connsiteY2" fmla="*/ 18410 h 101671"/>
                    <a:gd name="connsiteX3" fmla="*/ 45206 w 141897"/>
                    <a:gd name="connsiteY3" fmla="*/ 101672 h 101671"/>
                    <a:gd name="connsiteX4" fmla="*/ 141898 w 141897"/>
                    <a:gd name="connsiteY4" fmla="*/ 101672 h 101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1897" h="101671">
                      <a:moveTo>
                        <a:pt x="0" y="0"/>
                      </a:moveTo>
                      <a:lnTo>
                        <a:pt x="26370" y="0"/>
                      </a:lnTo>
                      <a:lnTo>
                        <a:pt x="29719" y="18410"/>
                      </a:lnTo>
                      <a:lnTo>
                        <a:pt x="45206" y="101672"/>
                      </a:lnTo>
                      <a:lnTo>
                        <a:pt x="141898" y="101672"/>
                      </a:lnTo>
                    </a:path>
                  </a:pathLst>
                </a:custGeom>
                <a:noFill/>
                <a:ln w="12557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635" name="Freeform 1634">
                  <a:extLst>
                    <a:ext uri="{FF2B5EF4-FFF2-40B4-BE49-F238E27FC236}">
                      <a16:creationId xmlns:a16="http://schemas.microsoft.com/office/drawing/2014/main" id="{F96BD555-9CCA-CC45-2BB9-8D3B6799937E}"/>
                    </a:ext>
                  </a:extLst>
                </p:cNvPr>
                <p:cNvSpPr/>
                <p:nvPr/>
              </p:nvSpPr>
              <p:spPr>
                <a:xfrm>
                  <a:off x="447040" y="1814268"/>
                  <a:ext cx="124317" cy="54810"/>
                </a:xfrm>
                <a:custGeom>
                  <a:avLst/>
                  <a:gdLst>
                    <a:gd name="connsiteX0" fmla="*/ 0 w 124317"/>
                    <a:gd name="connsiteY0" fmla="*/ 0 h 54810"/>
                    <a:gd name="connsiteX1" fmla="*/ 124317 w 124317"/>
                    <a:gd name="connsiteY1" fmla="*/ 0 h 54810"/>
                    <a:gd name="connsiteX2" fmla="*/ 116783 w 124317"/>
                    <a:gd name="connsiteY2" fmla="*/ 54811 h 54810"/>
                    <a:gd name="connsiteX3" fmla="*/ 10046 w 124317"/>
                    <a:gd name="connsiteY3" fmla="*/ 54811 h 54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317" h="54810">
                      <a:moveTo>
                        <a:pt x="0" y="0"/>
                      </a:moveTo>
                      <a:lnTo>
                        <a:pt x="124317" y="0"/>
                      </a:lnTo>
                      <a:lnTo>
                        <a:pt x="116783" y="54811"/>
                      </a:lnTo>
                      <a:lnTo>
                        <a:pt x="10046" y="54811"/>
                      </a:lnTo>
                    </a:path>
                  </a:pathLst>
                </a:custGeom>
                <a:noFill/>
                <a:ln w="12557" cap="rnd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</p:grpSp>
        </p:grpSp>
        <p:grpSp>
          <p:nvGrpSpPr>
            <p:cNvPr id="1641" name="Graphic 2">
              <a:extLst>
                <a:ext uri="{FF2B5EF4-FFF2-40B4-BE49-F238E27FC236}">
                  <a16:creationId xmlns:a16="http://schemas.microsoft.com/office/drawing/2014/main" id="{163D1CC2-AC9C-4753-D667-709020E415D6}"/>
                </a:ext>
              </a:extLst>
            </p:cNvPr>
            <p:cNvGrpSpPr/>
            <p:nvPr/>
          </p:nvGrpSpPr>
          <p:grpSpPr>
            <a:xfrm>
              <a:off x="781016" y="1698258"/>
              <a:ext cx="467038" cy="533265"/>
              <a:chOff x="781016" y="1698258"/>
              <a:chExt cx="467038" cy="533265"/>
            </a:xfrm>
          </p:grpSpPr>
          <p:grpSp>
            <p:nvGrpSpPr>
              <p:cNvPr id="1642" name="Graphic 2">
                <a:extLst>
                  <a:ext uri="{FF2B5EF4-FFF2-40B4-BE49-F238E27FC236}">
                    <a16:creationId xmlns:a16="http://schemas.microsoft.com/office/drawing/2014/main" id="{E41044C7-AE93-BD90-97D8-F64426C06E52}"/>
                  </a:ext>
                </a:extLst>
              </p:cNvPr>
              <p:cNvGrpSpPr/>
              <p:nvPr/>
            </p:nvGrpSpPr>
            <p:grpSpPr>
              <a:xfrm>
                <a:off x="781016" y="1919070"/>
                <a:ext cx="467038" cy="312453"/>
                <a:chOff x="781016" y="1919070"/>
                <a:chExt cx="467038" cy="312453"/>
              </a:xfrm>
              <a:solidFill>
                <a:srgbClr val="4277BA"/>
              </a:solidFill>
            </p:grpSpPr>
            <p:sp>
              <p:nvSpPr>
                <p:cNvPr id="1654" name="TextBox 1653">
                  <a:extLst>
                    <a:ext uri="{FF2B5EF4-FFF2-40B4-BE49-F238E27FC236}">
                      <a16:creationId xmlns:a16="http://schemas.microsoft.com/office/drawing/2014/main" id="{8DDE7C46-8688-7FEA-6664-EEBD5C3138F0}"/>
                    </a:ext>
                  </a:extLst>
                </p:cNvPr>
                <p:cNvSpPr txBox="1"/>
                <p:nvPr/>
              </p:nvSpPr>
              <p:spPr>
                <a:xfrm>
                  <a:off x="781016" y="1921605"/>
                  <a:ext cx="125542" cy="232072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B</a:t>
                  </a:r>
                </a:p>
              </p:txBody>
            </p:sp>
            <p:sp>
              <p:nvSpPr>
                <p:cNvPr id="1655" name="TextBox 1654">
                  <a:extLst>
                    <a:ext uri="{FF2B5EF4-FFF2-40B4-BE49-F238E27FC236}">
                      <a16:creationId xmlns:a16="http://schemas.microsoft.com/office/drawing/2014/main" id="{B2B2FC3D-954B-7C23-4EDD-711CCCCC5991}"/>
                    </a:ext>
                  </a:extLst>
                </p:cNvPr>
                <p:cNvSpPr txBox="1"/>
                <p:nvPr/>
              </p:nvSpPr>
              <p:spPr>
                <a:xfrm>
                  <a:off x="822455" y="1921605"/>
                  <a:ext cx="120199" cy="232072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L</a:t>
                  </a:r>
                </a:p>
              </p:txBody>
            </p:sp>
            <p:sp>
              <p:nvSpPr>
                <p:cNvPr id="1656" name="TextBox 1655">
                  <a:extLst>
                    <a:ext uri="{FF2B5EF4-FFF2-40B4-BE49-F238E27FC236}">
                      <a16:creationId xmlns:a16="http://schemas.microsoft.com/office/drawing/2014/main" id="{73917967-7C16-852E-DAC0-7E2632073AEB}"/>
                    </a:ext>
                  </a:extLst>
                </p:cNvPr>
                <p:cNvSpPr txBox="1"/>
                <p:nvPr/>
              </p:nvSpPr>
              <p:spPr>
                <a:xfrm>
                  <a:off x="852592" y="1919070"/>
                  <a:ext cx="177184" cy="237140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OC</a:t>
                  </a:r>
                </a:p>
              </p:txBody>
            </p:sp>
            <p:sp>
              <p:nvSpPr>
                <p:cNvPr id="1657" name="TextBox 1656">
                  <a:extLst>
                    <a:ext uri="{FF2B5EF4-FFF2-40B4-BE49-F238E27FC236}">
                      <a16:creationId xmlns:a16="http://schemas.microsoft.com/office/drawing/2014/main" id="{0CE3C97F-54E6-A76D-56C5-C42F12C5EDC7}"/>
                    </a:ext>
                  </a:extLst>
                </p:cNvPr>
                <p:cNvSpPr txBox="1"/>
                <p:nvPr/>
              </p:nvSpPr>
              <p:spPr>
                <a:xfrm>
                  <a:off x="937145" y="1921605"/>
                  <a:ext cx="125542" cy="232072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K</a:t>
                  </a:r>
                </a:p>
              </p:txBody>
            </p:sp>
            <p:sp>
              <p:nvSpPr>
                <p:cNvPr id="1658" name="TextBox 1657">
                  <a:extLst>
                    <a:ext uri="{FF2B5EF4-FFF2-40B4-BE49-F238E27FC236}">
                      <a16:creationId xmlns:a16="http://schemas.microsoft.com/office/drawing/2014/main" id="{7BEAC563-A653-9B3D-2503-0ADBFE26838F}"/>
                    </a:ext>
                  </a:extLst>
                </p:cNvPr>
                <p:cNvSpPr txBox="1"/>
                <p:nvPr/>
              </p:nvSpPr>
              <p:spPr>
                <a:xfrm>
                  <a:off x="976491" y="1919070"/>
                  <a:ext cx="271563" cy="237140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CHAIN</a:t>
                  </a:r>
                </a:p>
              </p:txBody>
            </p:sp>
            <p:sp>
              <p:nvSpPr>
                <p:cNvPr id="1659" name="TextBox 1658">
                  <a:extLst>
                    <a:ext uri="{FF2B5EF4-FFF2-40B4-BE49-F238E27FC236}">
                      <a16:creationId xmlns:a16="http://schemas.microsoft.com/office/drawing/2014/main" id="{CD1BA0E7-E6C4-5D3C-4609-918DA68AE01B}"/>
                    </a:ext>
                  </a:extLst>
                </p:cNvPr>
                <p:cNvSpPr txBox="1"/>
                <p:nvPr/>
              </p:nvSpPr>
              <p:spPr>
                <a:xfrm>
                  <a:off x="825385" y="1994383"/>
                  <a:ext cx="170060" cy="237140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NE</a:t>
                  </a:r>
                </a:p>
              </p:txBody>
            </p:sp>
            <p:sp>
              <p:nvSpPr>
                <p:cNvPr id="1660" name="TextBox 1659">
                  <a:extLst>
                    <a:ext uri="{FF2B5EF4-FFF2-40B4-BE49-F238E27FC236}">
                      <a16:creationId xmlns:a16="http://schemas.microsoft.com/office/drawing/2014/main" id="{EEB4DC81-45BD-6124-3275-59AF88A359CC}"/>
                    </a:ext>
                  </a:extLst>
                </p:cNvPr>
                <p:cNvSpPr txBox="1"/>
                <p:nvPr/>
              </p:nvSpPr>
              <p:spPr>
                <a:xfrm>
                  <a:off x="907425" y="1996917"/>
                  <a:ext cx="123760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T</a:t>
                  </a:r>
                </a:p>
              </p:txBody>
            </p:sp>
            <p:sp>
              <p:nvSpPr>
                <p:cNvPr id="1661" name="TextBox 1660">
                  <a:extLst>
                    <a:ext uri="{FF2B5EF4-FFF2-40B4-BE49-F238E27FC236}">
                      <a16:creationId xmlns:a16="http://schemas.microsoft.com/office/drawing/2014/main" id="{B8244156-1ACE-CF80-5158-675F6BF3BF51}"/>
                    </a:ext>
                  </a:extLst>
                </p:cNvPr>
                <p:cNvSpPr txBox="1"/>
                <p:nvPr/>
              </p:nvSpPr>
              <p:spPr>
                <a:xfrm>
                  <a:off x="944261" y="1996917"/>
                  <a:ext cx="141567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W</a:t>
                  </a:r>
                </a:p>
              </p:txBody>
            </p:sp>
            <p:sp>
              <p:nvSpPr>
                <p:cNvPr id="1662" name="TextBox 1661">
                  <a:extLst>
                    <a:ext uri="{FF2B5EF4-FFF2-40B4-BE49-F238E27FC236}">
                      <a16:creationId xmlns:a16="http://schemas.microsoft.com/office/drawing/2014/main" id="{823F1314-C306-AC48-028D-16B02A0CA74D}"/>
                    </a:ext>
                  </a:extLst>
                </p:cNvPr>
                <p:cNvSpPr txBox="1"/>
                <p:nvPr/>
              </p:nvSpPr>
              <p:spPr>
                <a:xfrm>
                  <a:off x="1002024" y="1994383"/>
                  <a:ext cx="216360" cy="237140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ORK</a:t>
                  </a:r>
                </a:p>
              </p:txBody>
            </p:sp>
          </p:grpSp>
          <p:sp>
            <p:nvSpPr>
              <p:cNvPr id="1643" name="Freeform 1642">
                <a:extLst>
                  <a:ext uri="{FF2B5EF4-FFF2-40B4-BE49-F238E27FC236}">
                    <a16:creationId xmlns:a16="http://schemas.microsoft.com/office/drawing/2014/main" id="{9D88FFF0-6D87-C71B-755F-152BF884EB70}"/>
                  </a:ext>
                </a:extLst>
              </p:cNvPr>
              <p:cNvSpPr/>
              <p:nvPr/>
            </p:nvSpPr>
            <p:spPr>
              <a:xfrm rot="-4294012">
                <a:off x="915848" y="1698322"/>
                <a:ext cx="305563" cy="305436"/>
              </a:xfrm>
              <a:custGeom>
                <a:avLst/>
                <a:gdLst>
                  <a:gd name="connsiteX0" fmla="*/ 305563 w 305563"/>
                  <a:gd name="connsiteY0" fmla="*/ 152718 h 305436"/>
                  <a:gd name="connsiteX1" fmla="*/ 152782 w 305563"/>
                  <a:gd name="connsiteY1" fmla="*/ 305436 h 305436"/>
                  <a:gd name="connsiteX2" fmla="*/ 0 w 305563"/>
                  <a:gd name="connsiteY2" fmla="*/ 152718 h 305436"/>
                  <a:gd name="connsiteX3" fmla="*/ 152782 w 305563"/>
                  <a:gd name="connsiteY3" fmla="*/ 0 h 305436"/>
                  <a:gd name="connsiteX4" fmla="*/ 305563 w 305563"/>
                  <a:gd name="connsiteY4" fmla="*/ 152718 h 305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563" h="305436">
                    <a:moveTo>
                      <a:pt x="305563" y="152718"/>
                    </a:moveTo>
                    <a:cubicBezTo>
                      <a:pt x="305563" y="237062"/>
                      <a:pt x="237160" y="305436"/>
                      <a:pt x="152782" y="305436"/>
                    </a:cubicBezTo>
                    <a:cubicBezTo>
                      <a:pt x="68403" y="305436"/>
                      <a:pt x="0" y="237062"/>
                      <a:pt x="0" y="152718"/>
                    </a:cubicBezTo>
                    <a:cubicBezTo>
                      <a:pt x="0" y="68374"/>
                      <a:pt x="68403" y="0"/>
                      <a:pt x="152782" y="0"/>
                    </a:cubicBezTo>
                    <a:cubicBezTo>
                      <a:pt x="237160" y="0"/>
                      <a:pt x="305563" y="68374"/>
                      <a:pt x="305563" y="152718"/>
                    </a:cubicBezTo>
                    <a:close/>
                  </a:path>
                </a:pathLst>
              </a:custGeom>
              <a:solidFill>
                <a:srgbClr val="A8226E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grpSp>
            <p:nvGrpSpPr>
              <p:cNvPr id="1644" name="Graphic 2">
                <a:extLst>
                  <a:ext uri="{FF2B5EF4-FFF2-40B4-BE49-F238E27FC236}">
                    <a16:creationId xmlns:a16="http://schemas.microsoft.com/office/drawing/2014/main" id="{671EA711-0DC5-8897-B149-C1D7A827B2F7}"/>
                  </a:ext>
                </a:extLst>
              </p:cNvPr>
              <p:cNvGrpSpPr/>
              <p:nvPr/>
            </p:nvGrpSpPr>
            <p:grpSpPr>
              <a:xfrm>
                <a:off x="957703" y="1761967"/>
                <a:ext cx="222264" cy="162758"/>
                <a:chOff x="957703" y="1761967"/>
                <a:chExt cx="222264" cy="162758"/>
              </a:xfrm>
            </p:grpSpPr>
            <p:sp>
              <p:nvSpPr>
                <p:cNvPr id="1645" name="Freeform 1644">
                  <a:extLst>
                    <a:ext uri="{FF2B5EF4-FFF2-40B4-BE49-F238E27FC236}">
                      <a16:creationId xmlns:a16="http://schemas.microsoft.com/office/drawing/2014/main" id="{54781BFF-AD9F-1AC1-F76F-F4F50D0E263D}"/>
                    </a:ext>
                  </a:extLst>
                </p:cNvPr>
                <p:cNvSpPr/>
                <p:nvPr/>
              </p:nvSpPr>
              <p:spPr>
                <a:xfrm>
                  <a:off x="957703" y="1841882"/>
                  <a:ext cx="75343" cy="82843"/>
                </a:xfrm>
                <a:custGeom>
                  <a:avLst/>
                  <a:gdLst>
                    <a:gd name="connsiteX0" fmla="*/ 75344 w 75343"/>
                    <a:gd name="connsiteY0" fmla="*/ 62342 h 82843"/>
                    <a:gd name="connsiteX1" fmla="*/ 75344 w 75343"/>
                    <a:gd name="connsiteY1" fmla="*/ 20502 h 82843"/>
                    <a:gd name="connsiteX2" fmla="*/ 37672 w 75343"/>
                    <a:gd name="connsiteY2" fmla="*/ 0 h 82843"/>
                    <a:gd name="connsiteX3" fmla="*/ 0 w 75343"/>
                    <a:gd name="connsiteY3" fmla="*/ 20502 h 82843"/>
                    <a:gd name="connsiteX4" fmla="*/ 0 w 75343"/>
                    <a:gd name="connsiteY4" fmla="*/ 62342 h 82843"/>
                    <a:gd name="connsiteX5" fmla="*/ 37672 w 75343"/>
                    <a:gd name="connsiteY5" fmla="*/ 82844 h 82843"/>
                    <a:gd name="connsiteX6" fmla="*/ 75344 w 75343"/>
                    <a:gd name="connsiteY6" fmla="*/ 62342 h 82843"/>
                    <a:gd name="connsiteX7" fmla="*/ 17580 w 75343"/>
                    <a:gd name="connsiteY7" fmla="*/ 51882 h 82843"/>
                    <a:gd name="connsiteX8" fmla="*/ 17580 w 75343"/>
                    <a:gd name="connsiteY8" fmla="*/ 31380 h 82843"/>
                    <a:gd name="connsiteX9" fmla="*/ 37672 w 75343"/>
                    <a:gd name="connsiteY9" fmla="*/ 20502 h 82843"/>
                    <a:gd name="connsiteX10" fmla="*/ 57764 w 75343"/>
                    <a:gd name="connsiteY10" fmla="*/ 31380 h 82843"/>
                    <a:gd name="connsiteX11" fmla="*/ 57764 w 75343"/>
                    <a:gd name="connsiteY11" fmla="*/ 51882 h 82843"/>
                    <a:gd name="connsiteX12" fmla="*/ 37672 w 75343"/>
                    <a:gd name="connsiteY12" fmla="*/ 62760 h 82843"/>
                    <a:gd name="connsiteX13" fmla="*/ 17580 w 75343"/>
                    <a:gd name="connsiteY13" fmla="*/ 51882 h 82843"/>
                    <a:gd name="connsiteX14" fmla="*/ 17580 w 75343"/>
                    <a:gd name="connsiteY14" fmla="*/ 51882 h 82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75343" h="82843">
                      <a:moveTo>
                        <a:pt x="75344" y="62342"/>
                      </a:moveTo>
                      <a:lnTo>
                        <a:pt x="75344" y="20502"/>
                      </a:lnTo>
                      <a:lnTo>
                        <a:pt x="37672" y="0"/>
                      </a:lnTo>
                      <a:lnTo>
                        <a:pt x="0" y="20502"/>
                      </a:lnTo>
                      <a:lnTo>
                        <a:pt x="0" y="62342"/>
                      </a:lnTo>
                      <a:lnTo>
                        <a:pt x="37672" y="82844"/>
                      </a:lnTo>
                      <a:lnTo>
                        <a:pt x="75344" y="62342"/>
                      </a:lnTo>
                      <a:close/>
                      <a:moveTo>
                        <a:pt x="17580" y="51882"/>
                      </a:moveTo>
                      <a:lnTo>
                        <a:pt x="17580" y="31380"/>
                      </a:lnTo>
                      <a:lnTo>
                        <a:pt x="37672" y="20502"/>
                      </a:lnTo>
                      <a:lnTo>
                        <a:pt x="57764" y="31380"/>
                      </a:lnTo>
                      <a:lnTo>
                        <a:pt x="57764" y="51882"/>
                      </a:lnTo>
                      <a:lnTo>
                        <a:pt x="37672" y="62760"/>
                      </a:lnTo>
                      <a:lnTo>
                        <a:pt x="17580" y="51882"/>
                      </a:lnTo>
                      <a:lnTo>
                        <a:pt x="17580" y="5188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646" name="Freeform 1645">
                  <a:extLst>
                    <a:ext uri="{FF2B5EF4-FFF2-40B4-BE49-F238E27FC236}">
                      <a16:creationId xmlns:a16="http://schemas.microsoft.com/office/drawing/2014/main" id="{7B24B48A-FC3A-4DAB-8190-A133A5C5101F}"/>
                    </a:ext>
                  </a:extLst>
                </p:cNvPr>
                <p:cNvSpPr/>
                <p:nvPr/>
              </p:nvSpPr>
              <p:spPr>
                <a:xfrm>
                  <a:off x="1104624" y="1761967"/>
                  <a:ext cx="75343" cy="82843"/>
                </a:xfrm>
                <a:custGeom>
                  <a:avLst/>
                  <a:gdLst>
                    <a:gd name="connsiteX0" fmla="*/ 75344 w 75343"/>
                    <a:gd name="connsiteY0" fmla="*/ 62342 h 82843"/>
                    <a:gd name="connsiteX1" fmla="*/ 75344 w 75343"/>
                    <a:gd name="connsiteY1" fmla="*/ 20502 h 82843"/>
                    <a:gd name="connsiteX2" fmla="*/ 37672 w 75343"/>
                    <a:gd name="connsiteY2" fmla="*/ 0 h 82843"/>
                    <a:gd name="connsiteX3" fmla="*/ 0 w 75343"/>
                    <a:gd name="connsiteY3" fmla="*/ 20502 h 82843"/>
                    <a:gd name="connsiteX4" fmla="*/ 0 w 75343"/>
                    <a:gd name="connsiteY4" fmla="*/ 62342 h 82843"/>
                    <a:gd name="connsiteX5" fmla="*/ 37672 w 75343"/>
                    <a:gd name="connsiteY5" fmla="*/ 82844 h 82843"/>
                    <a:gd name="connsiteX6" fmla="*/ 75344 w 75343"/>
                    <a:gd name="connsiteY6" fmla="*/ 62342 h 82843"/>
                    <a:gd name="connsiteX7" fmla="*/ 17580 w 75343"/>
                    <a:gd name="connsiteY7" fmla="*/ 31380 h 82843"/>
                    <a:gd name="connsiteX8" fmla="*/ 37672 w 75343"/>
                    <a:gd name="connsiteY8" fmla="*/ 20502 h 82843"/>
                    <a:gd name="connsiteX9" fmla="*/ 57764 w 75343"/>
                    <a:gd name="connsiteY9" fmla="*/ 31380 h 82843"/>
                    <a:gd name="connsiteX10" fmla="*/ 57764 w 75343"/>
                    <a:gd name="connsiteY10" fmla="*/ 51882 h 82843"/>
                    <a:gd name="connsiteX11" fmla="*/ 37672 w 75343"/>
                    <a:gd name="connsiteY11" fmla="*/ 62760 h 82843"/>
                    <a:gd name="connsiteX12" fmla="*/ 17580 w 75343"/>
                    <a:gd name="connsiteY12" fmla="*/ 51882 h 82843"/>
                    <a:gd name="connsiteX13" fmla="*/ 17580 w 75343"/>
                    <a:gd name="connsiteY13" fmla="*/ 31380 h 82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5343" h="82843">
                      <a:moveTo>
                        <a:pt x="75344" y="62342"/>
                      </a:moveTo>
                      <a:lnTo>
                        <a:pt x="75344" y="20502"/>
                      </a:lnTo>
                      <a:lnTo>
                        <a:pt x="37672" y="0"/>
                      </a:lnTo>
                      <a:lnTo>
                        <a:pt x="0" y="20502"/>
                      </a:lnTo>
                      <a:lnTo>
                        <a:pt x="0" y="62342"/>
                      </a:lnTo>
                      <a:lnTo>
                        <a:pt x="37672" y="82844"/>
                      </a:lnTo>
                      <a:lnTo>
                        <a:pt x="75344" y="62342"/>
                      </a:lnTo>
                      <a:close/>
                      <a:moveTo>
                        <a:pt x="17580" y="31380"/>
                      </a:moveTo>
                      <a:lnTo>
                        <a:pt x="37672" y="20502"/>
                      </a:lnTo>
                      <a:lnTo>
                        <a:pt x="57764" y="31380"/>
                      </a:lnTo>
                      <a:lnTo>
                        <a:pt x="57764" y="51882"/>
                      </a:lnTo>
                      <a:lnTo>
                        <a:pt x="37672" y="62760"/>
                      </a:lnTo>
                      <a:lnTo>
                        <a:pt x="17580" y="51882"/>
                      </a:lnTo>
                      <a:lnTo>
                        <a:pt x="17580" y="313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647" name="Freeform 1646">
                  <a:extLst>
                    <a:ext uri="{FF2B5EF4-FFF2-40B4-BE49-F238E27FC236}">
                      <a16:creationId xmlns:a16="http://schemas.microsoft.com/office/drawing/2014/main" id="{4017E393-D2DA-1A52-4FBD-4B6C36189F4F}"/>
                    </a:ext>
                  </a:extLst>
                </p:cNvPr>
                <p:cNvSpPr/>
                <p:nvPr/>
              </p:nvSpPr>
              <p:spPr>
                <a:xfrm>
                  <a:off x="1015467" y="1784979"/>
                  <a:ext cx="106737" cy="117152"/>
                </a:xfrm>
                <a:custGeom>
                  <a:avLst/>
                  <a:gdLst>
                    <a:gd name="connsiteX0" fmla="*/ 106737 w 106737"/>
                    <a:gd name="connsiteY0" fmla="*/ 29288 h 117152"/>
                    <a:gd name="connsiteX1" fmla="*/ 106737 w 106737"/>
                    <a:gd name="connsiteY1" fmla="*/ 87865 h 117152"/>
                    <a:gd name="connsiteX2" fmla="*/ 53159 w 106737"/>
                    <a:gd name="connsiteY2" fmla="*/ 117153 h 117152"/>
                    <a:gd name="connsiteX3" fmla="*/ 0 w 106737"/>
                    <a:gd name="connsiteY3" fmla="*/ 87865 h 117152"/>
                    <a:gd name="connsiteX4" fmla="*/ 0 w 106737"/>
                    <a:gd name="connsiteY4" fmla="*/ 29288 h 117152"/>
                    <a:gd name="connsiteX5" fmla="*/ 53159 w 106737"/>
                    <a:gd name="connsiteY5" fmla="*/ 0 h 1171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6737" h="117152">
                      <a:moveTo>
                        <a:pt x="106737" y="29288"/>
                      </a:moveTo>
                      <a:lnTo>
                        <a:pt x="106737" y="87865"/>
                      </a:lnTo>
                      <a:lnTo>
                        <a:pt x="53159" y="117153"/>
                      </a:lnTo>
                      <a:lnTo>
                        <a:pt x="0" y="87865"/>
                      </a:lnTo>
                      <a:lnTo>
                        <a:pt x="0" y="29288"/>
                      </a:lnTo>
                      <a:lnTo>
                        <a:pt x="5315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648" name="Freeform 1647">
                  <a:extLst>
                    <a:ext uri="{FF2B5EF4-FFF2-40B4-BE49-F238E27FC236}">
                      <a16:creationId xmlns:a16="http://schemas.microsoft.com/office/drawing/2014/main" id="{4C2103A6-3B91-A4BA-F144-FDA785D70CF1}"/>
                    </a:ext>
                  </a:extLst>
                </p:cNvPr>
                <p:cNvSpPr/>
                <p:nvPr/>
              </p:nvSpPr>
              <p:spPr>
                <a:xfrm>
                  <a:off x="1024257" y="1821381"/>
                  <a:ext cx="42276" cy="69036"/>
                </a:xfrm>
                <a:custGeom>
                  <a:avLst/>
                  <a:gdLst>
                    <a:gd name="connsiteX0" fmla="*/ 42276 w 42276"/>
                    <a:gd name="connsiteY0" fmla="*/ 19247 h 69036"/>
                    <a:gd name="connsiteX1" fmla="*/ 0 w 42276"/>
                    <a:gd name="connsiteY1" fmla="*/ 0 h 69036"/>
                    <a:gd name="connsiteX2" fmla="*/ 0 w 42276"/>
                    <a:gd name="connsiteY2" fmla="*/ 46024 h 69036"/>
                    <a:gd name="connsiteX3" fmla="*/ 42276 w 42276"/>
                    <a:gd name="connsiteY3" fmla="*/ 69036 h 69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276" h="69036">
                      <a:moveTo>
                        <a:pt x="42276" y="19247"/>
                      </a:moveTo>
                      <a:lnTo>
                        <a:pt x="0" y="0"/>
                      </a:lnTo>
                      <a:lnTo>
                        <a:pt x="0" y="46024"/>
                      </a:lnTo>
                      <a:lnTo>
                        <a:pt x="42276" y="69036"/>
                      </a:lnTo>
                      <a:close/>
                    </a:path>
                  </a:pathLst>
                </a:custGeom>
                <a:solidFill>
                  <a:srgbClr val="2D3F4A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649" name="Freeform 1648">
                  <a:extLst>
                    <a:ext uri="{FF2B5EF4-FFF2-40B4-BE49-F238E27FC236}">
                      <a16:creationId xmlns:a16="http://schemas.microsoft.com/office/drawing/2014/main" id="{39C0A530-A82D-8929-0264-907EE70FBD28}"/>
                    </a:ext>
                  </a:extLst>
                </p:cNvPr>
                <p:cNvSpPr/>
                <p:nvPr/>
              </p:nvSpPr>
              <p:spPr>
                <a:xfrm>
                  <a:off x="1027187" y="1795021"/>
                  <a:ext cx="82878" cy="41421"/>
                </a:xfrm>
                <a:custGeom>
                  <a:avLst/>
                  <a:gdLst>
                    <a:gd name="connsiteX0" fmla="*/ 41439 w 82878"/>
                    <a:gd name="connsiteY0" fmla="*/ 41422 h 41421"/>
                    <a:gd name="connsiteX1" fmla="*/ 82878 w 82878"/>
                    <a:gd name="connsiteY1" fmla="*/ 22594 h 41421"/>
                    <a:gd name="connsiteX2" fmla="*/ 41439 w 82878"/>
                    <a:gd name="connsiteY2" fmla="*/ 0 h 41421"/>
                    <a:gd name="connsiteX3" fmla="*/ 0 w 82878"/>
                    <a:gd name="connsiteY3" fmla="*/ 22594 h 41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2878" h="41421">
                      <a:moveTo>
                        <a:pt x="41439" y="41422"/>
                      </a:moveTo>
                      <a:lnTo>
                        <a:pt x="82878" y="22594"/>
                      </a:lnTo>
                      <a:lnTo>
                        <a:pt x="41439" y="0"/>
                      </a:lnTo>
                      <a:lnTo>
                        <a:pt x="0" y="22594"/>
                      </a:lnTo>
                      <a:close/>
                    </a:path>
                  </a:pathLst>
                </a:custGeom>
                <a:solidFill>
                  <a:srgbClr val="2D3F4A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650" name="Freeform 1649">
                  <a:extLst>
                    <a:ext uri="{FF2B5EF4-FFF2-40B4-BE49-F238E27FC236}">
                      <a16:creationId xmlns:a16="http://schemas.microsoft.com/office/drawing/2014/main" id="{C323893A-16EC-DE68-FE60-A0E641EC2E04}"/>
                    </a:ext>
                  </a:extLst>
                </p:cNvPr>
                <p:cNvSpPr/>
                <p:nvPr/>
              </p:nvSpPr>
              <p:spPr>
                <a:xfrm>
                  <a:off x="1071137" y="1821381"/>
                  <a:ext cx="42276" cy="69036"/>
                </a:xfrm>
                <a:custGeom>
                  <a:avLst/>
                  <a:gdLst>
                    <a:gd name="connsiteX0" fmla="*/ 42276 w 42276"/>
                    <a:gd name="connsiteY0" fmla="*/ 46024 h 69036"/>
                    <a:gd name="connsiteX1" fmla="*/ 42276 w 42276"/>
                    <a:gd name="connsiteY1" fmla="*/ 0 h 69036"/>
                    <a:gd name="connsiteX2" fmla="*/ 0 w 42276"/>
                    <a:gd name="connsiteY2" fmla="*/ 19247 h 69036"/>
                    <a:gd name="connsiteX3" fmla="*/ 0 w 42276"/>
                    <a:gd name="connsiteY3" fmla="*/ 69036 h 69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276" h="69036">
                      <a:moveTo>
                        <a:pt x="42276" y="46024"/>
                      </a:moveTo>
                      <a:lnTo>
                        <a:pt x="42276" y="0"/>
                      </a:lnTo>
                      <a:lnTo>
                        <a:pt x="0" y="19247"/>
                      </a:lnTo>
                      <a:lnTo>
                        <a:pt x="0" y="69036"/>
                      </a:lnTo>
                      <a:close/>
                    </a:path>
                  </a:pathLst>
                </a:custGeom>
                <a:solidFill>
                  <a:srgbClr val="2D3F4A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651" name="Freeform 1650">
                  <a:extLst>
                    <a:ext uri="{FF2B5EF4-FFF2-40B4-BE49-F238E27FC236}">
                      <a16:creationId xmlns:a16="http://schemas.microsoft.com/office/drawing/2014/main" id="{B6977561-6B9C-2E58-5B36-7D500ADD9BCC}"/>
                    </a:ext>
                  </a:extLst>
                </p:cNvPr>
                <p:cNvSpPr/>
                <p:nvPr/>
              </p:nvSpPr>
              <p:spPr>
                <a:xfrm>
                  <a:off x="1024257" y="1821381"/>
                  <a:ext cx="42276" cy="69036"/>
                </a:xfrm>
                <a:custGeom>
                  <a:avLst/>
                  <a:gdLst>
                    <a:gd name="connsiteX0" fmla="*/ 0 w 42276"/>
                    <a:gd name="connsiteY0" fmla="*/ 0 h 69036"/>
                    <a:gd name="connsiteX1" fmla="*/ 42276 w 42276"/>
                    <a:gd name="connsiteY1" fmla="*/ 19247 h 69036"/>
                    <a:gd name="connsiteX2" fmla="*/ 42276 w 42276"/>
                    <a:gd name="connsiteY2" fmla="*/ 69036 h 69036"/>
                    <a:gd name="connsiteX3" fmla="*/ 0 w 42276"/>
                    <a:gd name="connsiteY3" fmla="*/ 46024 h 69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276" h="69036">
                      <a:moveTo>
                        <a:pt x="0" y="0"/>
                      </a:moveTo>
                      <a:lnTo>
                        <a:pt x="42276" y="19247"/>
                      </a:lnTo>
                      <a:lnTo>
                        <a:pt x="42276" y="69036"/>
                      </a:lnTo>
                      <a:lnTo>
                        <a:pt x="0" y="46024"/>
                      </a:lnTo>
                      <a:close/>
                    </a:path>
                  </a:pathLst>
                </a:custGeom>
                <a:solidFill>
                  <a:srgbClr val="A8226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652" name="Freeform 1651">
                  <a:extLst>
                    <a:ext uri="{FF2B5EF4-FFF2-40B4-BE49-F238E27FC236}">
                      <a16:creationId xmlns:a16="http://schemas.microsoft.com/office/drawing/2014/main" id="{7334E82E-15E8-B9F9-10C4-183BD357B5C9}"/>
                    </a:ext>
                  </a:extLst>
                </p:cNvPr>
                <p:cNvSpPr/>
                <p:nvPr/>
              </p:nvSpPr>
              <p:spPr>
                <a:xfrm>
                  <a:off x="1071137" y="1821381"/>
                  <a:ext cx="42276" cy="69036"/>
                </a:xfrm>
                <a:custGeom>
                  <a:avLst/>
                  <a:gdLst>
                    <a:gd name="connsiteX0" fmla="*/ 0 w 42276"/>
                    <a:gd name="connsiteY0" fmla="*/ 19247 h 69036"/>
                    <a:gd name="connsiteX1" fmla="*/ 42276 w 42276"/>
                    <a:gd name="connsiteY1" fmla="*/ 0 h 69036"/>
                    <a:gd name="connsiteX2" fmla="*/ 42276 w 42276"/>
                    <a:gd name="connsiteY2" fmla="*/ 46024 h 69036"/>
                    <a:gd name="connsiteX3" fmla="*/ 0 w 42276"/>
                    <a:gd name="connsiteY3" fmla="*/ 69036 h 69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276" h="69036">
                      <a:moveTo>
                        <a:pt x="0" y="19247"/>
                      </a:moveTo>
                      <a:lnTo>
                        <a:pt x="42276" y="0"/>
                      </a:lnTo>
                      <a:lnTo>
                        <a:pt x="42276" y="46024"/>
                      </a:lnTo>
                      <a:lnTo>
                        <a:pt x="0" y="69036"/>
                      </a:lnTo>
                      <a:close/>
                    </a:path>
                  </a:pathLst>
                </a:custGeom>
                <a:solidFill>
                  <a:srgbClr val="A8226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653" name="Freeform 1652">
                  <a:extLst>
                    <a:ext uri="{FF2B5EF4-FFF2-40B4-BE49-F238E27FC236}">
                      <a16:creationId xmlns:a16="http://schemas.microsoft.com/office/drawing/2014/main" id="{DE4F1FAB-F7B1-E016-1C6B-F5ACAAC8308C}"/>
                    </a:ext>
                  </a:extLst>
                </p:cNvPr>
                <p:cNvSpPr/>
                <p:nvPr/>
              </p:nvSpPr>
              <p:spPr>
                <a:xfrm>
                  <a:off x="1027605" y="1795439"/>
                  <a:ext cx="82459" cy="41421"/>
                </a:xfrm>
                <a:custGeom>
                  <a:avLst/>
                  <a:gdLst>
                    <a:gd name="connsiteX0" fmla="*/ 0 w 82459"/>
                    <a:gd name="connsiteY0" fmla="*/ 22594 h 41421"/>
                    <a:gd name="connsiteX1" fmla="*/ 41021 w 82459"/>
                    <a:gd name="connsiteY1" fmla="*/ 0 h 41421"/>
                    <a:gd name="connsiteX2" fmla="*/ 82460 w 82459"/>
                    <a:gd name="connsiteY2" fmla="*/ 22594 h 41421"/>
                    <a:gd name="connsiteX3" fmla="*/ 41021 w 82459"/>
                    <a:gd name="connsiteY3" fmla="*/ 41422 h 41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2459" h="41421">
                      <a:moveTo>
                        <a:pt x="0" y="22594"/>
                      </a:moveTo>
                      <a:lnTo>
                        <a:pt x="41021" y="0"/>
                      </a:lnTo>
                      <a:lnTo>
                        <a:pt x="82460" y="22594"/>
                      </a:lnTo>
                      <a:lnTo>
                        <a:pt x="41021" y="41422"/>
                      </a:lnTo>
                      <a:close/>
                    </a:path>
                  </a:pathLst>
                </a:custGeom>
                <a:solidFill>
                  <a:srgbClr val="A8226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</p:grpSp>
        </p:grpSp>
        <p:grpSp>
          <p:nvGrpSpPr>
            <p:cNvPr id="1663" name="Graphic 2">
              <a:extLst>
                <a:ext uri="{FF2B5EF4-FFF2-40B4-BE49-F238E27FC236}">
                  <a16:creationId xmlns:a16="http://schemas.microsoft.com/office/drawing/2014/main" id="{69A3D14E-C79C-3C1E-9510-8F2E4F5C6D56}"/>
                </a:ext>
              </a:extLst>
            </p:cNvPr>
            <p:cNvGrpSpPr/>
            <p:nvPr/>
          </p:nvGrpSpPr>
          <p:grpSpPr>
            <a:xfrm>
              <a:off x="1253811" y="1684144"/>
              <a:ext cx="671982" cy="528873"/>
              <a:chOff x="1253811" y="1684144"/>
              <a:chExt cx="671982" cy="528873"/>
            </a:xfrm>
          </p:grpSpPr>
          <p:sp>
            <p:nvSpPr>
              <p:cNvPr id="1664" name="Freeform 1663">
                <a:extLst>
                  <a:ext uri="{FF2B5EF4-FFF2-40B4-BE49-F238E27FC236}">
                    <a16:creationId xmlns:a16="http://schemas.microsoft.com/office/drawing/2014/main" id="{25C46B7E-7CD6-03D9-826B-3E75E9C8AE72}"/>
                  </a:ext>
                </a:extLst>
              </p:cNvPr>
              <p:cNvSpPr/>
              <p:nvPr/>
            </p:nvSpPr>
            <p:spPr>
              <a:xfrm>
                <a:off x="1480506" y="1684144"/>
                <a:ext cx="301375" cy="301250"/>
              </a:xfrm>
              <a:custGeom>
                <a:avLst/>
                <a:gdLst>
                  <a:gd name="connsiteX0" fmla="*/ 301375 w 301375"/>
                  <a:gd name="connsiteY0" fmla="*/ 150625 h 301250"/>
                  <a:gd name="connsiteX1" fmla="*/ 150688 w 301375"/>
                  <a:gd name="connsiteY1" fmla="*/ 301250 h 301250"/>
                  <a:gd name="connsiteX2" fmla="*/ 0 w 301375"/>
                  <a:gd name="connsiteY2" fmla="*/ 150625 h 301250"/>
                  <a:gd name="connsiteX3" fmla="*/ 150688 w 301375"/>
                  <a:gd name="connsiteY3" fmla="*/ 0 h 301250"/>
                  <a:gd name="connsiteX4" fmla="*/ 301375 w 301375"/>
                  <a:gd name="connsiteY4" fmla="*/ 150625 h 301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375" h="301250">
                    <a:moveTo>
                      <a:pt x="301375" y="150625"/>
                    </a:moveTo>
                    <a:cubicBezTo>
                      <a:pt x="301375" y="233813"/>
                      <a:pt x="233910" y="301250"/>
                      <a:pt x="150688" y="301250"/>
                    </a:cubicBezTo>
                    <a:cubicBezTo>
                      <a:pt x="67465" y="301250"/>
                      <a:pt x="0" y="233813"/>
                      <a:pt x="0" y="150625"/>
                    </a:cubicBezTo>
                    <a:cubicBezTo>
                      <a:pt x="0" y="67437"/>
                      <a:pt x="67465" y="0"/>
                      <a:pt x="150688" y="0"/>
                    </a:cubicBezTo>
                    <a:cubicBezTo>
                      <a:pt x="233910" y="0"/>
                      <a:pt x="301375" y="67437"/>
                      <a:pt x="301375" y="150625"/>
                    </a:cubicBezTo>
                    <a:close/>
                  </a:path>
                </a:pathLst>
              </a:custGeom>
              <a:solidFill>
                <a:srgbClr val="EDC01B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grpSp>
            <p:nvGrpSpPr>
              <p:cNvPr id="1665" name="Graphic 2">
                <a:extLst>
                  <a:ext uri="{FF2B5EF4-FFF2-40B4-BE49-F238E27FC236}">
                    <a16:creationId xmlns:a16="http://schemas.microsoft.com/office/drawing/2014/main" id="{30B5EDAF-C334-3270-1A6A-176AB24E78F2}"/>
                  </a:ext>
                </a:extLst>
              </p:cNvPr>
              <p:cNvGrpSpPr/>
              <p:nvPr/>
            </p:nvGrpSpPr>
            <p:grpSpPr>
              <a:xfrm>
                <a:off x="1253811" y="1900563"/>
                <a:ext cx="671982" cy="312454"/>
                <a:chOff x="1253811" y="1900563"/>
                <a:chExt cx="671982" cy="312454"/>
              </a:xfrm>
              <a:solidFill>
                <a:srgbClr val="4277BA"/>
              </a:solidFill>
            </p:grpSpPr>
            <p:sp>
              <p:nvSpPr>
                <p:cNvPr id="1680" name="TextBox 1679">
                  <a:extLst>
                    <a:ext uri="{FF2B5EF4-FFF2-40B4-BE49-F238E27FC236}">
                      <a16:creationId xmlns:a16="http://schemas.microsoft.com/office/drawing/2014/main" id="{0017E655-0E9A-A0A4-158F-4E14D3797ACE}"/>
                    </a:ext>
                  </a:extLst>
                </p:cNvPr>
                <p:cNvSpPr txBox="1"/>
                <p:nvPr/>
              </p:nvSpPr>
              <p:spPr>
                <a:xfrm>
                  <a:off x="1253811" y="1903098"/>
                  <a:ext cx="129103" cy="232072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C</a:t>
                  </a:r>
                </a:p>
              </p:txBody>
            </p:sp>
            <p:sp>
              <p:nvSpPr>
                <p:cNvPr id="1681" name="TextBox 1680">
                  <a:extLst>
                    <a:ext uri="{FF2B5EF4-FFF2-40B4-BE49-F238E27FC236}">
                      <a16:creationId xmlns:a16="http://schemas.microsoft.com/office/drawing/2014/main" id="{BF4C0264-99D0-FFBD-A191-AC43BF9985C6}"/>
                    </a:ext>
                  </a:extLst>
                </p:cNvPr>
                <p:cNvSpPr txBox="1"/>
                <p:nvPr/>
              </p:nvSpPr>
              <p:spPr>
                <a:xfrm>
                  <a:off x="1292739" y="1900563"/>
                  <a:ext cx="633054" cy="237140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ORRESPONDENCE</a:t>
                  </a:r>
                </a:p>
              </p:txBody>
            </p:sp>
            <p:sp>
              <p:nvSpPr>
                <p:cNvPr id="1682" name="TextBox 1681">
                  <a:extLst>
                    <a:ext uri="{FF2B5EF4-FFF2-40B4-BE49-F238E27FC236}">
                      <a16:creationId xmlns:a16="http://schemas.microsoft.com/office/drawing/2014/main" id="{5DE87065-1459-3528-E350-B1166F6D0FC8}"/>
                    </a:ext>
                  </a:extLst>
                </p:cNvPr>
                <p:cNvSpPr txBox="1"/>
                <p:nvPr/>
              </p:nvSpPr>
              <p:spPr>
                <a:xfrm>
                  <a:off x="1455565" y="1978412"/>
                  <a:ext cx="125542" cy="232072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B</a:t>
                  </a:r>
                </a:p>
              </p:txBody>
            </p:sp>
            <p:sp>
              <p:nvSpPr>
                <p:cNvPr id="1683" name="TextBox 1682">
                  <a:extLst>
                    <a:ext uri="{FF2B5EF4-FFF2-40B4-BE49-F238E27FC236}">
                      <a16:creationId xmlns:a16="http://schemas.microsoft.com/office/drawing/2014/main" id="{F80FE379-6815-F4BD-5B37-EC733623CA65}"/>
                    </a:ext>
                  </a:extLst>
                </p:cNvPr>
                <p:cNvSpPr txBox="1"/>
                <p:nvPr/>
              </p:nvSpPr>
              <p:spPr>
                <a:xfrm>
                  <a:off x="1496167" y="1975877"/>
                  <a:ext cx="209237" cy="237140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ANK</a:t>
                  </a:r>
                </a:p>
              </p:txBody>
            </p:sp>
          </p:grpSp>
          <p:grpSp>
            <p:nvGrpSpPr>
              <p:cNvPr id="1666" name="Graphic 2">
                <a:extLst>
                  <a:ext uri="{FF2B5EF4-FFF2-40B4-BE49-F238E27FC236}">
                    <a16:creationId xmlns:a16="http://schemas.microsoft.com/office/drawing/2014/main" id="{CD86C069-2990-7A71-97BB-809ABFAA5226}"/>
                  </a:ext>
                </a:extLst>
              </p:cNvPr>
              <p:cNvGrpSpPr/>
              <p:nvPr/>
            </p:nvGrpSpPr>
            <p:grpSpPr>
              <a:xfrm>
                <a:off x="1529816" y="1748160"/>
                <a:ext cx="202672" cy="155645"/>
                <a:chOff x="1529816" y="1748160"/>
                <a:chExt cx="202672" cy="155645"/>
              </a:xfrm>
              <a:solidFill>
                <a:srgbClr val="FFFFFF"/>
              </a:solidFill>
            </p:grpSpPr>
            <p:sp>
              <p:nvSpPr>
                <p:cNvPr id="1667" name="Freeform 1666">
                  <a:extLst>
                    <a:ext uri="{FF2B5EF4-FFF2-40B4-BE49-F238E27FC236}">
                      <a16:creationId xmlns:a16="http://schemas.microsoft.com/office/drawing/2014/main" id="{1184F628-A03D-ADEA-D207-56851A0FDE40}"/>
                    </a:ext>
                  </a:extLst>
                </p:cNvPr>
                <p:cNvSpPr/>
                <p:nvPr/>
              </p:nvSpPr>
              <p:spPr>
                <a:xfrm>
                  <a:off x="1557524" y="1805481"/>
                  <a:ext cx="12138" cy="46942"/>
                </a:xfrm>
                <a:custGeom>
                  <a:avLst/>
                  <a:gdLst>
                    <a:gd name="connsiteX0" fmla="*/ 12139 w 12138"/>
                    <a:gd name="connsiteY0" fmla="*/ 23430 h 46942"/>
                    <a:gd name="connsiteX1" fmla="*/ 12139 w 12138"/>
                    <a:gd name="connsiteY1" fmla="*/ 43095 h 46942"/>
                    <a:gd name="connsiteX2" fmla="*/ 7116 w 12138"/>
                    <a:gd name="connsiteY2" fmla="*/ 46861 h 46942"/>
                    <a:gd name="connsiteX3" fmla="*/ 419 w 12138"/>
                    <a:gd name="connsiteY3" fmla="*/ 44351 h 46942"/>
                    <a:gd name="connsiteX4" fmla="*/ 0 w 12138"/>
                    <a:gd name="connsiteY4" fmla="*/ 42677 h 46942"/>
                    <a:gd name="connsiteX5" fmla="*/ 0 w 12138"/>
                    <a:gd name="connsiteY5" fmla="*/ 4184 h 46942"/>
                    <a:gd name="connsiteX6" fmla="*/ 5860 w 12138"/>
                    <a:gd name="connsiteY6" fmla="*/ 0 h 46942"/>
                    <a:gd name="connsiteX7" fmla="*/ 12139 w 12138"/>
                    <a:gd name="connsiteY7" fmla="*/ 4184 h 46942"/>
                    <a:gd name="connsiteX8" fmla="*/ 12139 w 12138"/>
                    <a:gd name="connsiteY8" fmla="*/ 23430 h 46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138" h="46942">
                      <a:moveTo>
                        <a:pt x="12139" y="23430"/>
                      </a:moveTo>
                      <a:cubicBezTo>
                        <a:pt x="12139" y="30125"/>
                        <a:pt x="12139" y="36401"/>
                        <a:pt x="12139" y="43095"/>
                      </a:cubicBezTo>
                      <a:cubicBezTo>
                        <a:pt x="12139" y="45187"/>
                        <a:pt x="10046" y="46861"/>
                        <a:pt x="7116" y="46861"/>
                      </a:cubicBezTo>
                      <a:cubicBezTo>
                        <a:pt x="4186" y="47279"/>
                        <a:pt x="1256" y="46024"/>
                        <a:pt x="419" y="44351"/>
                      </a:cubicBezTo>
                      <a:cubicBezTo>
                        <a:pt x="0" y="43932"/>
                        <a:pt x="0" y="43095"/>
                        <a:pt x="0" y="42677"/>
                      </a:cubicBezTo>
                      <a:cubicBezTo>
                        <a:pt x="0" y="29707"/>
                        <a:pt x="0" y="17154"/>
                        <a:pt x="0" y="4184"/>
                      </a:cubicBezTo>
                      <a:cubicBezTo>
                        <a:pt x="0" y="1674"/>
                        <a:pt x="2511" y="0"/>
                        <a:pt x="5860" y="0"/>
                      </a:cubicBezTo>
                      <a:cubicBezTo>
                        <a:pt x="9627" y="0"/>
                        <a:pt x="12139" y="1674"/>
                        <a:pt x="12139" y="4184"/>
                      </a:cubicBezTo>
                      <a:cubicBezTo>
                        <a:pt x="12139" y="10460"/>
                        <a:pt x="12139" y="16736"/>
                        <a:pt x="12139" y="23430"/>
                      </a:cubicBezTo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668" name="Freeform 1667">
                  <a:extLst>
                    <a:ext uri="{FF2B5EF4-FFF2-40B4-BE49-F238E27FC236}">
                      <a16:creationId xmlns:a16="http://schemas.microsoft.com/office/drawing/2014/main" id="{D1E32E43-F1A9-BB2D-2673-8926FE85C560}"/>
                    </a:ext>
                  </a:extLst>
                </p:cNvPr>
                <p:cNvSpPr/>
                <p:nvPr/>
              </p:nvSpPr>
              <p:spPr>
                <a:xfrm>
                  <a:off x="1587661" y="1805481"/>
                  <a:ext cx="12138" cy="46942"/>
                </a:xfrm>
                <a:custGeom>
                  <a:avLst/>
                  <a:gdLst>
                    <a:gd name="connsiteX0" fmla="*/ 12139 w 12138"/>
                    <a:gd name="connsiteY0" fmla="*/ 23430 h 46942"/>
                    <a:gd name="connsiteX1" fmla="*/ 12139 w 12138"/>
                    <a:gd name="connsiteY1" fmla="*/ 43095 h 46942"/>
                    <a:gd name="connsiteX2" fmla="*/ 7116 w 12138"/>
                    <a:gd name="connsiteY2" fmla="*/ 46861 h 46942"/>
                    <a:gd name="connsiteX3" fmla="*/ 419 w 12138"/>
                    <a:gd name="connsiteY3" fmla="*/ 44351 h 46942"/>
                    <a:gd name="connsiteX4" fmla="*/ 0 w 12138"/>
                    <a:gd name="connsiteY4" fmla="*/ 42677 h 46942"/>
                    <a:gd name="connsiteX5" fmla="*/ 0 w 12138"/>
                    <a:gd name="connsiteY5" fmla="*/ 4184 h 46942"/>
                    <a:gd name="connsiteX6" fmla="*/ 5860 w 12138"/>
                    <a:gd name="connsiteY6" fmla="*/ 0 h 46942"/>
                    <a:gd name="connsiteX7" fmla="*/ 12139 w 12138"/>
                    <a:gd name="connsiteY7" fmla="*/ 4184 h 46942"/>
                    <a:gd name="connsiteX8" fmla="*/ 12139 w 12138"/>
                    <a:gd name="connsiteY8" fmla="*/ 23430 h 46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138" h="46942">
                      <a:moveTo>
                        <a:pt x="12139" y="23430"/>
                      </a:moveTo>
                      <a:cubicBezTo>
                        <a:pt x="12139" y="30125"/>
                        <a:pt x="12139" y="36401"/>
                        <a:pt x="12139" y="43095"/>
                      </a:cubicBezTo>
                      <a:cubicBezTo>
                        <a:pt x="12139" y="45187"/>
                        <a:pt x="10046" y="46861"/>
                        <a:pt x="7116" y="46861"/>
                      </a:cubicBezTo>
                      <a:cubicBezTo>
                        <a:pt x="4186" y="47279"/>
                        <a:pt x="1256" y="46024"/>
                        <a:pt x="419" y="44351"/>
                      </a:cubicBezTo>
                      <a:cubicBezTo>
                        <a:pt x="0" y="43932"/>
                        <a:pt x="0" y="43095"/>
                        <a:pt x="0" y="42677"/>
                      </a:cubicBezTo>
                      <a:cubicBezTo>
                        <a:pt x="0" y="29707"/>
                        <a:pt x="0" y="17154"/>
                        <a:pt x="0" y="4184"/>
                      </a:cubicBezTo>
                      <a:cubicBezTo>
                        <a:pt x="0" y="1674"/>
                        <a:pt x="2511" y="0"/>
                        <a:pt x="5860" y="0"/>
                      </a:cubicBezTo>
                      <a:cubicBezTo>
                        <a:pt x="9627" y="0"/>
                        <a:pt x="12139" y="1674"/>
                        <a:pt x="12139" y="4184"/>
                      </a:cubicBezTo>
                      <a:cubicBezTo>
                        <a:pt x="12139" y="10460"/>
                        <a:pt x="12139" y="16736"/>
                        <a:pt x="12139" y="23430"/>
                      </a:cubicBezTo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669" name="Freeform 1668">
                  <a:extLst>
                    <a:ext uri="{FF2B5EF4-FFF2-40B4-BE49-F238E27FC236}">
                      <a16:creationId xmlns:a16="http://schemas.microsoft.com/office/drawing/2014/main" id="{A309AFF0-1067-A26C-5830-D55E01617DD1}"/>
                    </a:ext>
                  </a:extLst>
                </p:cNvPr>
                <p:cNvSpPr/>
                <p:nvPr/>
              </p:nvSpPr>
              <p:spPr>
                <a:xfrm>
                  <a:off x="1618217" y="1805481"/>
                  <a:ext cx="12138" cy="46942"/>
                </a:xfrm>
                <a:custGeom>
                  <a:avLst/>
                  <a:gdLst>
                    <a:gd name="connsiteX0" fmla="*/ 12139 w 12138"/>
                    <a:gd name="connsiteY0" fmla="*/ 23430 h 46942"/>
                    <a:gd name="connsiteX1" fmla="*/ 12139 w 12138"/>
                    <a:gd name="connsiteY1" fmla="*/ 43095 h 46942"/>
                    <a:gd name="connsiteX2" fmla="*/ 7116 w 12138"/>
                    <a:gd name="connsiteY2" fmla="*/ 46861 h 46942"/>
                    <a:gd name="connsiteX3" fmla="*/ 419 w 12138"/>
                    <a:gd name="connsiteY3" fmla="*/ 44351 h 46942"/>
                    <a:gd name="connsiteX4" fmla="*/ 0 w 12138"/>
                    <a:gd name="connsiteY4" fmla="*/ 42677 h 46942"/>
                    <a:gd name="connsiteX5" fmla="*/ 0 w 12138"/>
                    <a:gd name="connsiteY5" fmla="*/ 4184 h 46942"/>
                    <a:gd name="connsiteX6" fmla="*/ 5860 w 12138"/>
                    <a:gd name="connsiteY6" fmla="*/ 0 h 46942"/>
                    <a:gd name="connsiteX7" fmla="*/ 12139 w 12138"/>
                    <a:gd name="connsiteY7" fmla="*/ 4184 h 46942"/>
                    <a:gd name="connsiteX8" fmla="*/ 12139 w 12138"/>
                    <a:gd name="connsiteY8" fmla="*/ 23430 h 46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138" h="46942">
                      <a:moveTo>
                        <a:pt x="12139" y="23430"/>
                      </a:moveTo>
                      <a:cubicBezTo>
                        <a:pt x="12139" y="30125"/>
                        <a:pt x="12139" y="36401"/>
                        <a:pt x="12139" y="43095"/>
                      </a:cubicBezTo>
                      <a:cubicBezTo>
                        <a:pt x="12139" y="45187"/>
                        <a:pt x="10046" y="46861"/>
                        <a:pt x="7116" y="46861"/>
                      </a:cubicBezTo>
                      <a:cubicBezTo>
                        <a:pt x="4186" y="47279"/>
                        <a:pt x="1256" y="46024"/>
                        <a:pt x="419" y="44351"/>
                      </a:cubicBezTo>
                      <a:cubicBezTo>
                        <a:pt x="0" y="43932"/>
                        <a:pt x="0" y="43095"/>
                        <a:pt x="0" y="42677"/>
                      </a:cubicBezTo>
                      <a:cubicBezTo>
                        <a:pt x="0" y="29707"/>
                        <a:pt x="0" y="17154"/>
                        <a:pt x="0" y="4184"/>
                      </a:cubicBezTo>
                      <a:cubicBezTo>
                        <a:pt x="0" y="1674"/>
                        <a:pt x="2511" y="0"/>
                        <a:pt x="5860" y="0"/>
                      </a:cubicBezTo>
                      <a:cubicBezTo>
                        <a:pt x="9627" y="0"/>
                        <a:pt x="12139" y="1674"/>
                        <a:pt x="12139" y="4184"/>
                      </a:cubicBezTo>
                      <a:cubicBezTo>
                        <a:pt x="12139" y="10460"/>
                        <a:pt x="12139" y="16736"/>
                        <a:pt x="12139" y="23430"/>
                      </a:cubicBezTo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670" name="Freeform 1669">
                  <a:extLst>
                    <a:ext uri="{FF2B5EF4-FFF2-40B4-BE49-F238E27FC236}">
                      <a16:creationId xmlns:a16="http://schemas.microsoft.com/office/drawing/2014/main" id="{9BB181B7-E39D-07D6-18B8-A542B1AA8F09}"/>
                    </a:ext>
                  </a:extLst>
                </p:cNvPr>
                <p:cNvSpPr/>
                <p:nvPr/>
              </p:nvSpPr>
              <p:spPr>
                <a:xfrm>
                  <a:off x="1678492" y="1805481"/>
                  <a:ext cx="12138" cy="28869"/>
                </a:xfrm>
                <a:custGeom>
                  <a:avLst/>
                  <a:gdLst>
                    <a:gd name="connsiteX0" fmla="*/ 12139 w 12138"/>
                    <a:gd name="connsiteY0" fmla="*/ 28870 h 28869"/>
                    <a:gd name="connsiteX1" fmla="*/ 12139 w 12138"/>
                    <a:gd name="connsiteY1" fmla="*/ 23430 h 28869"/>
                    <a:gd name="connsiteX2" fmla="*/ 12139 w 12138"/>
                    <a:gd name="connsiteY2" fmla="*/ 4184 h 28869"/>
                    <a:gd name="connsiteX3" fmla="*/ 5860 w 12138"/>
                    <a:gd name="connsiteY3" fmla="*/ 0 h 28869"/>
                    <a:gd name="connsiteX4" fmla="*/ 0 w 12138"/>
                    <a:gd name="connsiteY4" fmla="*/ 4184 h 28869"/>
                    <a:gd name="connsiteX5" fmla="*/ 0 w 12138"/>
                    <a:gd name="connsiteY5" fmla="*/ 28870 h 28869"/>
                    <a:gd name="connsiteX6" fmla="*/ 12139 w 12138"/>
                    <a:gd name="connsiteY6" fmla="*/ 2887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138" h="28869">
                      <a:moveTo>
                        <a:pt x="12139" y="28870"/>
                      </a:moveTo>
                      <a:cubicBezTo>
                        <a:pt x="12139" y="27196"/>
                        <a:pt x="12139" y="25104"/>
                        <a:pt x="12139" y="23430"/>
                      </a:cubicBezTo>
                      <a:cubicBezTo>
                        <a:pt x="12139" y="17154"/>
                        <a:pt x="12139" y="10460"/>
                        <a:pt x="12139" y="4184"/>
                      </a:cubicBezTo>
                      <a:cubicBezTo>
                        <a:pt x="12139" y="1674"/>
                        <a:pt x="9627" y="0"/>
                        <a:pt x="5860" y="0"/>
                      </a:cubicBezTo>
                      <a:cubicBezTo>
                        <a:pt x="2093" y="0"/>
                        <a:pt x="0" y="1674"/>
                        <a:pt x="0" y="4184"/>
                      </a:cubicBezTo>
                      <a:cubicBezTo>
                        <a:pt x="0" y="12552"/>
                        <a:pt x="0" y="20502"/>
                        <a:pt x="0" y="28870"/>
                      </a:cubicBezTo>
                      <a:lnTo>
                        <a:pt x="12139" y="288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671" name="Freeform 1670">
                  <a:extLst>
                    <a:ext uri="{FF2B5EF4-FFF2-40B4-BE49-F238E27FC236}">
                      <a16:creationId xmlns:a16="http://schemas.microsoft.com/office/drawing/2014/main" id="{871B7498-7242-6C8A-E0C7-20186B4F0F06}"/>
                    </a:ext>
                  </a:extLst>
                </p:cNvPr>
                <p:cNvSpPr/>
                <p:nvPr/>
              </p:nvSpPr>
              <p:spPr>
                <a:xfrm>
                  <a:off x="1648355" y="1805481"/>
                  <a:ext cx="12138" cy="28869"/>
                </a:xfrm>
                <a:custGeom>
                  <a:avLst/>
                  <a:gdLst>
                    <a:gd name="connsiteX0" fmla="*/ 12139 w 12138"/>
                    <a:gd name="connsiteY0" fmla="*/ 28870 h 28869"/>
                    <a:gd name="connsiteX1" fmla="*/ 12139 w 12138"/>
                    <a:gd name="connsiteY1" fmla="*/ 23430 h 28869"/>
                    <a:gd name="connsiteX2" fmla="*/ 12139 w 12138"/>
                    <a:gd name="connsiteY2" fmla="*/ 4184 h 28869"/>
                    <a:gd name="connsiteX3" fmla="*/ 5860 w 12138"/>
                    <a:gd name="connsiteY3" fmla="*/ 0 h 28869"/>
                    <a:gd name="connsiteX4" fmla="*/ 0 w 12138"/>
                    <a:gd name="connsiteY4" fmla="*/ 4184 h 28869"/>
                    <a:gd name="connsiteX5" fmla="*/ 0 w 12138"/>
                    <a:gd name="connsiteY5" fmla="*/ 28870 h 28869"/>
                    <a:gd name="connsiteX6" fmla="*/ 12139 w 12138"/>
                    <a:gd name="connsiteY6" fmla="*/ 2887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138" h="28869">
                      <a:moveTo>
                        <a:pt x="12139" y="28870"/>
                      </a:moveTo>
                      <a:cubicBezTo>
                        <a:pt x="12139" y="27196"/>
                        <a:pt x="12139" y="25104"/>
                        <a:pt x="12139" y="23430"/>
                      </a:cubicBezTo>
                      <a:cubicBezTo>
                        <a:pt x="12139" y="17154"/>
                        <a:pt x="12139" y="10460"/>
                        <a:pt x="12139" y="4184"/>
                      </a:cubicBezTo>
                      <a:cubicBezTo>
                        <a:pt x="12139" y="1674"/>
                        <a:pt x="9627" y="0"/>
                        <a:pt x="5860" y="0"/>
                      </a:cubicBezTo>
                      <a:cubicBezTo>
                        <a:pt x="2093" y="0"/>
                        <a:pt x="0" y="1674"/>
                        <a:pt x="0" y="4184"/>
                      </a:cubicBezTo>
                      <a:cubicBezTo>
                        <a:pt x="0" y="12552"/>
                        <a:pt x="0" y="20502"/>
                        <a:pt x="0" y="28870"/>
                      </a:cubicBezTo>
                      <a:lnTo>
                        <a:pt x="12139" y="288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672" name="Freeform 1671">
                  <a:extLst>
                    <a:ext uri="{FF2B5EF4-FFF2-40B4-BE49-F238E27FC236}">
                      <a16:creationId xmlns:a16="http://schemas.microsoft.com/office/drawing/2014/main" id="{BC7BF15B-48C3-D00F-B61B-EE84A6C87770}"/>
                    </a:ext>
                  </a:extLst>
                </p:cNvPr>
                <p:cNvSpPr/>
                <p:nvPr/>
              </p:nvSpPr>
              <p:spPr>
                <a:xfrm>
                  <a:off x="1540362" y="1862802"/>
                  <a:ext cx="102132" cy="10878"/>
                </a:xfrm>
                <a:custGeom>
                  <a:avLst/>
                  <a:gdLst>
                    <a:gd name="connsiteX0" fmla="*/ 102133 w 102132"/>
                    <a:gd name="connsiteY0" fmla="*/ 0 h 10878"/>
                    <a:gd name="connsiteX1" fmla="*/ 83715 w 102132"/>
                    <a:gd name="connsiteY1" fmla="*/ 0 h 10878"/>
                    <a:gd name="connsiteX2" fmla="*/ 5023 w 102132"/>
                    <a:gd name="connsiteY2" fmla="*/ 0 h 10878"/>
                    <a:gd name="connsiteX3" fmla="*/ 3349 w 102132"/>
                    <a:gd name="connsiteY3" fmla="*/ 0 h 10878"/>
                    <a:gd name="connsiteX4" fmla="*/ 0 w 102132"/>
                    <a:gd name="connsiteY4" fmla="*/ 4602 h 10878"/>
                    <a:gd name="connsiteX5" fmla="*/ 2511 w 102132"/>
                    <a:gd name="connsiteY5" fmla="*/ 10460 h 10878"/>
                    <a:gd name="connsiteX6" fmla="*/ 5023 w 102132"/>
                    <a:gd name="connsiteY6" fmla="*/ 10879 h 10878"/>
                    <a:gd name="connsiteX7" fmla="*/ 102133 w 102132"/>
                    <a:gd name="connsiteY7" fmla="*/ 10879 h 10878"/>
                    <a:gd name="connsiteX8" fmla="*/ 102133 w 102132"/>
                    <a:gd name="connsiteY8" fmla="*/ 0 h 10878"/>
                    <a:gd name="connsiteX9" fmla="*/ 102133 w 102132"/>
                    <a:gd name="connsiteY9" fmla="*/ 0 h 10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2132" h="10878">
                      <a:moveTo>
                        <a:pt x="102133" y="0"/>
                      </a:moveTo>
                      <a:lnTo>
                        <a:pt x="83715" y="0"/>
                      </a:lnTo>
                      <a:lnTo>
                        <a:pt x="5023" y="0"/>
                      </a:lnTo>
                      <a:cubicBezTo>
                        <a:pt x="4604" y="0"/>
                        <a:pt x="3767" y="0"/>
                        <a:pt x="3349" y="0"/>
                      </a:cubicBezTo>
                      <a:cubicBezTo>
                        <a:pt x="1256" y="0"/>
                        <a:pt x="0" y="2092"/>
                        <a:pt x="0" y="4602"/>
                      </a:cubicBezTo>
                      <a:cubicBezTo>
                        <a:pt x="0" y="7531"/>
                        <a:pt x="837" y="9623"/>
                        <a:pt x="2511" y="10460"/>
                      </a:cubicBezTo>
                      <a:cubicBezTo>
                        <a:pt x="3349" y="10879"/>
                        <a:pt x="4186" y="10879"/>
                        <a:pt x="5023" y="10879"/>
                      </a:cubicBezTo>
                      <a:cubicBezTo>
                        <a:pt x="37253" y="10879"/>
                        <a:pt x="69902" y="10879"/>
                        <a:pt x="102133" y="10879"/>
                      </a:cubicBezTo>
                      <a:lnTo>
                        <a:pt x="102133" y="0"/>
                      </a:lnTo>
                      <a:lnTo>
                        <a:pt x="10213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673" name="Freeform 1672">
                  <a:extLst>
                    <a:ext uri="{FF2B5EF4-FFF2-40B4-BE49-F238E27FC236}">
                      <a16:creationId xmlns:a16="http://schemas.microsoft.com/office/drawing/2014/main" id="{7A69AD6A-2A61-E63B-6F9E-0D16590F0C9C}"/>
                    </a:ext>
                  </a:extLst>
                </p:cNvPr>
                <p:cNvSpPr/>
                <p:nvPr/>
              </p:nvSpPr>
              <p:spPr>
                <a:xfrm>
                  <a:off x="1529816" y="1883304"/>
                  <a:ext cx="112678" cy="11715"/>
                </a:xfrm>
                <a:custGeom>
                  <a:avLst/>
                  <a:gdLst>
                    <a:gd name="connsiteX0" fmla="*/ 112678 w 112678"/>
                    <a:gd name="connsiteY0" fmla="*/ 0 h 11715"/>
                    <a:gd name="connsiteX1" fmla="*/ 5104 w 112678"/>
                    <a:gd name="connsiteY1" fmla="*/ 0 h 11715"/>
                    <a:gd name="connsiteX2" fmla="*/ 3430 w 112678"/>
                    <a:gd name="connsiteY2" fmla="*/ 0 h 11715"/>
                    <a:gd name="connsiteX3" fmla="*/ 81 w 112678"/>
                    <a:gd name="connsiteY3" fmla="*/ 5021 h 11715"/>
                    <a:gd name="connsiteX4" fmla="*/ 2593 w 112678"/>
                    <a:gd name="connsiteY4" fmla="*/ 11297 h 11715"/>
                    <a:gd name="connsiteX5" fmla="*/ 5104 w 112678"/>
                    <a:gd name="connsiteY5" fmla="*/ 11715 h 11715"/>
                    <a:gd name="connsiteX6" fmla="*/ 112678 w 112678"/>
                    <a:gd name="connsiteY6" fmla="*/ 11715 h 11715"/>
                    <a:gd name="connsiteX7" fmla="*/ 112678 w 112678"/>
                    <a:gd name="connsiteY7" fmla="*/ 0 h 11715"/>
                    <a:gd name="connsiteX8" fmla="*/ 112678 w 112678"/>
                    <a:gd name="connsiteY8" fmla="*/ 0 h 11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2678" h="11715">
                      <a:moveTo>
                        <a:pt x="112678" y="0"/>
                      </a:moveTo>
                      <a:cubicBezTo>
                        <a:pt x="76681" y="0"/>
                        <a:pt x="41102" y="0"/>
                        <a:pt x="5104" y="0"/>
                      </a:cubicBezTo>
                      <a:cubicBezTo>
                        <a:pt x="4686" y="0"/>
                        <a:pt x="3848" y="0"/>
                        <a:pt x="3430" y="0"/>
                      </a:cubicBezTo>
                      <a:cubicBezTo>
                        <a:pt x="1755" y="0"/>
                        <a:pt x="81" y="2092"/>
                        <a:pt x="81" y="5021"/>
                      </a:cubicBezTo>
                      <a:cubicBezTo>
                        <a:pt x="-337" y="7531"/>
                        <a:pt x="918" y="10460"/>
                        <a:pt x="2593" y="11297"/>
                      </a:cubicBezTo>
                      <a:cubicBezTo>
                        <a:pt x="3430" y="11715"/>
                        <a:pt x="4267" y="11715"/>
                        <a:pt x="5104" y="11715"/>
                      </a:cubicBezTo>
                      <a:cubicBezTo>
                        <a:pt x="41102" y="11715"/>
                        <a:pt x="76681" y="11715"/>
                        <a:pt x="112678" y="11715"/>
                      </a:cubicBezTo>
                      <a:lnTo>
                        <a:pt x="112678" y="0"/>
                      </a:lnTo>
                      <a:lnTo>
                        <a:pt x="11267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674" name="Freeform 1673">
                  <a:extLst>
                    <a:ext uri="{FF2B5EF4-FFF2-40B4-BE49-F238E27FC236}">
                      <a16:creationId xmlns:a16="http://schemas.microsoft.com/office/drawing/2014/main" id="{E6E5E765-3B2D-DBBD-6F0D-AC3FBD2B5C31}"/>
                    </a:ext>
                  </a:extLst>
                </p:cNvPr>
                <p:cNvSpPr/>
                <p:nvPr/>
              </p:nvSpPr>
              <p:spPr>
                <a:xfrm>
                  <a:off x="1546065" y="1748160"/>
                  <a:ext cx="152669" cy="40585"/>
                </a:xfrm>
                <a:custGeom>
                  <a:avLst/>
                  <a:gdLst>
                    <a:gd name="connsiteX0" fmla="*/ 150845 w 152669"/>
                    <a:gd name="connsiteY0" fmla="*/ 34309 h 40585"/>
                    <a:gd name="connsiteX1" fmla="*/ 149589 w 152669"/>
                    <a:gd name="connsiteY1" fmla="*/ 33472 h 40585"/>
                    <a:gd name="connsiteX2" fmla="*/ 79687 w 152669"/>
                    <a:gd name="connsiteY2" fmla="*/ 1255 h 40585"/>
                    <a:gd name="connsiteX3" fmla="*/ 77175 w 152669"/>
                    <a:gd name="connsiteY3" fmla="*/ 0 h 40585"/>
                    <a:gd name="connsiteX4" fmla="*/ 75082 w 152669"/>
                    <a:gd name="connsiteY4" fmla="*/ 0 h 40585"/>
                    <a:gd name="connsiteX5" fmla="*/ 73408 w 152669"/>
                    <a:gd name="connsiteY5" fmla="*/ 837 h 40585"/>
                    <a:gd name="connsiteX6" fmla="*/ 3506 w 152669"/>
                    <a:gd name="connsiteY6" fmla="*/ 33472 h 40585"/>
                    <a:gd name="connsiteX7" fmla="*/ 1413 w 152669"/>
                    <a:gd name="connsiteY7" fmla="*/ 34309 h 40585"/>
                    <a:gd name="connsiteX8" fmla="*/ 157 w 152669"/>
                    <a:gd name="connsiteY8" fmla="*/ 38075 h 40585"/>
                    <a:gd name="connsiteX9" fmla="*/ 3087 w 152669"/>
                    <a:gd name="connsiteY9" fmla="*/ 40585 h 40585"/>
                    <a:gd name="connsiteX10" fmla="*/ 3087 w 152669"/>
                    <a:gd name="connsiteY10" fmla="*/ 40585 h 40585"/>
                    <a:gd name="connsiteX11" fmla="*/ 3087 w 152669"/>
                    <a:gd name="connsiteY11" fmla="*/ 40585 h 40585"/>
                    <a:gd name="connsiteX12" fmla="*/ 4761 w 152669"/>
                    <a:gd name="connsiteY12" fmla="*/ 40585 h 40585"/>
                    <a:gd name="connsiteX13" fmla="*/ 5180 w 152669"/>
                    <a:gd name="connsiteY13" fmla="*/ 40585 h 40585"/>
                    <a:gd name="connsiteX14" fmla="*/ 147496 w 152669"/>
                    <a:gd name="connsiteY14" fmla="*/ 40585 h 40585"/>
                    <a:gd name="connsiteX15" fmla="*/ 149170 w 152669"/>
                    <a:gd name="connsiteY15" fmla="*/ 40585 h 40585"/>
                    <a:gd name="connsiteX16" fmla="*/ 152519 w 152669"/>
                    <a:gd name="connsiteY16" fmla="*/ 37656 h 40585"/>
                    <a:gd name="connsiteX17" fmla="*/ 150845 w 152669"/>
                    <a:gd name="connsiteY17" fmla="*/ 34309 h 40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52669" h="40585">
                      <a:moveTo>
                        <a:pt x="150845" y="34309"/>
                      </a:moveTo>
                      <a:cubicBezTo>
                        <a:pt x="150426" y="33891"/>
                        <a:pt x="150008" y="33891"/>
                        <a:pt x="149589" y="33472"/>
                      </a:cubicBezTo>
                      <a:cubicBezTo>
                        <a:pt x="126149" y="22594"/>
                        <a:pt x="103127" y="12134"/>
                        <a:pt x="79687" y="1255"/>
                      </a:cubicBezTo>
                      <a:cubicBezTo>
                        <a:pt x="78849" y="837"/>
                        <a:pt x="78012" y="418"/>
                        <a:pt x="77175" y="0"/>
                      </a:cubicBezTo>
                      <a:lnTo>
                        <a:pt x="75082" y="0"/>
                      </a:lnTo>
                      <a:cubicBezTo>
                        <a:pt x="74664" y="418"/>
                        <a:pt x="74245" y="837"/>
                        <a:pt x="73408" y="837"/>
                      </a:cubicBezTo>
                      <a:cubicBezTo>
                        <a:pt x="49968" y="11715"/>
                        <a:pt x="26946" y="22594"/>
                        <a:pt x="3506" y="33472"/>
                      </a:cubicBezTo>
                      <a:cubicBezTo>
                        <a:pt x="2668" y="33891"/>
                        <a:pt x="2250" y="33891"/>
                        <a:pt x="1413" y="34309"/>
                      </a:cubicBezTo>
                      <a:cubicBezTo>
                        <a:pt x="157" y="35146"/>
                        <a:pt x="-262" y="36401"/>
                        <a:pt x="157" y="38075"/>
                      </a:cubicBezTo>
                      <a:cubicBezTo>
                        <a:pt x="576" y="39748"/>
                        <a:pt x="1831" y="40167"/>
                        <a:pt x="3087" y="40585"/>
                      </a:cubicBezTo>
                      <a:lnTo>
                        <a:pt x="3087" y="40585"/>
                      </a:lnTo>
                      <a:lnTo>
                        <a:pt x="3087" y="40585"/>
                      </a:lnTo>
                      <a:lnTo>
                        <a:pt x="4761" y="40585"/>
                      </a:lnTo>
                      <a:lnTo>
                        <a:pt x="5180" y="40585"/>
                      </a:lnTo>
                      <a:lnTo>
                        <a:pt x="147496" y="40585"/>
                      </a:lnTo>
                      <a:cubicBezTo>
                        <a:pt x="147915" y="40585"/>
                        <a:pt x="148752" y="40585"/>
                        <a:pt x="149170" y="40585"/>
                      </a:cubicBezTo>
                      <a:cubicBezTo>
                        <a:pt x="150845" y="40585"/>
                        <a:pt x="152100" y="39330"/>
                        <a:pt x="152519" y="37656"/>
                      </a:cubicBezTo>
                      <a:cubicBezTo>
                        <a:pt x="152938" y="36819"/>
                        <a:pt x="152519" y="35146"/>
                        <a:pt x="150845" y="3430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grpSp>
              <p:nvGrpSpPr>
                <p:cNvPr id="1675" name="Graphic 2">
                  <a:extLst>
                    <a:ext uri="{FF2B5EF4-FFF2-40B4-BE49-F238E27FC236}">
                      <a16:creationId xmlns:a16="http://schemas.microsoft.com/office/drawing/2014/main" id="{D1FF82CA-C97A-2635-BD13-E4EA93566720}"/>
                    </a:ext>
                  </a:extLst>
                </p:cNvPr>
                <p:cNvGrpSpPr/>
                <p:nvPr/>
              </p:nvGrpSpPr>
              <p:grpSpPr>
                <a:xfrm>
                  <a:off x="1648355" y="1850669"/>
                  <a:ext cx="84133" cy="53137"/>
                  <a:chOff x="1648355" y="1850669"/>
                  <a:chExt cx="84133" cy="53137"/>
                </a:xfrm>
                <a:solidFill>
                  <a:srgbClr val="FFFFFF"/>
                </a:solidFill>
              </p:grpSpPr>
              <p:sp>
                <p:nvSpPr>
                  <p:cNvPr id="1676" name="Freeform 1675">
                    <a:extLst>
                      <a:ext uri="{FF2B5EF4-FFF2-40B4-BE49-F238E27FC236}">
                        <a16:creationId xmlns:a16="http://schemas.microsoft.com/office/drawing/2014/main" id="{A2E443BC-FAEF-7501-E19A-9F4F810ECBE1}"/>
                      </a:ext>
                    </a:extLst>
                  </p:cNvPr>
                  <p:cNvSpPr/>
                  <p:nvPr/>
                </p:nvSpPr>
                <p:spPr>
                  <a:xfrm>
                    <a:off x="1654633" y="1850669"/>
                    <a:ext cx="73669" cy="35459"/>
                  </a:xfrm>
                  <a:custGeom>
                    <a:avLst/>
                    <a:gdLst>
                      <a:gd name="connsiteX0" fmla="*/ 0 w 73669"/>
                      <a:gd name="connsiteY0" fmla="*/ 0 h 35459"/>
                      <a:gd name="connsiteX1" fmla="*/ 73670 w 73669"/>
                      <a:gd name="connsiteY1" fmla="*/ 0 h 35459"/>
                      <a:gd name="connsiteX2" fmla="*/ 71577 w 73669"/>
                      <a:gd name="connsiteY2" fmla="*/ 2510 h 35459"/>
                      <a:gd name="connsiteX3" fmla="*/ 40183 w 73669"/>
                      <a:gd name="connsiteY3" fmla="*/ 33891 h 35459"/>
                      <a:gd name="connsiteX4" fmla="*/ 33486 w 73669"/>
                      <a:gd name="connsiteY4" fmla="*/ 33891 h 35459"/>
                      <a:gd name="connsiteX5" fmla="*/ 2093 w 73669"/>
                      <a:gd name="connsiteY5" fmla="*/ 2092 h 35459"/>
                      <a:gd name="connsiteX6" fmla="*/ 0 w 73669"/>
                      <a:gd name="connsiteY6" fmla="*/ 0 h 354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3669" h="35459">
                        <a:moveTo>
                          <a:pt x="0" y="0"/>
                        </a:moveTo>
                        <a:lnTo>
                          <a:pt x="73670" y="0"/>
                        </a:lnTo>
                        <a:cubicBezTo>
                          <a:pt x="72832" y="1255"/>
                          <a:pt x="71995" y="1674"/>
                          <a:pt x="71577" y="2510"/>
                        </a:cubicBezTo>
                        <a:cubicBezTo>
                          <a:pt x="61112" y="12971"/>
                          <a:pt x="50648" y="23431"/>
                          <a:pt x="40183" y="33891"/>
                        </a:cubicBezTo>
                        <a:cubicBezTo>
                          <a:pt x="38091" y="35983"/>
                          <a:pt x="35161" y="35983"/>
                          <a:pt x="33486" y="33891"/>
                        </a:cubicBezTo>
                        <a:cubicBezTo>
                          <a:pt x="23022" y="23431"/>
                          <a:pt x="12557" y="12971"/>
                          <a:pt x="2093" y="2092"/>
                        </a:cubicBezTo>
                        <a:cubicBezTo>
                          <a:pt x="1256" y="1674"/>
                          <a:pt x="837" y="837"/>
                          <a:pt x="0" y="0"/>
                        </a:cubicBezTo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1677" name="Freeform 1676">
                    <a:extLst>
                      <a:ext uri="{FF2B5EF4-FFF2-40B4-BE49-F238E27FC236}">
                        <a16:creationId xmlns:a16="http://schemas.microsoft.com/office/drawing/2014/main" id="{EDE59B56-BE79-C38E-B477-FC4E543390E9}"/>
                      </a:ext>
                    </a:extLst>
                  </p:cNvPr>
                  <p:cNvSpPr/>
                  <p:nvPr/>
                </p:nvSpPr>
                <p:spPr>
                  <a:xfrm>
                    <a:off x="1654633" y="1880375"/>
                    <a:ext cx="72832" cy="23430"/>
                  </a:xfrm>
                  <a:custGeom>
                    <a:avLst/>
                    <a:gdLst>
                      <a:gd name="connsiteX0" fmla="*/ 0 w 72832"/>
                      <a:gd name="connsiteY0" fmla="*/ 23431 h 23430"/>
                      <a:gd name="connsiteX1" fmla="*/ 23440 w 72832"/>
                      <a:gd name="connsiteY1" fmla="*/ 0 h 23430"/>
                      <a:gd name="connsiteX2" fmla="*/ 30556 w 72832"/>
                      <a:gd name="connsiteY2" fmla="*/ 7950 h 23430"/>
                      <a:gd name="connsiteX3" fmla="*/ 43113 w 72832"/>
                      <a:gd name="connsiteY3" fmla="*/ 7950 h 23430"/>
                      <a:gd name="connsiteX4" fmla="*/ 50229 w 72832"/>
                      <a:gd name="connsiteY4" fmla="*/ 418 h 23430"/>
                      <a:gd name="connsiteX5" fmla="*/ 72832 w 72832"/>
                      <a:gd name="connsiteY5" fmla="*/ 23431 h 23430"/>
                      <a:gd name="connsiteX6" fmla="*/ 0 w 72832"/>
                      <a:gd name="connsiteY6" fmla="*/ 23431 h 23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832" h="23430">
                        <a:moveTo>
                          <a:pt x="0" y="23431"/>
                        </a:moveTo>
                        <a:cubicBezTo>
                          <a:pt x="7534" y="15899"/>
                          <a:pt x="15069" y="8368"/>
                          <a:pt x="23440" y="0"/>
                        </a:cubicBezTo>
                        <a:cubicBezTo>
                          <a:pt x="25533" y="2510"/>
                          <a:pt x="28045" y="5021"/>
                          <a:pt x="30556" y="7950"/>
                        </a:cubicBezTo>
                        <a:cubicBezTo>
                          <a:pt x="33905" y="11715"/>
                          <a:pt x="39765" y="11715"/>
                          <a:pt x="43113" y="7950"/>
                        </a:cubicBezTo>
                        <a:cubicBezTo>
                          <a:pt x="45625" y="5439"/>
                          <a:pt x="48136" y="2929"/>
                          <a:pt x="50229" y="418"/>
                        </a:cubicBezTo>
                        <a:cubicBezTo>
                          <a:pt x="58182" y="8368"/>
                          <a:pt x="65717" y="15899"/>
                          <a:pt x="72832" y="23431"/>
                        </a:cubicBezTo>
                        <a:lnTo>
                          <a:pt x="0" y="2343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1678" name="Freeform 1677">
                    <a:extLst>
                      <a:ext uri="{FF2B5EF4-FFF2-40B4-BE49-F238E27FC236}">
                        <a16:creationId xmlns:a16="http://schemas.microsoft.com/office/drawing/2014/main" id="{91224883-8DEC-DD65-79DE-29CDC0D56EA1}"/>
                      </a:ext>
                    </a:extLst>
                  </p:cNvPr>
                  <p:cNvSpPr/>
                  <p:nvPr/>
                </p:nvSpPr>
                <p:spPr>
                  <a:xfrm>
                    <a:off x="1648355" y="1852342"/>
                    <a:ext cx="24696" cy="47697"/>
                  </a:xfrm>
                  <a:custGeom>
                    <a:avLst/>
                    <a:gdLst>
                      <a:gd name="connsiteX0" fmla="*/ 837 w 24696"/>
                      <a:gd name="connsiteY0" fmla="*/ 0 h 47697"/>
                      <a:gd name="connsiteX1" fmla="*/ 24696 w 24696"/>
                      <a:gd name="connsiteY1" fmla="*/ 24267 h 47697"/>
                      <a:gd name="connsiteX2" fmla="*/ 837 w 24696"/>
                      <a:gd name="connsiteY2" fmla="*/ 47698 h 47697"/>
                      <a:gd name="connsiteX3" fmla="*/ 0 w 24696"/>
                      <a:gd name="connsiteY3" fmla="*/ 43514 h 47697"/>
                      <a:gd name="connsiteX4" fmla="*/ 0 w 24696"/>
                      <a:gd name="connsiteY4" fmla="*/ 4602 h 47697"/>
                      <a:gd name="connsiteX5" fmla="*/ 837 w 24696"/>
                      <a:gd name="connsiteY5" fmla="*/ 0 h 476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696" h="47697">
                        <a:moveTo>
                          <a:pt x="837" y="0"/>
                        </a:moveTo>
                        <a:cubicBezTo>
                          <a:pt x="9209" y="8368"/>
                          <a:pt x="17162" y="16318"/>
                          <a:pt x="24696" y="24267"/>
                        </a:cubicBezTo>
                        <a:cubicBezTo>
                          <a:pt x="17162" y="31799"/>
                          <a:pt x="9209" y="39748"/>
                          <a:pt x="837" y="47698"/>
                        </a:cubicBezTo>
                        <a:cubicBezTo>
                          <a:pt x="837" y="46443"/>
                          <a:pt x="0" y="45188"/>
                          <a:pt x="0" y="43514"/>
                        </a:cubicBezTo>
                        <a:cubicBezTo>
                          <a:pt x="0" y="30543"/>
                          <a:pt x="0" y="17573"/>
                          <a:pt x="0" y="4602"/>
                        </a:cubicBezTo>
                        <a:cubicBezTo>
                          <a:pt x="419" y="2929"/>
                          <a:pt x="419" y="1674"/>
                          <a:pt x="837" y="0"/>
                        </a:cubicBezTo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  <p:sp>
                <p:nvSpPr>
                  <p:cNvPr id="1679" name="Freeform 1678">
                    <a:extLst>
                      <a:ext uri="{FF2B5EF4-FFF2-40B4-BE49-F238E27FC236}">
                        <a16:creationId xmlns:a16="http://schemas.microsoft.com/office/drawing/2014/main" id="{50183DBE-98A8-AB09-716D-C40D64529D1D}"/>
                      </a:ext>
                    </a:extLst>
                  </p:cNvPr>
                  <p:cNvSpPr/>
                  <p:nvPr/>
                </p:nvSpPr>
                <p:spPr>
                  <a:xfrm>
                    <a:off x="1710304" y="1854434"/>
                    <a:ext cx="22184" cy="44350"/>
                  </a:xfrm>
                  <a:custGeom>
                    <a:avLst/>
                    <a:gdLst>
                      <a:gd name="connsiteX0" fmla="*/ 22185 w 22184"/>
                      <a:gd name="connsiteY0" fmla="*/ 44351 h 44350"/>
                      <a:gd name="connsiteX1" fmla="*/ 0 w 22184"/>
                      <a:gd name="connsiteY1" fmla="*/ 22175 h 44350"/>
                      <a:gd name="connsiteX2" fmla="*/ 22185 w 22184"/>
                      <a:gd name="connsiteY2" fmla="*/ 0 h 44350"/>
                      <a:gd name="connsiteX3" fmla="*/ 22185 w 22184"/>
                      <a:gd name="connsiteY3" fmla="*/ 44351 h 4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184" h="44350">
                        <a:moveTo>
                          <a:pt x="22185" y="44351"/>
                        </a:moveTo>
                        <a:cubicBezTo>
                          <a:pt x="14650" y="36820"/>
                          <a:pt x="7116" y="29288"/>
                          <a:pt x="0" y="22175"/>
                        </a:cubicBezTo>
                        <a:cubicBezTo>
                          <a:pt x="7116" y="15063"/>
                          <a:pt x="14650" y="7531"/>
                          <a:pt x="22185" y="0"/>
                        </a:cubicBezTo>
                        <a:lnTo>
                          <a:pt x="22185" y="4435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418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400">
                      <a:latin typeface="+mn-lt"/>
                    </a:endParaRPr>
                  </a:p>
                </p:txBody>
              </p:sp>
            </p:grpSp>
          </p:grpSp>
        </p:grpSp>
        <p:grpSp>
          <p:nvGrpSpPr>
            <p:cNvPr id="1684" name="Graphic 2">
              <a:extLst>
                <a:ext uri="{FF2B5EF4-FFF2-40B4-BE49-F238E27FC236}">
                  <a16:creationId xmlns:a16="http://schemas.microsoft.com/office/drawing/2014/main" id="{2A66FA20-BF85-77F8-8E90-4C51CD2AE69B}"/>
                </a:ext>
              </a:extLst>
            </p:cNvPr>
            <p:cNvGrpSpPr/>
            <p:nvPr/>
          </p:nvGrpSpPr>
          <p:grpSpPr>
            <a:xfrm>
              <a:off x="1428106" y="1241892"/>
              <a:ext cx="355448" cy="458472"/>
              <a:chOff x="1428106" y="1241892"/>
              <a:chExt cx="355448" cy="458472"/>
            </a:xfrm>
          </p:grpSpPr>
          <p:sp>
            <p:nvSpPr>
              <p:cNvPr id="1685" name="Freeform 1684">
                <a:extLst>
                  <a:ext uri="{FF2B5EF4-FFF2-40B4-BE49-F238E27FC236}">
                    <a16:creationId xmlns:a16="http://schemas.microsoft.com/office/drawing/2014/main" id="{6BA87504-BD8C-CECE-0C69-E138EEF3DC41}"/>
                  </a:ext>
                </a:extLst>
              </p:cNvPr>
              <p:cNvSpPr/>
              <p:nvPr/>
            </p:nvSpPr>
            <p:spPr>
              <a:xfrm>
                <a:off x="1478831" y="1241892"/>
                <a:ext cx="304723" cy="304597"/>
              </a:xfrm>
              <a:custGeom>
                <a:avLst/>
                <a:gdLst>
                  <a:gd name="connsiteX0" fmla="*/ 304724 w 304723"/>
                  <a:gd name="connsiteY0" fmla="*/ 152299 h 304597"/>
                  <a:gd name="connsiteX1" fmla="*/ 152362 w 304723"/>
                  <a:gd name="connsiteY1" fmla="*/ 304597 h 304597"/>
                  <a:gd name="connsiteX2" fmla="*/ 0 w 304723"/>
                  <a:gd name="connsiteY2" fmla="*/ 152299 h 304597"/>
                  <a:gd name="connsiteX3" fmla="*/ 152362 w 304723"/>
                  <a:gd name="connsiteY3" fmla="*/ 0 h 304597"/>
                  <a:gd name="connsiteX4" fmla="*/ 304724 w 304723"/>
                  <a:gd name="connsiteY4" fmla="*/ 152299 h 304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723" h="304597">
                    <a:moveTo>
                      <a:pt x="304724" y="152299"/>
                    </a:moveTo>
                    <a:cubicBezTo>
                      <a:pt x="304724" y="236411"/>
                      <a:pt x="236509" y="304597"/>
                      <a:pt x="152362" y="304597"/>
                    </a:cubicBezTo>
                    <a:cubicBezTo>
                      <a:pt x="68215" y="304597"/>
                      <a:pt x="0" y="236411"/>
                      <a:pt x="0" y="152299"/>
                    </a:cubicBezTo>
                    <a:cubicBezTo>
                      <a:pt x="0" y="68186"/>
                      <a:pt x="68215" y="0"/>
                      <a:pt x="152362" y="0"/>
                    </a:cubicBezTo>
                    <a:cubicBezTo>
                      <a:pt x="236509" y="0"/>
                      <a:pt x="304724" y="68186"/>
                      <a:pt x="304724" y="152299"/>
                    </a:cubicBezTo>
                    <a:close/>
                  </a:path>
                </a:pathLst>
              </a:custGeom>
              <a:solidFill>
                <a:srgbClr val="EDC01B"/>
              </a:solidFill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grpSp>
            <p:nvGrpSpPr>
              <p:cNvPr id="1686" name="Graphic 2">
                <a:extLst>
                  <a:ext uri="{FF2B5EF4-FFF2-40B4-BE49-F238E27FC236}">
                    <a16:creationId xmlns:a16="http://schemas.microsoft.com/office/drawing/2014/main" id="{867B3386-161E-F528-2A6B-2E2EA28658EA}"/>
                  </a:ext>
                </a:extLst>
              </p:cNvPr>
              <p:cNvGrpSpPr/>
              <p:nvPr/>
            </p:nvGrpSpPr>
            <p:grpSpPr>
              <a:xfrm>
                <a:off x="1428106" y="1463223"/>
                <a:ext cx="310445" cy="237141"/>
                <a:chOff x="1428106" y="1463223"/>
                <a:chExt cx="310445" cy="237141"/>
              </a:xfrm>
              <a:solidFill>
                <a:srgbClr val="4277BA"/>
              </a:solidFill>
            </p:grpSpPr>
            <p:sp>
              <p:nvSpPr>
                <p:cNvPr id="1691" name="TextBox 1690">
                  <a:extLst>
                    <a:ext uri="{FF2B5EF4-FFF2-40B4-BE49-F238E27FC236}">
                      <a16:creationId xmlns:a16="http://schemas.microsoft.com/office/drawing/2014/main" id="{A318A7AF-0253-76E8-FB26-1D67F288E7A6}"/>
                    </a:ext>
                  </a:extLst>
                </p:cNvPr>
                <p:cNvSpPr txBox="1"/>
                <p:nvPr/>
              </p:nvSpPr>
              <p:spPr>
                <a:xfrm>
                  <a:off x="1428106" y="1463223"/>
                  <a:ext cx="255537" cy="237141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CRED</a:t>
                  </a:r>
                </a:p>
              </p:txBody>
            </p:sp>
            <p:sp>
              <p:nvSpPr>
                <p:cNvPr id="1692" name="TextBox 1691">
                  <a:extLst>
                    <a:ext uri="{FF2B5EF4-FFF2-40B4-BE49-F238E27FC236}">
                      <a16:creationId xmlns:a16="http://schemas.microsoft.com/office/drawing/2014/main" id="{CFB696CC-2B2D-6CF4-1B31-94CD0C25CAA6}"/>
                    </a:ext>
                  </a:extLst>
                </p:cNvPr>
                <p:cNvSpPr txBox="1"/>
                <p:nvPr/>
              </p:nvSpPr>
              <p:spPr>
                <a:xfrm>
                  <a:off x="1589258" y="1465758"/>
                  <a:ext cx="104173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I</a:t>
                  </a:r>
                </a:p>
              </p:txBody>
            </p:sp>
            <p:sp>
              <p:nvSpPr>
                <p:cNvPr id="1693" name="TextBox 1692">
                  <a:extLst>
                    <a:ext uri="{FF2B5EF4-FFF2-40B4-BE49-F238E27FC236}">
                      <a16:creationId xmlns:a16="http://schemas.microsoft.com/office/drawing/2014/main" id="{8F0B1D4E-5234-A706-F389-A2438F7AA0E1}"/>
                    </a:ext>
                  </a:extLst>
                </p:cNvPr>
                <p:cNvSpPr txBox="1"/>
                <p:nvPr/>
              </p:nvSpPr>
              <p:spPr>
                <a:xfrm>
                  <a:off x="1614791" y="1465758"/>
                  <a:ext cx="123760" cy="232073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rot="0" spcFirstLastPara="1" vertOverflow="overflow" horzOverflow="overflow" vert="horz" wrap="none" lIns="39290" tIns="39290" rIns="39290" bIns="39290" numCol="1" spcCol="38100" rtlCol="0" anchor="ctr">
                  <a:spAutoFit/>
                </a:bodyPr>
                <a:lstStyle/>
                <a:p>
                  <a:pPr marL="0" marR="0" indent="0" algn="l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400" b="0" i="0" u="none" strike="noStrike" cap="none" spc="0" normalizeH="0" baseline="0">
                      <a:ln>
                        <a:noFill/>
                      </a:ln>
                      <a:solidFill>
                        <a:srgbClr val="4277BA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IBMPlexSans-Medium"/>
                      <a:rtl val="0"/>
                    </a:rPr>
                    <a:t>T</a:t>
                  </a:r>
                </a:p>
              </p:txBody>
            </p:sp>
          </p:grpSp>
          <p:grpSp>
            <p:nvGrpSpPr>
              <p:cNvPr id="1687" name="Graphic 2">
                <a:extLst>
                  <a:ext uri="{FF2B5EF4-FFF2-40B4-BE49-F238E27FC236}">
                    <a16:creationId xmlns:a16="http://schemas.microsoft.com/office/drawing/2014/main" id="{B3C84D57-546B-D825-F8FA-AF4CE66440B4}"/>
                  </a:ext>
                </a:extLst>
              </p:cNvPr>
              <p:cNvGrpSpPr/>
              <p:nvPr/>
            </p:nvGrpSpPr>
            <p:grpSpPr>
              <a:xfrm>
                <a:off x="1519382" y="1316897"/>
                <a:ext cx="223989" cy="154280"/>
                <a:chOff x="1519382" y="1316897"/>
                <a:chExt cx="223989" cy="154280"/>
              </a:xfrm>
              <a:solidFill>
                <a:srgbClr val="FEFEFE"/>
              </a:solidFill>
            </p:grpSpPr>
            <p:sp>
              <p:nvSpPr>
                <p:cNvPr id="1688" name="Freeform 1687">
                  <a:extLst>
                    <a:ext uri="{FF2B5EF4-FFF2-40B4-BE49-F238E27FC236}">
                      <a16:creationId xmlns:a16="http://schemas.microsoft.com/office/drawing/2014/main" id="{FD59F044-F251-A54E-D5DF-B0B729F62AB1}"/>
                    </a:ext>
                  </a:extLst>
                </p:cNvPr>
                <p:cNvSpPr/>
                <p:nvPr/>
              </p:nvSpPr>
              <p:spPr>
                <a:xfrm>
                  <a:off x="1519382" y="1316897"/>
                  <a:ext cx="153250" cy="136370"/>
                </a:xfrm>
                <a:custGeom>
                  <a:avLst/>
                  <a:gdLst>
                    <a:gd name="connsiteX0" fmla="*/ 34375 w 153250"/>
                    <a:gd name="connsiteY0" fmla="*/ 85244 h 136370"/>
                    <a:gd name="connsiteX1" fmla="*/ 36049 w 153250"/>
                    <a:gd name="connsiteY1" fmla="*/ 85244 h 136370"/>
                    <a:gd name="connsiteX2" fmla="*/ 50699 w 153250"/>
                    <a:gd name="connsiteY2" fmla="*/ 79805 h 136370"/>
                    <a:gd name="connsiteX3" fmla="*/ 54048 w 153250"/>
                    <a:gd name="connsiteY3" fmla="*/ 71855 h 136370"/>
                    <a:gd name="connsiteX4" fmla="*/ 50699 w 153250"/>
                    <a:gd name="connsiteY4" fmla="*/ 62650 h 136370"/>
                    <a:gd name="connsiteX5" fmla="*/ 41909 w 153250"/>
                    <a:gd name="connsiteY5" fmla="*/ 58466 h 136370"/>
                    <a:gd name="connsiteX6" fmla="*/ 28933 w 153250"/>
                    <a:gd name="connsiteY6" fmla="*/ 63069 h 136370"/>
                    <a:gd name="connsiteX7" fmla="*/ 25166 w 153250"/>
                    <a:gd name="connsiteY7" fmla="*/ 71855 h 136370"/>
                    <a:gd name="connsiteX8" fmla="*/ 28514 w 153250"/>
                    <a:gd name="connsiteY8" fmla="*/ 80642 h 136370"/>
                    <a:gd name="connsiteX9" fmla="*/ 34375 w 153250"/>
                    <a:gd name="connsiteY9" fmla="*/ 85244 h 136370"/>
                    <a:gd name="connsiteX10" fmla="*/ 152832 w 153250"/>
                    <a:gd name="connsiteY10" fmla="*/ 44240 h 136370"/>
                    <a:gd name="connsiteX11" fmla="*/ 149483 w 153250"/>
                    <a:gd name="connsiteY11" fmla="*/ 44240 h 136370"/>
                    <a:gd name="connsiteX12" fmla="*/ 91720 w 153250"/>
                    <a:gd name="connsiteY12" fmla="*/ 44240 h 136370"/>
                    <a:gd name="connsiteX13" fmla="*/ 65768 w 153250"/>
                    <a:gd name="connsiteY13" fmla="*/ 65161 h 136370"/>
                    <a:gd name="connsiteX14" fmla="*/ 64931 w 153250"/>
                    <a:gd name="connsiteY14" fmla="*/ 72273 h 136370"/>
                    <a:gd name="connsiteX15" fmla="*/ 64931 w 153250"/>
                    <a:gd name="connsiteY15" fmla="*/ 90265 h 136370"/>
                    <a:gd name="connsiteX16" fmla="*/ 63256 w 153250"/>
                    <a:gd name="connsiteY16" fmla="*/ 92775 h 136370"/>
                    <a:gd name="connsiteX17" fmla="*/ 40653 w 153250"/>
                    <a:gd name="connsiteY17" fmla="*/ 101143 h 136370"/>
                    <a:gd name="connsiteX18" fmla="*/ 37305 w 153250"/>
                    <a:gd name="connsiteY18" fmla="*/ 106582 h 136370"/>
                    <a:gd name="connsiteX19" fmla="*/ 43583 w 153250"/>
                    <a:gd name="connsiteY19" fmla="*/ 109093 h 136370"/>
                    <a:gd name="connsiteX20" fmla="*/ 62001 w 153250"/>
                    <a:gd name="connsiteY20" fmla="*/ 102398 h 136370"/>
                    <a:gd name="connsiteX21" fmla="*/ 65349 w 153250"/>
                    <a:gd name="connsiteY21" fmla="*/ 101143 h 136370"/>
                    <a:gd name="connsiteX22" fmla="*/ 65349 w 153250"/>
                    <a:gd name="connsiteY22" fmla="*/ 108256 h 136370"/>
                    <a:gd name="connsiteX23" fmla="*/ 65349 w 153250"/>
                    <a:gd name="connsiteY23" fmla="*/ 125829 h 136370"/>
                    <a:gd name="connsiteX24" fmla="*/ 64512 w 153250"/>
                    <a:gd name="connsiteY24" fmla="*/ 128339 h 136370"/>
                    <a:gd name="connsiteX25" fmla="*/ 43165 w 153250"/>
                    <a:gd name="connsiteY25" fmla="*/ 135871 h 136370"/>
                    <a:gd name="connsiteX26" fmla="*/ 23492 w 153250"/>
                    <a:gd name="connsiteY26" fmla="*/ 124574 h 136370"/>
                    <a:gd name="connsiteX27" fmla="*/ 6330 w 153250"/>
                    <a:gd name="connsiteY27" fmla="*/ 77294 h 136370"/>
                    <a:gd name="connsiteX28" fmla="*/ 1307 w 153250"/>
                    <a:gd name="connsiteY28" fmla="*/ 63069 h 136370"/>
                    <a:gd name="connsiteX29" fmla="*/ 12190 w 153250"/>
                    <a:gd name="connsiteY29" fmla="*/ 40056 h 136370"/>
                    <a:gd name="connsiteX30" fmla="*/ 104277 w 153250"/>
                    <a:gd name="connsiteY30" fmla="*/ 6584 h 136370"/>
                    <a:gd name="connsiteX31" fmla="*/ 119346 w 153250"/>
                    <a:gd name="connsiteY31" fmla="*/ 1145 h 136370"/>
                    <a:gd name="connsiteX32" fmla="*/ 141949 w 153250"/>
                    <a:gd name="connsiteY32" fmla="*/ 11187 h 136370"/>
                    <a:gd name="connsiteX33" fmla="*/ 153250 w 153250"/>
                    <a:gd name="connsiteY33" fmla="*/ 42567 h 136370"/>
                    <a:gd name="connsiteX34" fmla="*/ 152832 w 153250"/>
                    <a:gd name="connsiteY34" fmla="*/ 44240 h 136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153250" h="136370">
                      <a:moveTo>
                        <a:pt x="34375" y="85244"/>
                      </a:moveTo>
                      <a:cubicBezTo>
                        <a:pt x="35212" y="85244"/>
                        <a:pt x="35630" y="85244"/>
                        <a:pt x="36049" y="85244"/>
                      </a:cubicBezTo>
                      <a:cubicBezTo>
                        <a:pt x="41072" y="83570"/>
                        <a:pt x="46095" y="81897"/>
                        <a:pt x="50699" y="79805"/>
                      </a:cubicBezTo>
                      <a:cubicBezTo>
                        <a:pt x="53629" y="78550"/>
                        <a:pt x="54885" y="75202"/>
                        <a:pt x="54048" y="71855"/>
                      </a:cubicBezTo>
                      <a:cubicBezTo>
                        <a:pt x="53211" y="68926"/>
                        <a:pt x="51955" y="65579"/>
                        <a:pt x="50699" y="62650"/>
                      </a:cubicBezTo>
                      <a:cubicBezTo>
                        <a:pt x="49025" y="58885"/>
                        <a:pt x="45676" y="57211"/>
                        <a:pt x="41909" y="58466"/>
                      </a:cubicBezTo>
                      <a:cubicBezTo>
                        <a:pt x="37723" y="59721"/>
                        <a:pt x="33119" y="61395"/>
                        <a:pt x="28933" y="63069"/>
                      </a:cubicBezTo>
                      <a:cubicBezTo>
                        <a:pt x="25166" y="64324"/>
                        <a:pt x="23910" y="68089"/>
                        <a:pt x="25166" y="71855"/>
                      </a:cubicBezTo>
                      <a:cubicBezTo>
                        <a:pt x="26003" y="74784"/>
                        <a:pt x="27259" y="77713"/>
                        <a:pt x="28514" y="80642"/>
                      </a:cubicBezTo>
                      <a:cubicBezTo>
                        <a:pt x="29352" y="83570"/>
                        <a:pt x="31445" y="85244"/>
                        <a:pt x="34375" y="85244"/>
                      </a:cubicBezTo>
                      <a:moveTo>
                        <a:pt x="152832" y="44240"/>
                      </a:moveTo>
                      <a:lnTo>
                        <a:pt x="149483" y="44240"/>
                      </a:lnTo>
                      <a:cubicBezTo>
                        <a:pt x="130229" y="44240"/>
                        <a:pt x="110974" y="44240"/>
                        <a:pt x="91720" y="44240"/>
                      </a:cubicBezTo>
                      <a:cubicBezTo>
                        <a:pt x="79162" y="44240"/>
                        <a:pt x="68698" y="52608"/>
                        <a:pt x="65768" y="65161"/>
                      </a:cubicBezTo>
                      <a:cubicBezTo>
                        <a:pt x="65349" y="67671"/>
                        <a:pt x="64931" y="69763"/>
                        <a:pt x="64931" y="72273"/>
                      </a:cubicBezTo>
                      <a:cubicBezTo>
                        <a:pt x="64931" y="78131"/>
                        <a:pt x="64931" y="84407"/>
                        <a:pt x="64931" y="90265"/>
                      </a:cubicBezTo>
                      <a:cubicBezTo>
                        <a:pt x="64931" y="91520"/>
                        <a:pt x="64512" y="92357"/>
                        <a:pt x="63256" y="92775"/>
                      </a:cubicBezTo>
                      <a:cubicBezTo>
                        <a:pt x="55722" y="95286"/>
                        <a:pt x="48188" y="98214"/>
                        <a:pt x="40653" y="101143"/>
                      </a:cubicBezTo>
                      <a:cubicBezTo>
                        <a:pt x="37723" y="101980"/>
                        <a:pt x="36886" y="104072"/>
                        <a:pt x="37305" y="106582"/>
                      </a:cubicBezTo>
                      <a:cubicBezTo>
                        <a:pt x="38142" y="109511"/>
                        <a:pt x="40235" y="110348"/>
                        <a:pt x="43583" y="109093"/>
                      </a:cubicBezTo>
                      <a:cubicBezTo>
                        <a:pt x="49862" y="107001"/>
                        <a:pt x="55722" y="104490"/>
                        <a:pt x="62001" y="102398"/>
                      </a:cubicBezTo>
                      <a:cubicBezTo>
                        <a:pt x="62838" y="101980"/>
                        <a:pt x="64093" y="101562"/>
                        <a:pt x="65349" y="101143"/>
                      </a:cubicBezTo>
                      <a:lnTo>
                        <a:pt x="65349" y="108256"/>
                      </a:lnTo>
                      <a:cubicBezTo>
                        <a:pt x="65349" y="114114"/>
                        <a:pt x="65349" y="119971"/>
                        <a:pt x="65349" y="125829"/>
                      </a:cubicBezTo>
                      <a:cubicBezTo>
                        <a:pt x="65349" y="126666"/>
                        <a:pt x="64931" y="127921"/>
                        <a:pt x="64512" y="128339"/>
                      </a:cubicBezTo>
                      <a:cubicBezTo>
                        <a:pt x="57396" y="130850"/>
                        <a:pt x="50699" y="133779"/>
                        <a:pt x="43165" y="135871"/>
                      </a:cubicBezTo>
                      <a:cubicBezTo>
                        <a:pt x="34375" y="137963"/>
                        <a:pt x="26422" y="133360"/>
                        <a:pt x="23492" y="124574"/>
                      </a:cubicBezTo>
                      <a:cubicBezTo>
                        <a:pt x="17632" y="108674"/>
                        <a:pt x="12190" y="93194"/>
                        <a:pt x="6330" y="77294"/>
                      </a:cubicBezTo>
                      <a:cubicBezTo>
                        <a:pt x="4656" y="72692"/>
                        <a:pt x="2981" y="68089"/>
                        <a:pt x="1307" y="63069"/>
                      </a:cubicBezTo>
                      <a:cubicBezTo>
                        <a:pt x="-2460" y="53027"/>
                        <a:pt x="2144" y="43404"/>
                        <a:pt x="12190" y="40056"/>
                      </a:cubicBezTo>
                      <a:cubicBezTo>
                        <a:pt x="42746" y="28759"/>
                        <a:pt x="73302" y="17881"/>
                        <a:pt x="104277" y="6584"/>
                      </a:cubicBezTo>
                      <a:cubicBezTo>
                        <a:pt x="109300" y="4911"/>
                        <a:pt x="114323" y="2819"/>
                        <a:pt x="119346" y="1145"/>
                      </a:cubicBezTo>
                      <a:cubicBezTo>
                        <a:pt x="128973" y="-2202"/>
                        <a:pt x="138182" y="1982"/>
                        <a:pt x="141949" y="11187"/>
                      </a:cubicBezTo>
                      <a:cubicBezTo>
                        <a:pt x="145716" y="21647"/>
                        <a:pt x="149483" y="32107"/>
                        <a:pt x="153250" y="42567"/>
                      </a:cubicBezTo>
                      <a:cubicBezTo>
                        <a:pt x="152413" y="42985"/>
                        <a:pt x="152413" y="43404"/>
                        <a:pt x="152832" y="44240"/>
                      </a:cubicBezTo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689" name="Freeform 1688">
                  <a:extLst>
                    <a:ext uri="{FF2B5EF4-FFF2-40B4-BE49-F238E27FC236}">
                      <a16:creationId xmlns:a16="http://schemas.microsoft.com/office/drawing/2014/main" id="{70E0A418-892B-16B9-DAAC-1598CA09E1AF}"/>
                    </a:ext>
                  </a:extLst>
                </p:cNvPr>
                <p:cNvSpPr/>
                <p:nvPr/>
              </p:nvSpPr>
              <p:spPr>
                <a:xfrm>
                  <a:off x="1593521" y="1370342"/>
                  <a:ext cx="149850" cy="100835"/>
                </a:xfrm>
                <a:custGeom>
                  <a:avLst/>
                  <a:gdLst>
                    <a:gd name="connsiteX0" fmla="*/ 138130 w 149850"/>
                    <a:gd name="connsiteY0" fmla="*/ 25104 h 100835"/>
                    <a:gd name="connsiteX1" fmla="*/ 138130 w 149850"/>
                    <a:gd name="connsiteY1" fmla="*/ 19246 h 100835"/>
                    <a:gd name="connsiteX2" fmla="*/ 131014 w 149850"/>
                    <a:gd name="connsiteY2" fmla="*/ 12134 h 100835"/>
                    <a:gd name="connsiteX3" fmla="*/ 61531 w 149850"/>
                    <a:gd name="connsiteY3" fmla="*/ 12134 h 100835"/>
                    <a:gd name="connsiteX4" fmla="*/ 18417 w 149850"/>
                    <a:gd name="connsiteY4" fmla="*/ 12134 h 100835"/>
                    <a:gd name="connsiteX5" fmla="*/ 12557 w 149850"/>
                    <a:gd name="connsiteY5" fmla="*/ 16318 h 100835"/>
                    <a:gd name="connsiteX6" fmla="*/ 12557 w 149850"/>
                    <a:gd name="connsiteY6" fmla="*/ 25522 h 100835"/>
                    <a:gd name="connsiteX7" fmla="*/ 138130 w 149850"/>
                    <a:gd name="connsiteY7" fmla="*/ 25522 h 100835"/>
                    <a:gd name="connsiteX8" fmla="*/ 138130 w 149850"/>
                    <a:gd name="connsiteY8" fmla="*/ 25104 h 100835"/>
                    <a:gd name="connsiteX9" fmla="*/ 138130 w 149850"/>
                    <a:gd name="connsiteY9" fmla="*/ 46443 h 100835"/>
                    <a:gd name="connsiteX10" fmla="*/ 12139 w 149850"/>
                    <a:gd name="connsiteY10" fmla="*/ 46443 h 100835"/>
                    <a:gd name="connsiteX11" fmla="*/ 12139 w 149850"/>
                    <a:gd name="connsiteY11" fmla="*/ 48535 h 100835"/>
                    <a:gd name="connsiteX12" fmla="*/ 12139 w 149850"/>
                    <a:gd name="connsiteY12" fmla="*/ 82425 h 100835"/>
                    <a:gd name="connsiteX13" fmla="*/ 18836 w 149850"/>
                    <a:gd name="connsiteY13" fmla="*/ 89120 h 100835"/>
                    <a:gd name="connsiteX14" fmla="*/ 131433 w 149850"/>
                    <a:gd name="connsiteY14" fmla="*/ 89120 h 100835"/>
                    <a:gd name="connsiteX15" fmla="*/ 138130 w 149850"/>
                    <a:gd name="connsiteY15" fmla="*/ 82425 h 100835"/>
                    <a:gd name="connsiteX16" fmla="*/ 138130 w 149850"/>
                    <a:gd name="connsiteY16" fmla="*/ 49371 h 100835"/>
                    <a:gd name="connsiteX17" fmla="*/ 138130 w 149850"/>
                    <a:gd name="connsiteY17" fmla="*/ 46443 h 100835"/>
                    <a:gd name="connsiteX18" fmla="*/ 138130 w 149850"/>
                    <a:gd name="connsiteY18" fmla="*/ 46443 h 100835"/>
                    <a:gd name="connsiteX19" fmla="*/ 74925 w 149850"/>
                    <a:gd name="connsiteY19" fmla="*/ 100835 h 100835"/>
                    <a:gd name="connsiteX20" fmla="*/ 18417 w 149850"/>
                    <a:gd name="connsiteY20" fmla="*/ 100835 h 100835"/>
                    <a:gd name="connsiteX21" fmla="*/ 0 w 149850"/>
                    <a:gd name="connsiteY21" fmla="*/ 82425 h 100835"/>
                    <a:gd name="connsiteX22" fmla="*/ 0 w 149850"/>
                    <a:gd name="connsiteY22" fmla="*/ 17991 h 100835"/>
                    <a:gd name="connsiteX23" fmla="*/ 14232 w 149850"/>
                    <a:gd name="connsiteY23" fmla="*/ 418 h 100835"/>
                    <a:gd name="connsiteX24" fmla="*/ 17999 w 149850"/>
                    <a:gd name="connsiteY24" fmla="*/ 0 h 100835"/>
                    <a:gd name="connsiteX25" fmla="*/ 131852 w 149850"/>
                    <a:gd name="connsiteY25" fmla="*/ 0 h 100835"/>
                    <a:gd name="connsiteX26" fmla="*/ 149850 w 149850"/>
                    <a:gd name="connsiteY26" fmla="*/ 17991 h 100835"/>
                    <a:gd name="connsiteX27" fmla="*/ 149850 w 149850"/>
                    <a:gd name="connsiteY27" fmla="*/ 83262 h 100835"/>
                    <a:gd name="connsiteX28" fmla="*/ 131852 w 149850"/>
                    <a:gd name="connsiteY28" fmla="*/ 100835 h 100835"/>
                    <a:gd name="connsiteX29" fmla="*/ 74925 w 149850"/>
                    <a:gd name="connsiteY29" fmla="*/ 100835 h 100835"/>
                    <a:gd name="connsiteX30" fmla="*/ 74925 w 149850"/>
                    <a:gd name="connsiteY30" fmla="*/ 100835 h 100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49850" h="100835">
                      <a:moveTo>
                        <a:pt x="138130" y="25104"/>
                      </a:moveTo>
                      <a:lnTo>
                        <a:pt x="138130" y="19246"/>
                      </a:lnTo>
                      <a:cubicBezTo>
                        <a:pt x="138130" y="13807"/>
                        <a:pt x="136456" y="12134"/>
                        <a:pt x="131014" y="12134"/>
                      </a:cubicBezTo>
                      <a:lnTo>
                        <a:pt x="61531" y="12134"/>
                      </a:lnTo>
                      <a:cubicBezTo>
                        <a:pt x="47299" y="12134"/>
                        <a:pt x="32649" y="12134"/>
                        <a:pt x="18417" y="12134"/>
                      </a:cubicBezTo>
                      <a:cubicBezTo>
                        <a:pt x="15069" y="12134"/>
                        <a:pt x="12976" y="13389"/>
                        <a:pt x="12557" y="16318"/>
                      </a:cubicBezTo>
                      <a:cubicBezTo>
                        <a:pt x="12139" y="19246"/>
                        <a:pt x="12557" y="22175"/>
                        <a:pt x="12557" y="25522"/>
                      </a:cubicBezTo>
                      <a:lnTo>
                        <a:pt x="138130" y="25522"/>
                      </a:lnTo>
                      <a:lnTo>
                        <a:pt x="138130" y="25104"/>
                      </a:lnTo>
                      <a:close/>
                      <a:moveTo>
                        <a:pt x="138130" y="46443"/>
                      </a:moveTo>
                      <a:lnTo>
                        <a:pt x="12139" y="46443"/>
                      </a:lnTo>
                      <a:cubicBezTo>
                        <a:pt x="12139" y="47279"/>
                        <a:pt x="12139" y="48116"/>
                        <a:pt x="12139" y="48535"/>
                      </a:cubicBezTo>
                      <a:cubicBezTo>
                        <a:pt x="12139" y="59832"/>
                        <a:pt x="12139" y="71129"/>
                        <a:pt x="12139" y="82425"/>
                      </a:cubicBezTo>
                      <a:cubicBezTo>
                        <a:pt x="12139" y="87028"/>
                        <a:pt x="14232" y="89120"/>
                        <a:pt x="18836" y="89120"/>
                      </a:cubicBezTo>
                      <a:cubicBezTo>
                        <a:pt x="56508" y="89120"/>
                        <a:pt x="93761" y="89120"/>
                        <a:pt x="131433" y="89120"/>
                      </a:cubicBezTo>
                      <a:cubicBezTo>
                        <a:pt x="136456" y="89120"/>
                        <a:pt x="138130" y="87446"/>
                        <a:pt x="138130" y="82425"/>
                      </a:cubicBezTo>
                      <a:cubicBezTo>
                        <a:pt x="138130" y="71547"/>
                        <a:pt x="138130" y="60250"/>
                        <a:pt x="138130" y="49371"/>
                      </a:cubicBezTo>
                      <a:cubicBezTo>
                        <a:pt x="138130" y="48116"/>
                        <a:pt x="138130" y="47279"/>
                        <a:pt x="138130" y="46443"/>
                      </a:cubicBezTo>
                      <a:lnTo>
                        <a:pt x="138130" y="46443"/>
                      </a:lnTo>
                      <a:close/>
                      <a:moveTo>
                        <a:pt x="74925" y="100835"/>
                      </a:moveTo>
                      <a:lnTo>
                        <a:pt x="18417" y="100835"/>
                      </a:lnTo>
                      <a:cubicBezTo>
                        <a:pt x="7534" y="100835"/>
                        <a:pt x="0" y="93304"/>
                        <a:pt x="0" y="82425"/>
                      </a:cubicBezTo>
                      <a:cubicBezTo>
                        <a:pt x="0" y="61087"/>
                        <a:pt x="0" y="39330"/>
                        <a:pt x="0" y="17991"/>
                      </a:cubicBezTo>
                      <a:cubicBezTo>
                        <a:pt x="0" y="8786"/>
                        <a:pt x="5441" y="2092"/>
                        <a:pt x="14232" y="418"/>
                      </a:cubicBezTo>
                      <a:cubicBezTo>
                        <a:pt x="15487" y="0"/>
                        <a:pt x="16743" y="0"/>
                        <a:pt x="17999" y="0"/>
                      </a:cubicBezTo>
                      <a:cubicBezTo>
                        <a:pt x="56089" y="0"/>
                        <a:pt x="93761" y="0"/>
                        <a:pt x="131852" y="0"/>
                      </a:cubicBezTo>
                      <a:cubicBezTo>
                        <a:pt x="142735" y="0"/>
                        <a:pt x="149850" y="7113"/>
                        <a:pt x="149850" y="17991"/>
                      </a:cubicBezTo>
                      <a:cubicBezTo>
                        <a:pt x="149850" y="39748"/>
                        <a:pt x="149850" y="61505"/>
                        <a:pt x="149850" y="83262"/>
                      </a:cubicBezTo>
                      <a:cubicBezTo>
                        <a:pt x="149850" y="93722"/>
                        <a:pt x="142735" y="100835"/>
                        <a:pt x="131852" y="100835"/>
                      </a:cubicBezTo>
                      <a:cubicBezTo>
                        <a:pt x="113016" y="100835"/>
                        <a:pt x="94180" y="100835"/>
                        <a:pt x="74925" y="100835"/>
                      </a:cubicBezTo>
                      <a:lnTo>
                        <a:pt x="74925" y="100835"/>
                      </a:lnTo>
                      <a:close/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  <p:sp>
              <p:nvSpPr>
                <p:cNvPr id="1690" name="Freeform 1689">
                  <a:extLst>
                    <a:ext uri="{FF2B5EF4-FFF2-40B4-BE49-F238E27FC236}">
                      <a16:creationId xmlns:a16="http://schemas.microsoft.com/office/drawing/2014/main" id="{A1BC9B8D-B80B-0145-FC8D-ADCD6E5290F6}"/>
                    </a:ext>
                  </a:extLst>
                </p:cNvPr>
                <p:cNvSpPr/>
                <p:nvPr/>
              </p:nvSpPr>
              <p:spPr>
                <a:xfrm>
                  <a:off x="1616543" y="1427245"/>
                  <a:ext cx="68392" cy="8368"/>
                </a:xfrm>
                <a:custGeom>
                  <a:avLst/>
                  <a:gdLst>
                    <a:gd name="connsiteX0" fmla="*/ 34323 w 68392"/>
                    <a:gd name="connsiteY0" fmla="*/ 418 h 8368"/>
                    <a:gd name="connsiteX1" fmla="*/ 64042 w 68392"/>
                    <a:gd name="connsiteY1" fmla="*/ 418 h 8368"/>
                    <a:gd name="connsiteX2" fmla="*/ 68228 w 68392"/>
                    <a:gd name="connsiteY2" fmla="*/ 2929 h 8368"/>
                    <a:gd name="connsiteX3" fmla="*/ 67391 w 68392"/>
                    <a:gd name="connsiteY3" fmla="*/ 7113 h 8368"/>
                    <a:gd name="connsiteX4" fmla="*/ 63205 w 68392"/>
                    <a:gd name="connsiteY4" fmla="*/ 8368 h 8368"/>
                    <a:gd name="connsiteX5" fmla="*/ 18417 w 68392"/>
                    <a:gd name="connsiteY5" fmla="*/ 8368 h 8368"/>
                    <a:gd name="connsiteX6" fmla="*/ 4604 w 68392"/>
                    <a:gd name="connsiteY6" fmla="*/ 8368 h 8368"/>
                    <a:gd name="connsiteX7" fmla="*/ 0 w 68392"/>
                    <a:gd name="connsiteY7" fmla="*/ 4184 h 8368"/>
                    <a:gd name="connsiteX8" fmla="*/ 4604 w 68392"/>
                    <a:gd name="connsiteY8" fmla="*/ 0 h 8368"/>
                    <a:gd name="connsiteX9" fmla="*/ 34323 w 68392"/>
                    <a:gd name="connsiteY9" fmla="*/ 418 h 83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8392" h="8368">
                      <a:moveTo>
                        <a:pt x="34323" y="418"/>
                      </a:moveTo>
                      <a:cubicBezTo>
                        <a:pt x="44369" y="418"/>
                        <a:pt x="53996" y="418"/>
                        <a:pt x="64042" y="418"/>
                      </a:cubicBezTo>
                      <a:cubicBezTo>
                        <a:pt x="66135" y="418"/>
                        <a:pt x="67809" y="1255"/>
                        <a:pt x="68228" y="2929"/>
                      </a:cubicBezTo>
                      <a:cubicBezTo>
                        <a:pt x="68647" y="4184"/>
                        <a:pt x="68228" y="6276"/>
                        <a:pt x="67391" y="7113"/>
                      </a:cubicBezTo>
                      <a:cubicBezTo>
                        <a:pt x="66554" y="7950"/>
                        <a:pt x="64461" y="8368"/>
                        <a:pt x="63205" y="8368"/>
                      </a:cubicBezTo>
                      <a:cubicBezTo>
                        <a:pt x="48136" y="8368"/>
                        <a:pt x="33486" y="8368"/>
                        <a:pt x="18417" y="8368"/>
                      </a:cubicBezTo>
                      <a:cubicBezTo>
                        <a:pt x="13813" y="8368"/>
                        <a:pt x="9209" y="8368"/>
                        <a:pt x="4604" y="8368"/>
                      </a:cubicBezTo>
                      <a:cubicBezTo>
                        <a:pt x="1674" y="8368"/>
                        <a:pt x="0" y="6694"/>
                        <a:pt x="0" y="4184"/>
                      </a:cubicBezTo>
                      <a:cubicBezTo>
                        <a:pt x="0" y="1674"/>
                        <a:pt x="1674" y="0"/>
                        <a:pt x="4604" y="0"/>
                      </a:cubicBezTo>
                      <a:cubicBezTo>
                        <a:pt x="14650" y="418"/>
                        <a:pt x="24696" y="418"/>
                        <a:pt x="34323" y="418"/>
                      </a:cubicBezTo>
                    </a:path>
                  </a:pathLst>
                </a:custGeom>
                <a:solidFill>
                  <a:srgbClr val="FEFEFE"/>
                </a:solidFill>
                <a:ln w="41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400">
                    <a:latin typeface="+mn-lt"/>
                  </a:endParaRPr>
                </a:p>
              </p:txBody>
            </p:sp>
          </p:grpSp>
        </p:grpSp>
        <p:grpSp>
          <p:nvGrpSpPr>
            <p:cNvPr id="1694" name="Graphic 2">
              <a:extLst>
                <a:ext uri="{FF2B5EF4-FFF2-40B4-BE49-F238E27FC236}">
                  <a16:creationId xmlns:a16="http://schemas.microsoft.com/office/drawing/2014/main" id="{4BC1A199-A0C4-9CB7-B378-10A1E0B3A0BF}"/>
                </a:ext>
              </a:extLst>
            </p:cNvPr>
            <p:cNvGrpSpPr/>
            <p:nvPr/>
          </p:nvGrpSpPr>
          <p:grpSpPr>
            <a:xfrm>
              <a:off x="578990" y="1018911"/>
              <a:ext cx="989416" cy="237141"/>
              <a:chOff x="578990" y="1018911"/>
              <a:chExt cx="989416" cy="237141"/>
            </a:xfrm>
          </p:grpSpPr>
          <p:sp>
            <p:nvSpPr>
              <p:cNvPr id="1695" name="Freeform 1694">
                <a:extLst>
                  <a:ext uri="{FF2B5EF4-FFF2-40B4-BE49-F238E27FC236}">
                    <a16:creationId xmlns:a16="http://schemas.microsoft.com/office/drawing/2014/main" id="{E6103B59-1101-CD37-1610-695B7C8B938A}"/>
                  </a:ext>
                </a:extLst>
              </p:cNvPr>
              <p:cNvSpPr/>
              <p:nvPr/>
            </p:nvSpPr>
            <p:spPr>
              <a:xfrm>
                <a:off x="610703" y="1108840"/>
                <a:ext cx="957703" cy="65270"/>
              </a:xfrm>
              <a:custGeom>
                <a:avLst/>
                <a:gdLst>
                  <a:gd name="connsiteX0" fmla="*/ 0 w 957703"/>
                  <a:gd name="connsiteY0" fmla="*/ 0 h 65270"/>
                  <a:gd name="connsiteX1" fmla="*/ 957704 w 957703"/>
                  <a:gd name="connsiteY1" fmla="*/ 0 h 65270"/>
                  <a:gd name="connsiteX2" fmla="*/ 957704 w 957703"/>
                  <a:gd name="connsiteY2" fmla="*/ 65271 h 65270"/>
                  <a:gd name="connsiteX3" fmla="*/ 0 w 957703"/>
                  <a:gd name="connsiteY3" fmla="*/ 65271 h 65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7703" h="65270">
                    <a:moveTo>
                      <a:pt x="0" y="0"/>
                    </a:moveTo>
                    <a:lnTo>
                      <a:pt x="957704" y="0"/>
                    </a:lnTo>
                    <a:lnTo>
                      <a:pt x="957704" y="65271"/>
                    </a:lnTo>
                    <a:lnTo>
                      <a:pt x="0" y="65271"/>
                    </a:lnTo>
                    <a:close/>
                  </a:path>
                </a:pathLst>
              </a:custGeom>
              <a:noFill/>
              <a:ln w="41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00">
                  <a:latin typeface="+mn-lt"/>
                </a:endParaRPr>
              </a:p>
            </p:txBody>
          </p:sp>
          <p:sp>
            <p:nvSpPr>
              <p:cNvPr id="1696" name="TextBox 1695">
                <a:extLst>
                  <a:ext uri="{FF2B5EF4-FFF2-40B4-BE49-F238E27FC236}">
                    <a16:creationId xmlns:a16="http://schemas.microsoft.com/office/drawing/2014/main" id="{02E56DE4-82E0-846C-28A4-ADE3FB600A79}"/>
                  </a:ext>
                </a:extLst>
              </p:cNvPr>
              <p:cNvSpPr txBox="1"/>
              <p:nvPr/>
            </p:nvSpPr>
            <p:spPr>
              <a:xfrm>
                <a:off x="578990" y="1021444"/>
                <a:ext cx="125542" cy="23207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E</a:t>
                </a:r>
              </a:p>
            </p:txBody>
          </p:sp>
          <p:sp>
            <p:nvSpPr>
              <p:cNvPr id="1697" name="TextBox 1696">
                <a:extLst>
                  <a:ext uri="{FF2B5EF4-FFF2-40B4-BE49-F238E27FC236}">
                    <a16:creationId xmlns:a16="http://schemas.microsoft.com/office/drawing/2014/main" id="{07FC1610-001F-0DD0-4E47-0ECB9091FB09}"/>
                  </a:ext>
                </a:extLst>
              </p:cNvPr>
              <p:cNvSpPr txBox="1"/>
              <p:nvPr/>
            </p:nvSpPr>
            <p:spPr>
              <a:xfrm>
                <a:off x="624615" y="1021444"/>
                <a:ext cx="129103" cy="23207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C</a:t>
                </a:r>
              </a:p>
            </p:txBody>
          </p:sp>
          <p:sp>
            <p:nvSpPr>
              <p:cNvPr id="1698" name="TextBox 1697">
                <a:extLst>
                  <a:ext uri="{FF2B5EF4-FFF2-40B4-BE49-F238E27FC236}">
                    <a16:creationId xmlns:a16="http://schemas.microsoft.com/office/drawing/2014/main" id="{11FD4A09-C4CB-FD42-0198-55375DCBA3A7}"/>
                  </a:ext>
                </a:extLst>
              </p:cNvPr>
              <p:cNvSpPr txBox="1"/>
              <p:nvPr/>
            </p:nvSpPr>
            <p:spPr>
              <a:xfrm>
                <a:off x="672751" y="1021445"/>
                <a:ext cx="132665" cy="232072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O</a:t>
                </a:r>
              </a:p>
            </p:txBody>
          </p:sp>
          <p:sp>
            <p:nvSpPr>
              <p:cNvPr id="1699" name="TextBox 1698">
                <a:extLst>
                  <a:ext uri="{FF2B5EF4-FFF2-40B4-BE49-F238E27FC236}">
                    <a16:creationId xmlns:a16="http://schemas.microsoft.com/office/drawing/2014/main" id="{2CD84D70-430D-B095-E21A-5F3793F6CF16}"/>
                  </a:ext>
                </a:extLst>
              </p:cNvPr>
              <p:cNvSpPr txBox="1"/>
              <p:nvPr/>
            </p:nvSpPr>
            <p:spPr>
              <a:xfrm>
                <a:off x="726329" y="1021445"/>
                <a:ext cx="125542" cy="232072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S</a:t>
                </a:r>
              </a:p>
            </p:txBody>
          </p:sp>
          <p:sp>
            <p:nvSpPr>
              <p:cNvPr id="1700" name="TextBox 1699">
                <a:extLst>
                  <a:ext uri="{FF2B5EF4-FFF2-40B4-BE49-F238E27FC236}">
                    <a16:creationId xmlns:a16="http://schemas.microsoft.com/office/drawing/2014/main" id="{47913363-13FD-AEFC-6B9E-8FB50CFB2314}"/>
                  </a:ext>
                </a:extLst>
              </p:cNvPr>
              <p:cNvSpPr txBox="1"/>
              <p:nvPr/>
            </p:nvSpPr>
            <p:spPr>
              <a:xfrm>
                <a:off x="770279" y="1021445"/>
                <a:ext cx="125542" cy="232072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Y</a:t>
                </a:r>
              </a:p>
            </p:txBody>
          </p:sp>
          <p:sp>
            <p:nvSpPr>
              <p:cNvPr id="1701" name="TextBox 1700">
                <a:extLst>
                  <a:ext uri="{FF2B5EF4-FFF2-40B4-BE49-F238E27FC236}">
                    <a16:creationId xmlns:a16="http://schemas.microsoft.com/office/drawing/2014/main" id="{FFECD038-4448-EB27-ECAE-AC7CEE1BC5CE}"/>
                  </a:ext>
                </a:extLst>
              </p:cNvPr>
              <p:cNvSpPr txBox="1"/>
              <p:nvPr/>
            </p:nvSpPr>
            <p:spPr>
              <a:xfrm>
                <a:off x="815904" y="1021445"/>
                <a:ext cx="125542" cy="232072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S</a:t>
                </a:r>
              </a:p>
            </p:txBody>
          </p:sp>
          <p:sp>
            <p:nvSpPr>
              <p:cNvPr id="1702" name="TextBox 1701">
                <a:extLst>
                  <a:ext uri="{FF2B5EF4-FFF2-40B4-BE49-F238E27FC236}">
                    <a16:creationId xmlns:a16="http://schemas.microsoft.com/office/drawing/2014/main" id="{B584F91F-DBC8-BEBA-1CF3-897996882FF3}"/>
                  </a:ext>
                </a:extLst>
              </p:cNvPr>
              <p:cNvSpPr txBox="1"/>
              <p:nvPr/>
            </p:nvSpPr>
            <p:spPr>
              <a:xfrm>
                <a:off x="861110" y="1018911"/>
                <a:ext cx="214579" cy="23714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TEM</a:t>
                </a:r>
              </a:p>
            </p:txBody>
          </p:sp>
          <p:sp>
            <p:nvSpPr>
              <p:cNvPr id="1703" name="TextBox 1702">
                <a:extLst>
                  <a:ext uri="{FF2B5EF4-FFF2-40B4-BE49-F238E27FC236}">
                    <a16:creationId xmlns:a16="http://schemas.microsoft.com/office/drawing/2014/main" id="{EEEF8A9A-F213-D716-9DBB-B71E7BE5D5F4}"/>
                  </a:ext>
                </a:extLst>
              </p:cNvPr>
              <p:cNvSpPr txBox="1"/>
              <p:nvPr/>
            </p:nvSpPr>
            <p:spPr>
              <a:xfrm>
                <a:off x="1030216" y="1021445"/>
                <a:ext cx="125542" cy="232072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P</a:t>
                </a:r>
              </a:p>
            </p:txBody>
          </p:sp>
          <p:sp>
            <p:nvSpPr>
              <p:cNvPr id="1704" name="TextBox 1703">
                <a:extLst>
                  <a:ext uri="{FF2B5EF4-FFF2-40B4-BE49-F238E27FC236}">
                    <a16:creationId xmlns:a16="http://schemas.microsoft.com/office/drawing/2014/main" id="{6EEFFD3E-F205-FDE9-FEB2-AF234112EB23}"/>
                  </a:ext>
                </a:extLst>
              </p:cNvPr>
              <p:cNvSpPr txBox="1"/>
              <p:nvPr/>
            </p:nvSpPr>
            <p:spPr>
              <a:xfrm>
                <a:off x="1074166" y="1021445"/>
                <a:ext cx="125542" cy="232072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A</a:t>
                </a:r>
              </a:p>
            </p:txBody>
          </p:sp>
          <p:sp>
            <p:nvSpPr>
              <p:cNvPr id="1705" name="TextBox 1704">
                <a:extLst>
                  <a:ext uri="{FF2B5EF4-FFF2-40B4-BE49-F238E27FC236}">
                    <a16:creationId xmlns:a16="http://schemas.microsoft.com/office/drawing/2014/main" id="{FEE16C83-8DD7-AA7E-72E1-1199CF52AF50}"/>
                  </a:ext>
                </a:extLst>
              </p:cNvPr>
              <p:cNvSpPr txBox="1"/>
              <p:nvPr/>
            </p:nvSpPr>
            <p:spPr>
              <a:xfrm>
                <a:off x="1126071" y="1021445"/>
                <a:ext cx="129103" cy="232072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R</a:t>
                </a:r>
              </a:p>
            </p:txBody>
          </p:sp>
          <p:sp>
            <p:nvSpPr>
              <p:cNvPr id="1706" name="TextBox 1705">
                <a:extLst>
                  <a:ext uri="{FF2B5EF4-FFF2-40B4-BE49-F238E27FC236}">
                    <a16:creationId xmlns:a16="http://schemas.microsoft.com/office/drawing/2014/main" id="{2B8B0899-CA83-5E45-6A48-7880CFAB450B}"/>
                  </a:ext>
                </a:extLst>
              </p:cNvPr>
              <p:cNvSpPr txBox="1"/>
              <p:nvPr/>
            </p:nvSpPr>
            <p:spPr>
              <a:xfrm>
                <a:off x="1175043" y="1018911"/>
                <a:ext cx="289370" cy="23714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rot="0" spcFirstLastPara="1" vertOverflow="overflow" horzOverflow="overflow" vert="horz" wrap="none" lIns="39290" tIns="39290" rIns="39290" bIns="39290" numCol="1" spcCol="38100" rtlCol="0" anchor="ctr">
                <a:spAutoFit/>
              </a:bodyPr>
              <a:lstStyle/>
              <a:p>
                <a:pPr marL="0" marR="0" indent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" b="0" i="0" u="none" strike="noStrike" cap="none" spc="0" normalizeH="0" baseline="0" dirty="0">
                    <a:ln>
                      <a:noFill/>
                    </a:ln>
                    <a:solidFill>
                      <a:srgbClr val="4277BA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IBMPlexSans-Bold"/>
                    <a:rtl val="0"/>
                  </a:rPr>
                  <a:t>TNERS</a:t>
                </a:r>
              </a:p>
            </p:txBody>
          </p:sp>
        </p:grpSp>
        <p:sp>
          <p:nvSpPr>
            <p:cNvPr id="1707" name="Freeform 1706">
              <a:extLst>
                <a:ext uri="{FF2B5EF4-FFF2-40B4-BE49-F238E27FC236}">
                  <a16:creationId xmlns:a16="http://schemas.microsoft.com/office/drawing/2014/main" id="{815BB59B-E8BD-2ADC-BD46-5F1CEB80778D}"/>
                </a:ext>
              </a:extLst>
            </p:cNvPr>
            <p:cNvSpPr/>
            <p:nvPr/>
          </p:nvSpPr>
          <p:spPr>
            <a:xfrm>
              <a:off x="582658" y="6993259"/>
              <a:ext cx="71995" cy="160248"/>
            </a:xfrm>
            <a:custGeom>
              <a:avLst/>
              <a:gdLst>
                <a:gd name="connsiteX0" fmla="*/ 0 w 71995"/>
                <a:gd name="connsiteY0" fmla="*/ 0 h 160248"/>
                <a:gd name="connsiteX1" fmla="*/ 71995 w 71995"/>
                <a:gd name="connsiteY1" fmla="*/ 0 h 160248"/>
                <a:gd name="connsiteX2" fmla="*/ 71995 w 71995"/>
                <a:gd name="connsiteY2" fmla="*/ 160248 h 160248"/>
                <a:gd name="connsiteX3" fmla="*/ 0 w 71995"/>
                <a:gd name="connsiteY3" fmla="*/ 160248 h 160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995" h="160248">
                  <a:moveTo>
                    <a:pt x="0" y="0"/>
                  </a:moveTo>
                  <a:lnTo>
                    <a:pt x="71995" y="0"/>
                  </a:lnTo>
                  <a:lnTo>
                    <a:pt x="71995" y="160248"/>
                  </a:lnTo>
                  <a:lnTo>
                    <a:pt x="0" y="160248"/>
                  </a:lnTo>
                  <a:close/>
                </a:path>
              </a:pathLst>
            </a:custGeom>
            <a:solidFill>
              <a:srgbClr val="FEFEFE"/>
            </a:solidFill>
            <a:ln w="41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400">
                <a:latin typeface="+mn-lt"/>
              </a:endParaRPr>
            </a:p>
          </p:txBody>
        </p:sp>
      </p:grpSp>
      <p:sp>
        <p:nvSpPr>
          <p:cNvPr id="1709" name="TextBox 1708">
            <a:extLst>
              <a:ext uri="{FF2B5EF4-FFF2-40B4-BE49-F238E27FC236}">
                <a16:creationId xmlns:a16="http://schemas.microsoft.com/office/drawing/2014/main" id="{BF4BC507-3E66-8353-C35E-E46D470DB411}"/>
              </a:ext>
            </a:extLst>
          </p:cNvPr>
          <p:cNvSpPr txBox="1"/>
          <p:nvPr/>
        </p:nvSpPr>
        <p:spPr>
          <a:xfrm>
            <a:off x="302964" y="209320"/>
            <a:ext cx="412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Financial Service Industry Architecture</a:t>
            </a:r>
          </a:p>
        </p:txBody>
      </p:sp>
    </p:spTree>
    <p:extLst>
      <p:ext uri="{BB962C8B-B14F-4D97-AF65-F5344CB8AC3E}">
        <p14:creationId xmlns:p14="http://schemas.microsoft.com/office/powerpoint/2010/main" val="1668179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2D93207-47CF-D8E1-E18D-F6D191BF7722}"/>
              </a:ext>
            </a:extLst>
          </p:cNvPr>
          <p:cNvSpPr txBox="1"/>
          <p:nvPr/>
        </p:nvSpPr>
        <p:spPr>
          <a:xfrm>
            <a:off x="169933" y="248037"/>
            <a:ext cx="8804134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Nonfunctional requirements</a:t>
            </a:r>
          </a:p>
          <a:p>
            <a:endParaRPr lang="en-US" dirty="0"/>
          </a:p>
          <a:p>
            <a:pPr marL="342900" indent="-342900">
              <a:buAutoNum type="arabicParenR"/>
            </a:pPr>
            <a:r>
              <a:rPr lang="en-US" u="sng" dirty="0"/>
              <a:t>Security</a:t>
            </a:r>
          </a:p>
          <a:p>
            <a:endParaRPr lang="en-US" u="sng" dirty="0"/>
          </a:p>
          <a:p>
            <a:r>
              <a:rPr lang="en-US" dirty="0"/>
              <a:t>All application systems must implement robust controls over their communication network for Safeguarding         data, Tightly controlling access to network devices through management approval and subsequent audits ,     Logging and monitoring remote access etc.</a:t>
            </a:r>
          </a:p>
          <a:p>
            <a:endParaRPr lang="en-US" dirty="0"/>
          </a:p>
          <a:p>
            <a:r>
              <a:rPr lang="en-US" dirty="0"/>
              <a:t>2) </a:t>
            </a:r>
            <a:r>
              <a:rPr lang="en-US" u="sng" dirty="0"/>
              <a:t>Scalability</a:t>
            </a:r>
          </a:p>
          <a:p>
            <a:endParaRPr lang="en-US" dirty="0"/>
          </a:p>
          <a:p>
            <a:r>
              <a:rPr lang="en-US" dirty="0"/>
              <a:t>The architecture must be able to support large-scale deployments.</a:t>
            </a:r>
          </a:p>
          <a:p>
            <a:endParaRPr lang="en-US" dirty="0"/>
          </a:p>
          <a:p>
            <a:r>
              <a:rPr lang="en-US" dirty="0"/>
              <a:t>3) Availability</a:t>
            </a:r>
          </a:p>
          <a:p>
            <a:endParaRPr lang="en-US" dirty="0"/>
          </a:p>
          <a:p>
            <a:r>
              <a:rPr lang="en-US" dirty="0"/>
              <a:t>Financial institutions need to operate in a 24 x 7 environment. The infrastructure must be available to the customers whenever they want, wherever they are, and on whatever channel they prefer to interact.</a:t>
            </a:r>
          </a:p>
          <a:p>
            <a:endParaRPr lang="en-US" dirty="0"/>
          </a:p>
          <a:p>
            <a:r>
              <a:rPr lang="en-US" dirty="0"/>
              <a:t>4) Backup and offsite storage</a:t>
            </a:r>
          </a:p>
          <a:p>
            <a:endParaRPr lang="en-US" dirty="0"/>
          </a:p>
          <a:p>
            <a:r>
              <a:rPr lang="en-US" dirty="0"/>
              <a:t>All application systems must have a defined backup policy and associated procedures for backing up data in a scheduled and timely manner. </a:t>
            </a:r>
          </a:p>
        </p:txBody>
      </p:sp>
    </p:spTree>
    <p:extLst>
      <p:ext uri="{BB962C8B-B14F-4D97-AF65-F5344CB8AC3E}">
        <p14:creationId xmlns:p14="http://schemas.microsoft.com/office/powerpoint/2010/main" val="1963343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Pricing</a:t>
            </a:r>
            <a:endParaRPr sz="3000" dirty="0"/>
          </a:p>
        </p:txBody>
      </p:sp>
      <p:sp>
        <p:nvSpPr>
          <p:cNvPr id="282" name="Google Shape;282;p37"/>
          <p:cNvSpPr txBox="1">
            <a:spLocks noGrp="1"/>
          </p:cNvSpPr>
          <p:nvPr>
            <p:ph type="body" idx="2"/>
          </p:nvPr>
        </p:nvSpPr>
        <p:spPr>
          <a:xfrm>
            <a:off x="4696891" y="498277"/>
            <a:ext cx="3885600" cy="1178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1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1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8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 lang="en-IN" sz="16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57F5D9-C87F-F230-4A1C-7EA6B89229A7}"/>
              </a:ext>
            </a:extLst>
          </p:cNvPr>
          <p:cNvSpPr txBox="1"/>
          <p:nvPr/>
        </p:nvSpPr>
        <p:spPr>
          <a:xfrm>
            <a:off x="4629158" y="86654"/>
            <a:ext cx="2912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92D050"/>
                </a:solidFill>
              </a:rPr>
              <a:t>PRO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4FA390-7B39-6FB7-71F3-30EBA3E61246}"/>
              </a:ext>
            </a:extLst>
          </p:cNvPr>
          <p:cNvSpPr txBox="1"/>
          <p:nvPr/>
        </p:nvSpPr>
        <p:spPr>
          <a:xfrm>
            <a:off x="4665149" y="1335722"/>
            <a:ext cx="2912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92D050"/>
                </a:solidFill>
              </a:rPr>
              <a:t>PLUS</a:t>
            </a:r>
          </a:p>
        </p:txBody>
      </p:sp>
      <p:sp>
        <p:nvSpPr>
          <p:cNvPr id="7" name="Google Shape;282;p37">
            <a:extLst>
              <a:ext uri="{FF2B5EF4-FFF2-40B4-BE49-F238E27FC236}">
                <a16:creationId xmlns:a16="http://schemas.microsoft.com/office/drawing/2014/main" id="{1EFA7837-A838-77AD-0EAC-C7CCB0E935FE}"/>
              </a:ext>
            </a:extLst>
          </p:cNvPr>
          <p:cNvSpPr txBox="1">
            <a:spLocks/>
          </p:cNvSpPr>
          <p:nvPr/>
        </p:nvSpPr>
        <p:spPr>
          <a:xfrm>
            <a:off x="4629158" y="386092"/>
            <a:ext cx="3885600" cy="915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150" dirty="0">
                <a:solidFill>
                  <a:srgbClr val="51525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dirty="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100% Of current salary per month for 3 months</a:t>
            </a:r>
          </a:p>
          <a:p>
            <a:pPr marL="0" indent="0">
              <a:buNone/>
            </a:pPr>
            <a:r>
              <a:rPr lang="en-US" sz="1100" b="1" dirty="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@ Salary 50K per month – 1999 Rs annually</a:t>
            </a:r>
          </a:p>
          <a:p>
            <a:pPr marL="0" indent="0">
              <a:buNone/>
            </a:pPr>
            <a:r>
              <a:rPr lang="en-US" sz="1100" b="1" dirty="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@ Salary 2 L – 10 L per month  -  6499 annually with    		                                   coverage up to 2 L</a:t>
            </a:r>
          </a:p>
          <a:p>
            <a:pPr marL="0" indent="0">
              <a:buNone/>
            </a:pPr>
            <a:br>
              <a:rPr lang="en-US" sz="11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1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8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 lang="en-US" sz="1600" b="1" dirty="0">
              <a:solidFill>
                <a:schemeClr val="dk1"/>
              </a:solidFill>
            </a:endParaRPr>
          </a:p>
          <a:p>
            <a:pPr marL="0" indent="0">
              <a:spcBef>
                <a:spcPts val="1000"/>
              </a:spcBef>
              <a:buFont typeface="Lato"/>
              <a:buNone/>
            </a:pPr>
            <a:endParaRPr lang="en-US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Lato"/>
              <a:buNone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F8FE3A-2165-4D66-3BC3-0D8A37830391}"/>
              </a:ext>
            </a:extLst>
          </p:cNvPr>
          <p:cNvSpPr txBox="1"/>
          <p:nvPr/>
        </p:nvSpPr>
        <p:spPr>
          <a:xfrm>
            <a:off x="4696891" y="2570138"/>
            <a:ext cx="2912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92D050"/>
                </a:solidFill>
              </a:rPr>
              <a:t>Services provided </a:t>
            </a:r>
          </a:p>
        </p:txBody>
      </p:sp>
      <p:sp>
        <p:nvSpPr>
          <p:cNvPr id="11" name="Google Shape;282;p37">
            <a:extLst>
              <a:ext uri="{FF2B5EF4-FFF2-40B4-BE49-F238E27FC236}">
                <a16:creationId xmlns:a16="http://schemas.microsoft.com/office/drawing/2014/main" id="{00207B79-F6BA-418E-9F6B-43C0168E8D33}"/>
              </a:ext>
            </a:extLst>
          </p:cNvPr>
          <p:cNvSpPr txBox="1">
            <a:spLocks/>
          </p:cNvSpPr>
          <p:nvPr/>
        </p:nvSpPr>
        <p:spPr>
          <a:xfrm>
            <a:off x="4673615" y="1655126"/>
            <a:ext cx="3885600" cy="915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150" dirty="0">
                <a:solidFill>
                  <a:srgbClr val="51525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dirty="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75% Of current salary per month for 3 months</a:t>
            </a:r>
          </a:p>
          <a:p>
            <a:pPr marL="0" indent="0">
              <a:buNone/>
            </a:pPr>
            <a:r>
              <a:rPr lang="en-US" sz="1100" b="1" dirty="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@ Salary 25K per month – 1000 Rs annually</a:t>
            </a:r>
          </a:p>
          <a:p>
            <a:pPr marL="0" indent="0">
              <a:buNone/>
            </a:pPr>
            <a:r>
              <a:rPr lang="en-US" sz="1100" b="1" dirty="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@ Salary 2 L – 10 L per month  -  4999 annually with    		                                   coverage up to 2 L</a:t>
            </a:r>
            <a:br>
              <a:rPr lang="en-US" sz="1100" b="1" dirty="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endParaRPr lang="en-US" sz="1100" b="1" dirty="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en-US" sz="1100" b="1" dirty="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buNone/>
            </a:pPr>
            <a:br>
              <a:rPr lang="en-US" sz="11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US" sz="18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 lang="en-US" sz="1600" b="1" dirty="0">
              <a:solidFill>
                <a:schemeClr val="dk1"/>
              </a:solidFill>
            </a:endParaRPr>
          </a:p>
          <a:p>
            <a:pPr marL="0" indent="0">
              <a:spcBef>
                <a:spcPts val="1000"/>
              </a:spcBef>
              <a:buFont typeface="Lato"/>
              <a:buNone/>
            </a:pPr>
            <a:endParaRPr lang="en-US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Lato"/>
              <a:buNone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C233C2-8F0E-D173-AFA5-86FFE243EA2B}"/>
              </a:ext>
            </a:extLst>
          </p:cNvPr>
          <p:cNvSpPr txBox="1"/>
          <p:nvPr/>
        </p:nvSpPr>
        <p:spPr>
          <a:xfrm>
            <a:off x="4696891" y="2924160"/>
            <a:ext cx="379882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Lato"/>
              </a:rPr>
              <a:t>Coaching to ace job interviews and maximize your benefit period success.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Lato"/>
              </a:rPr>
              <a:t>Coaching to ace job interviews and maximize your benefit period success.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Lato"/>
              </a:rPr>
              <a:t>Impress potential employers with a solid professional profile and resume during the benefit period.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Lato"/>
              </a:rPr>
              <a:t>An assigned job search professional to provide personalized support.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highlight>
                  <a:srgbClr val="FFFFFF"/>
                </a:highlight>
                <a:latin typeface="Roboto"/>
                <a:ea typeface="Roboto"/>
                <a:cs typeface="Roboto"/>
                <a:sym typeface="Lato"/>
              </a:rPr>
              <a:t>Use a chosen network of placement specialists to boost your career.</a:t>
            </a:r>
            <a:endParaRPr lang="en-IN" sz="1100" b="1" dirty="0">
              <a:highlight>
                <a:srgbClr val="FFFFFF"/>
              </a:highlight>
              <a:latin typeface="Roboto"/>
              <a:ea typeface="Roboto"/>
              <a:cs typeface="Robo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154307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5"/>
          <p:cNvSpPr txBox="1"/>
          <p:nvPr/>
        </p:nvSpPr>
        <p:spPr>
          <a:xfrm>
            <a:off x="658677" y="397673"/>
            <a:ext cx="8402697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dirty="0">
                <a:solidFill>
                  <a:schemeClr val="lt1"/>
                </a:solidFill>
                <a:latin typeface="Raleway"/>
                <a:ea typeface="Lato"/>
                <a:cs typeface="Lato"/>
                <a:sym typeface="Raleway"/>
              </a:rPr>
              <a:t>Product Launch</a:t>
            </a:r>
            <a:endParaRPr sz="2800" b="0" i="0" u="none" strike="noStrike" cap="none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" name="Google Shape;337;p15">
            <a:extLst>
              <a:ext uri="{FF2B5EF4-FFF2-40B4-BE49-F238E27FC236}">
                <a16:creationId xmlns:a16="http://schemas.microsoft.com/office/drawing/2014/main" id="{C6E8259C-0CC1-8FFB-B78D-C7E648AE4013}"/>
              </a:ext>
            </a:extLst>
          </p:cNvPr>
          <p:cNvSpPr txBox="1"/>
          <p:nvPr/>
        </p:nvSpPr>
        <p:spPr>
          <a:xfrm>
            <a:off x="823912" y="2872698"/>
            <a:ext cx="128727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Phase 1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2" name="Google Shape;338;p15">
            <a:extLst>
              <a:ext uri="{FF2B5EF4-FFF2-40B4-BE49-F238E27FC236}">
                <a16:creationId xmlns:a16="http://schemas.microsoft.com/office/drawing/2014/main" id="{CC36FC5C-38C5-64DA-F950-B6D685A7B241}"/>
              </a:ext>
            </a:extLst>
          </p:cNvPr>
          <p:cNvSpPr txBox="1"/>
          <p:nvPr/>
        </p:nvSpPr>
        <p:spPr>
          <a:xfrm>
            <a:off x="2713380" y="2914979"/>
            <a:ext cx="128727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Phase 2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3" name="Google Shape;339;p15">
            <a:extLst>
              <a:ext uri="{FF2B5EF4-FFF2-40B4-BE49-F238E27FC236}">
                <a16:creationId xmlns:a16="http://schemas.microsoft.com/office/drawing/2014/main" id="{6AA93326-2F6F-A92F-DB51-B41199DD649D}"/>
              </a:ext>
            </a:extLst>
          </p:cNvPr>
          <p:cNvSpPr txBox="1"/>
          <p:nvPr/>
        </p:nvSpPr>
        <p:spPr>
          <a:xfrm>
            <a:off x="4705880" y="2893245"/>
            <a:ext cx="128727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Phase 3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B3C88CC7-F295-148C-7D95-41EB943C266B}"/>
              </a:ext>
            </a:extLst>
          </p:cNvPr>
          <p:cNvSpPr/>
          <p:nvPr/>
        </p:nvSpPr>
        <p:spPr>
          <a:xfrm>
            <a:off x="823912" y="1600056"/>
            <a:ext cx="1757363" cy="1085850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i="0">
                <a:effectLst/>
                <a:latin typeface="Söhne"/>
              </a:rPr>
              <a:t>Partner Development</a:t>
            </a:r>
            <a:endParaRPr lang="en-IN"/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62A688CD-4815-46F1-D0C1-E0C716092D9D}"/>
              </a:ext>
            </a:extLst>
          </p:cNvPr>
          <p:cNvSpPr/>
          <p:nvPr/>
        </p:nvSpPr>
        <p:spPr>
          <a:xfrm>
            <a:off x="2781300" y="1600056"/>
            <a:ext cx="1757363" cy="1085850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i="0" dirty="0">
                <a:effectLst/>
                <a:latin typeface="Söhne"/>
              </a:rPr>
              <a:t>Select Pilot Participants &amp;</a:t>
            </a:r>
            <a:br>
              <a:rPr lang="en-IN" b="1" i="0" dirty="0">
                <a:effectLst/>
                <a:latin typeface="Söhne"/>
              </a:rPr>
            </a:br>
            <a:r>
              <a:rPr lang="en-IN" b="1" i="0" dirty="0">
                <a:effectLst/>
                <a:latin typeface="Söhne"/>
              </a:rPr>
              <a:t>Iterative Testing and Improvement</a:t>
            </a:r>
            <a:endParaRPr lang="en-IN" dirty="0"/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4E8D2EA2-31B6-2BAF-1CD0-D19AD0B3436F}"/>
              </a:ext>
            </a:extLst>
          </p:cNvPr>
          <p:cNvSpPr/>
          <p:nvPr/>
        </p:nvSpPr>
        <p:spPr>
          <a:xfrm>
            <a:off x="4767791" y="1582380"/>
            <a:ext cx="1757363" cy="1085850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i="0" dirty="0">
                <a:effectLst/>
                <a:latin typeface="Söhne"/>
              </a:rPr>
              <a:t>Limited Public Release &amp;</a:t>
            </a:r>
          </a:p>
          <a:p>
            <a:pPr algn="ctr"/>
            <a:r>
              <a:rPr lang="en-IN" b="1" dirty="0">
                <a:latin typeface="Söhne"/>
              </a:rPr>
              <a:t>Relationship strengthening</a:t>
            </a:r>
            <a:endParaRPr lang="en-IN" b="1" i="0" dirty="0">
              <a:effectLst/>
              <a:latin typeface="Söhne"/>
            </a:endParaRPr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327CDAFC-6230-A944-6E2D-969E45C9F730}"/>
              </a:ext>
            </a:extLst>
          </p:cNvPr>
          <p:cNvSpPr/>
          <p:nvPr/>
        </p:nvSpPr>
        <p:spPr>
          <a:xfrm>
            <a:off x="6731792" y="1621197"/>
            <a:ext cx="1757363" cy="1085850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i="0">
                <a:effectLst/>
                <a:latin typeface="Söhne"/>
              </a:rPr>
              <a:t>Full-Scale Marketing Campaign</a:t>
            </a:r>
            <a:endParaRPr lang="en-IN"/>
          </a:p>
        </p:txBody>
      </p:sp>
      <p:sp>
        <p:nvSpPr>
          <p:cNvPr id="18" name="Google Shape;339;p15">
            <a:extLst>
              <a:ext uri="{FF2B5EF4-FFF2-40B4-BE49-F238E27FC236}">
                <a16:creationId xmlns:a16="http://schemas.microsoft.com/office/drawing/2014/main" id="{391ED10C-DFDC-4F7E-A722-13FCFD1B9926}"/>
              </a:ext>
            </a:extLst>
          </p:cNvPr>
          <p:cNvSpPr txBox="1"/>
          <p:nvPr/>
        </p:nvSpPr>
        <p:spPr>
          <a:xfrm>
            <a:off x="6698380" y="2914980"/>
            <a:ext cx="128727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Phase 4</a:t>
            </a:r>
            <a:endParaRPr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978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9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br>
              <a:rPr lang="en" dirty="0"/>
            </a:br>
            <a:r>
              <a:rPr lang="en" dirty="0"/>
              <a:t>Thank You!</a:t>
            </a:r>
            <a:br>
              <a:rPr lang="en" dirty="0"/>
            </a:br>
            <a:br>
              <a:rPr lang="en" dirty="0"/>
            </a:br>
            <a:r>
              <a:rPr lang="en" dirty="0"/>
              <a:t>Questions?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8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3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8" descr="Component Detail"/>
          <p:cNvPicPr preferRelativeResize="0"/>
          <p:nvPr/>
        </p:nvPicPr>
        <p:blipFill rotWithShape="1">
          <a:blip r:embed="rId4">
            <a:alphaModFix/>
          </a:blip>
          <a:srcRect t="3654" b="20500"/>
          <a:stretch/>
        </p:blipFill>
        <p:spPr>
          <a:xfrm>
            <a:off x="5181200" y="1645500"/>
            <a:ext cx="3471224" cy="197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8" descr="Portrait-oriented black smaptphone"/>
          <p:cNvPicPr preferRelativeResize="0"/>
          <p:nvPr/>
        </p:nvPicPr>
        <p:blipFill rotWithShape="1">
          <a:blip r:embed="rId5">
            <a:alphaModFix/>
          </a:blip>
          <a:srcRect r="19979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stA="20000" endPos="4000" fadeDir="5400012" sy="-100000" algn="bl" rotWithShape="0"/>
          </a:effectLst>
        </p:spPr>
      </p:pic>
      <p:sp>
        <p:nvSpPr>
          <p:cNvPr id="225" name="Google Shape;225;p28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Jobsurance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/>
          </a:p>
        </p:txBody>
      </p:sp>
      <p:sp>
        <p:nvSpPr>
          <p:cNvPr id="226" name="Google Shape;226;p28"/>
          <p:cNvSpPr txBox="1">
            <a:spLocks noGrp="1"/>
          </p:cNvSpPr>
          <p:nvPr>
            <p:ph type="subTitle" idx="1"/>
          </p:nvPr>
        </p:nvSpPr>
        <p:spPr>
          <a:xfrm>
            <a:off x="729599" y="2571751"/>
            <a:ext cx="3807501" cy="18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Secure your future, even in uncertainty. Introducing JobSurance: Your safety net in the face of job loss, because your peace of mind is non-negotiable.</a:t>
            </a:r>
            <a:endParaRPr/>
          </a:p>
        </p:txBody>
      </p:sp>
      <p:pic>
        <p:nvPicPr>
          <p:cNvPr id="227" name="Google Shape;227;p28" descr="Mobile View"/>
          <p:cNvPicPr preferRelativeResize="0"/>
          <p:nvPr/>
        </p:nvPicPr>
        <p:blipFill rotWithShape="1">
          <a:blip r:embed="rId6">
            <a:alphaModFix/>
          </a:blip>
          <a:srcRect l="-384" r="23473" b="16351"/>
          <a:stretch/>
        </p:blipFill>
        <p:spPr>
          <a:xfrm>
            <a:off x="8271300" y="2337575"/>
            <a:ext cx="872700" cy="183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233" name="Google Shape;233;p29"/>
          <p:cNvSpPr txBox="1">
            <a:spLocks noGrp="1"/>
          </p:cNvSpPr>
          <p:nvPr>
            <p:ph type="subTitle" idx="4294967295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lang="en" sz="1600" b="0" i="0" u="sng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Market Overview</a:t>
            </a:r>
            <a:endParaRPr sz="16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lang="en" sz="1600" b="0" i="0" u="sng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Growth Drivers</a:t>
            </a:r>
            <a:endParaRPr sz="16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lang="en" sz="1600" b="0" i="0" u="sng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Current Situation</a:t>
            </a:r>
            <a:endParaRPr sz="16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lang="en" sz="1600" b="0" i="0" u="sng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Market Potential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lang="en" sz="1600" b="0" i="0" u="sng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Features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endParaRPr sz="16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None/>
            </a:pPr>
            <a:endParaRPr sz="18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2389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3456"/>
              <a:buNone/>
            </a:pPr>
            <a:r>
              <a:rPr lang="en" sz="2700"/>
              <a:t>India fastest among Fastest Growing Economy </a:t>
            </a:r>
            <a:endParaRPr sz="2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3456"/>
              <a:buNone/>
            </a:pPr>
            <a:endParaRPr sz="2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3456"/>
              <a:buNone/>
            </a:pPr>
            <a:r>
              <a:rPr lang="en" sz="2700"/>
              <a:t>India is projected to become 6th largest insurance market by 2032</a:t>
            </a:r>
            <a:br>
              <a:rPr lang="en"/>
            </a:b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239" name="Google Shape;239;p30"/>
          <p:cNvSpPr txBox="1"/>
          <p:nvPr/>
        </p:nvSpPr>
        <p:spPr>
          <a:xfrm>
            <a:off x="638800" y="555950"/>
            <a:ext cx="8529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Market Overview:</a:t>
            </a:r>
            <a:endParaRPr sz="13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>
            <a:spLocks noGrp="1"/>
          </p:cNvSpPr>
          <p:nvPr>
            <p:ph type="title"/>
          </p:nvPr>
        </p:nvSpPr>
        <p:spPr>
          <a:xfrm>
            <a:off x="729450" y="1322449"/>
            <a:ext cx="7688400" cy="2265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3456"/>
              <a:buNone/>
            </a:pPr>
            <a:r>
              <a:rPr lang="en" sz="2700"/>
              <a:t>Indian Insurance premium volumes stands at $127 Bn  as of 2021</a:t>
            </a:r>
            <a:br>
              <a:rPr lang="en" sz="2700"/>
            </a:br>
            <a:br>
              <a:rPr lang="en" sz="2700"/>
            </a:br>
            <a:r>
              <a:rPr lang="en" sz="2700"/>
              <a:t>Total increased by 13.5% in 2021 as against a global average of 9%</a:t>
            </a:r>
            <a:br>
              <a:rPr lang="en" sz="2700"/>
            </a:br>
            <a:br>
              <a:rPr lang="en"/>
            </a:br>
            <a:br>
              <a:rPr lang="en"/>
            </a:br>
            <a:endParaRPr/>
          </a:p>
          <a:p>
            <a:pPr marL="45720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Font typeface="Arial"/>
              <a:buNone/>
            </a:pPr>
            <a:endParaRPr/>
          </a:p>
        </p:txBody>
      </p:sp>
      <p:sp>
        <p:nvSpPr>
          <p:cNvPr id="245" name="Google Shape;245;p31"/>
          <p:cNvSpPr txBox="1"/>
          <p:nvPr/>
        </p:nvSpPr>
        <p:spPr>
          <a:xfrm>
            <a:off x="638800" y="555950"/>
            <a:ext cx="8529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Market Overview:</a:t>
            </a:r>
            <a:endParaRPr sz="13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31"/>
          <p:cNvSpPr txBox="1"/>
          <p:nvPr/>
        </p:nvSpPr>
        <p:spPr>
          <a:xfrm>
            <a:off x="488196" y="4122549"/>
            <a:ext cx="356461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Ministry of corporate affairs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 txBox="1">
            <a:spLocks noGrp="1"/>
          </p:cNvSpPr>
          <p:nvPr>
            <p:ph type="title"/>
          </p:nvPr>
        </p:nvSpPr>
        <p:spPr>
          <a:xfrm>
            <a:off x="681305" y="1332854"/>
            <a:ext cx="7688400" cy="340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66666"/>
              <a:buNone/>
            </a:pPr>
            <a:r>
              <a:rPr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Favourable Demographics:</a:t>
            </a:r>
            <a:r>
              <a:rPr lang="en" sz="2000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" sz="2000" b="0">
                <a:solidFill>
                  <a:srgbClr val="A6FFCA"/>
                </a:solidFill>
                <a:latin typeface="Roboto"/>
                <a:ea typeface="Roboto"/>
                <a:cs typeface="Roboto"/>
                <a:sym typeface="Roboto"/>
              </a:rPr>
              <a:t> 68% of India’s population is young and 55% of its population is in the age group of 20-59 (working population)</a:t>
            </a:r>
            <a:br>
              <a:rPr lang="en" sz="2000" b="0">
                <a:solidFill>
                  <a:srgbClr val="A6FFCA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Wide middle-class expansion</a:t>
            </a:r>
            <a:r>
              <a:rPr lang="en" sz="2000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:- </a:t>
            </a:r>
            <a:r>
              <a:rPr lang="en" sz="2000" b="0">
                <a:solidFill>
                  <a:srgbClr val="A6FFCA"/>
                </a:solidFill>
                <a:latin typeface="Roboto"/>
                <a:ea typeface="Roboto"/>
                <a:cs typeface="Roboto"/>
                <a:sym typeface="Roboto"/>
              </a:rPr>
              <a:t>By 2030, India will add 140 Mn middle-income and 21 Mn high-income households which will drive the demand and growth of Indian insurance sector</a:t>
            </a:r>
            <a:br>
              <a:rPr lang="en" sz="2000" b="0">
                <a:solidFill>
                  <a:srgbClr val="A6FFCA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Digital behaviour patterns</a:t>
            </a:r>
            <a:br>
              <a:rPr lang="en" sz="2000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Pandemic-related shift in demand patterns</a:t>
            </a:r>
            <a:br>
              <a:rPr lang="en" sz="2000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Government Initiatives </a:t>
            </a:r>
            <a:r>
              <a:rPr lang="en" sz="2000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:- PMSBY, PM-JSY etc</a:t>
            </a:r>
            <a:br>
              <a:rPr lang="en" sz="2000" b="0">
                <a:solidFill>
                  <a:srgbClr val="A6FFCA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/>
            </a:br>
            <a:br>
              <a:rPr lang="en"/>
            </a:br>
            <a:endParaRPr/>
          </a:p>
          <a:p>
            <a:pPr marL="45720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Font typeface="Arial"/>
              <a:buNone/>
            </a:pPr>
            <a:endParaRPr/>
          </a:p>
        </p:txBody>
      </p:sp>
      <p:sp>
        <p:nvSpPr>
          <p:cNvPr id="252" name="Google Shape;252;p32"/>
          <p:cNvSpPr txBox="1"/>
          <p:nvPr/>
        </p:nvSpPr>
        <p:spPr>
          <a:xfrm>
            <a:off x="681305" y="258188"/>
            <a:ext cx="8402697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Growth </a:t>
            </a:r>
            <a:r>
              <a:rPr lang="en" sz="2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Drivers</a:t>
            </a:r>
            <a:endParaRPr sz="28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3"/>
          <p:cNvSpPr txBox="1">
            <a:spLocks noGrp="1"/>
          </p:cNvSpPr>
          <p:nvPr>
            <p:ph type="title"/>
          </p:nvPr>
        </p:nvSpPr>
        <p:spPr>
          <a:xfrm>
            <a:off x="727800" y="1186311"/>
            <a:ext cx="7688400" cy="1525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66666"/>
              <a:buNone/>
            </a:pPr>
            <a:r>
              <a:rPr lang="en" sz="2000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JLI market in India is still in its infancy. </a:t>
            </a:r>
            <a:br>
              <a:rPr lang="en" sz="2000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000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Growing demand for JLI products, as the Indian economy becomes increasingly competitive and job displacement becomes more common.</a:t>
            </a:r>
            <a:br>
              <a:rPr lang="en" sz="2000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2000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2000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2000" b="0">
                <a:solidFill>
                  <a:srgbClr val="A6FFCA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/>
            </a:br>
            <a:br>
              <a:rPr lang="en"/>
            </a:br>
            <a:endParaRPr/>
          </a:p>
          <a:p>
            <a:pPr marL="45720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Font typeface="Arial"/>
              <a:buNone/>
            </a:pPr>
            <a:endParaRPr/>
          </a:p>
        </p:txBody>
      </p:sp>
      <p:sp>
        <p:nvSpPr>
          <p:cNvPr id="258" name="Google Shape;258;p33"/>
          <p:cNvSpPr txBox="1"/>
          <p:nvPr/>
        </p:nvSpPr>
        <p:spPr>
          <a:xfrm>
            <a:off x="658677" y="397673"/>
            <a:ext cx="840269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Current Situation</a:t>
            </a:r>
            <a:endParaRPr sz="28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33"/>
          <p:cNvSpPr txBox="1"/>
          <p:nvPr/>
        </p:nvSpPr>
        <p:spPr>
          <a:xfrm>
            <a:off x="727800" y="2571750"/>
            <a:ext cx="733255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JLI market in India is fragmented, with no single dominant provider. There are a number of potential providers of JLI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ICICI Lombard Unemployment Insurance</a:t>
            </a:r>
            <a:b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HDFC ERGO Loss of Job Insurance</a:t>
            </a:r>
            <a:b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Reliance General Insurance</a:t>
            </a:r>
            <a:b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Baj a j Allianz Individual Personal Accident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" name="Google Shape;265;p34"/>
          <p:cNvSpPr txBox="1"/>
          <p:nvPr/>
        </p:nvSpPr>
        <p:spPr>
          <a:xfrm>
            <a:off x="674175" y="410705"/>
            <a:ext cx="6617777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Top Job Loss Insurance Providers in India</a:t>
            </a:r>
            <a:endParaRPr sz="24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5"/>
          <p:cNvSpPr txBox="1">
            <a:spLocks noGrp="1"/>
          </p:cNvSpPr>
          <p:nvPr>
            <p:ph type="title"/>
          </p:nvPr>
        </p:nvSpPr>
        <p:spPr>
          <a:xfrm>
            <a:off x="727800" y="1186310"/>
            <a:ext cx="7688400" cy="3559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66666"/>
              <a:buNone/>
            </a:pPr>
            <a:r>
              <a:rPr lang="en" sz="2000" b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India's growing economy and expanding workforce present a substantial market potential for job loss insurance. The Indian workforce is estimated to reach 600 million by 2030, and the country's unemployment rate has been hovering around 6%. With increasing automation and technological advancements, the risk of job loss is likely to persist. Job loss insurance can play a crucial role in mitigating the financial impact of unemployment and ensuring social security for a large segment of the Indian population</a:t>
            </a:r>
            <a:br>
              <a:rPr lang="en"/>
            </a:br>
            <a:br>
              <a:rPr lang="en"/>
            </a:br>
            <a:endParaRPr/>
          </a:p>
          <a:p>
            <a:pPr marL="45720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Font typeface="Arial"/>
              <a:buNone/>
            </a:pPr>
            <a:endParaRPr/>
          </a:p>
        </p:txBody>
      </p:sp>
      <p:sp>
        <p:nvSpPr>
          <p:cNvPr id="271" name="Google Shape;271;p35"/>
          <p:cNvSpPr txBox="1"/>
          <p:nvPr/>
        </p:nvSpPr>
        <p:spPr>
          <a:xfrm>
            <a:off x="658677" y="397673"/>
            <a:ext cx="8402697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Market Potential</a:t>
            </a:r>
            <a:endParaRPr sz="28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1459</Words>
  <Application>Microsoft Office PowerPoint</Application>
  <PresentationFormat>On-screen Show (16:9)</PresentationFormat>
  <Paragraphs>699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Wingdings</vt:lpstr>
      <vt:lpstr>Raleway</vt:lpstr>
      <vt:lpstr>Lato</vt:lpstr>
      <vt:lpstr>Arial</vt:lpstr>
      <vt:lpstr>Söhne</vt:lpstr>
      <vt:lpstr>Calibri</vt:lpstr>
      <vt:lpstr>Roboto</vt:lpstr>
      <vt:lpstr>Streamline</vt:lpstr>
      <vt:lpstr>Streamline</vt:lpstr>
      <vt:lpstr>JOBSURANCE  GJ PM 11 – Group E  </vt:lpstr>
      <vt:lpstr>Jobsurance </vt:lpstr>
      <vt:lpstr>Outline</vt:lpstr>
      <vt:lpstr>India fastest among Fastest Growing Economy   India is projected to become 6th largest insurance market by 2032  </vt:lpstr>
      <vt:lpstr>Indian Insurance premium volumes stands at $127 Bn  as of 2021  Total increased by 13.5% in 2021 as against a global average of 9%    </vt:lpstr>
      <vt:lpstr>Favourable Demographics:- 68% of India’s population is young and 55% of its population is in the age group of 20-59 (working population) Wide middle-class expansion:- By 2030, India will add 140 Mn middle-income and 21 Mn high-income households which will drive the demand and growth of Indian insurance sector Digital behaviour patterns Pandemic-related shift in demand patterns Government Initiatives :- PMSBY, PM-JSY etc    </vt:lpstr>
      <vt:lpstr>JLI market in India is still in its infancy.  Growing demand for JLI products, as the Indian economy becomes increasingly competitive and job displacement becomes more common.       </vt:lpstr>
      <vt:lpstr>ICICI Lombard Unemployment Insurance HDFC ERGO Loss of Job Insurance Reliance General Insurance Baj a j Allianz Individual Personal Accident</vt:lpstr>
      <vt:lpstr>India's growing economy and expanding workforce present a substantial market potential for job loss insurance. The Indian workforce is estimated to reach 600 million by 2030, and the country's unemployment rate has been hovering around 6%. With increasing automation and technological advancements, the risk of job loss is likely to persist. Job loss insurance can play a crucial role in mitigating the financial impact of unemployment and ensuring social security for a large segment of the Indian population   </vt:lpstr>
      <vt:lpstr>Features</vt:lpstr>
      <vt:lpstr>Communication</vt:lpstr>
      <vt:lpstr>PowerPoint Presentation</vt:lpstr>
      <vt:lpstr>PowerPoint Presentation</vt:lpstr>
      <vt:lpstr>Pricing</vt:lpstr>
      <vt:lpstr>PowerPoint Presentation</vt:lpstr>
      <vt:lpstr> Thank You! 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Jobsurance</dc:title>
  <dc:creator>PGP_091_PRIYESH_ P</dc:creator>
  <cp:lastModifiedBy>PGP_091_PRIYESH_ P</cp:lastModifiedBy>
  <cp:revision>5</cp:revision>
  <dcterms:modified xsi:type="dcterms:W3CDTF">2023-12-02T19:51:00Z</dcterms:modified>
</cp:coreProperties>
</file>